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CC99"/>
    <a:srgbClr val="000099"/>
    <a:srgbClr val="FF7C80"/>
    <a:srgbClr val="996633"/>
    <a:srgbClr val="00FFCC"/>
    <a:srgbClr val="FF66FF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3FEEA-7EF8-4B4F-B647-AD5DE229E75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9EBBD-D052-4B1B-97A1-FED2D203AD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505512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21C35-106D-45D2-98A3-D27A656E76DB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554F3-B0BD-42B2-A7DD-86BA5FCB815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831749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713962-4865-4228-81E3-00D3CFBC0BFA}" type="datetime1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8300" y="6445250"/>
            <a:ext cx="2743200" cy="365125"/>
          </a:xfrm>
        </p:spPr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172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6663D-5144-4E9D-ACC1-AE116A0B35F1}" type="datetime1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8193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72366-8802-4337-B04F-63ED80D84AF4}" type="datetime1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85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59816-9E0E-4378-B675-9EC54FD6E1EE}" type="datetime1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27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F0435-5393-459B-B8D1-48E7839C38C5}" type="datetime1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54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6B79-AEBC-4F2D-871B-4F95F7AD7A80}" type="datetime1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643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545F7-ABF2-4D18-ACD2-7BD0A8EF4B83}" type="datetime1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335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E66FB-CD15-47C6-89EF-F7FE10D1EED8}" type="datetime1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890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6808B-F1D3-4175-85AD-E8FCCDE72517}" type="datetime1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5769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3C0D1-6746-44E2-8941-ACBF328B313B}" type="datetime1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092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9EB3B-693B-49EE-AD0C-7C04F31CDB5B}" type="datetime1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721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B04D1D-AFCB-4734-808E-3BDFE7C445A8}" type="datetime1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83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38A635C9-4A98-4745-BD96-9D0E32025E69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7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4232" y="2966411"/>
            <a:ext cx="12192000" cy="707886"/>
          </a:xfrm>
          <a:prstGeom prst="rect">
            <a:avLst/>
          </a:prstGeom>
          <a:solidFill>
            <a:srgbClr val="C0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4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&lt;&lt;Topic of Presentation&gt;&gt;</a:t>
            </a:r>
            <a:endParaRPr lang="ko-KR" altLang="en-US" sz="40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2798011" y="5632528"/>
            <a:ext cx="657982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Symbiosis Institute of Technology, Nagpur Campus</a:t>
            </a:r>
            <a:endParaRPr lang="ko-KR" altLang="en-US" b="1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1133105" y="1565205"/>
            <a:ext cx="985356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PBL Presentation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8B3B0A-D291-4B7B-AB48-0197BCAFFEFD}"/>
              </a:ext>
            </a:extLst>
          </p:cNvPr>
          <p:cNvSpPr txBox="1"/>
          <p:nvPr/>
        </p:nvSpPr>
        <p:spPr>
          <a:xfrm>
            <a:off x="2914170" y="3837804"/>
            <a:ext cx="6390099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&lt;&lt;Presenter Name1, Presenter Name2, Presenter Name3 &gt;&gt;</a:t>
            </a:r>
          </a:p>
          <a:p>
            <a:pPr algn="ctr"/>
            <a:r>
              <a:rPr lang="en-US" altLang="ko-KR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PBL Group No:</a:t>
            </a:r>
          </a:p>
          <a:p>
            <a:pPr algn="ctr"/>
            <a:r>
              <a:rPr lang="en-US" altLang="ko-KR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Sem: </a:t>
            </a:r>
          </a:p>
          <a:p>
            <a:pPr algn="ctr"/>
            <a:r>
              <a:rPr lang="en-US" altLang="ko-KR" sz="2000" b="1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Under the guidance of </a:t>
            </a:r>
          </a:p>
          <a:p>
            <a:pPr algn="ctr"/>
            <a:r>
              <a:rPr lang="en-US" altLang="ko-KR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altLang="ko-KR" sz="2000" dirty="0" smtClean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Dr./Prof</a:t>
            </a:r>
            <a:r>
              <a:rPr lang="en-US" altLang="ko-KR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.       &gt;&gt;</a:t>
            </a:r>
          </a:p>
        </p:txBody>
      </p:sp>
      <p:grpSp>
        <p:nvGrpSpPr>
          <p:cNvPr id="85" name="Group 84"/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5B2E5E-F1FB-4B49-A15E-DFC13B08436B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65E93E9-4624-4300-9736-8AD2206DEEDC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C028FEAF-D49A-46B9-89E4-097BE7C65526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3D876396-B2E8-4260-95F0-7F807CEBB336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E54FF9D1-6089-4D74-8D8E-6D1177695082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C588BD84-AC78-42E3-8E80-878DF5182085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ED1FACAF-51FC-4BC7-B86A-37A0AE818A30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A1F696F5-C936-4257-ABAE-CFB663A4F5B9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2E7360DC-5C0F-466D-84A8-E0EE6E3AB0F1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08DE8446-7C37-470B-9371-440B4896B7BB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79F2E292-A6A3-445D-9144-E683946C0A17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E1355B59-DD0D-4CAB-945D-A12DD9E80FEC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791E57E2-15BD-41FF-A3AD-FEF3ACD07BAD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ACC6ABAB-5C29-44A4-B49A-A3C7C7F7BCBE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4A71DD83-8022-4143-A93D-17DDAFFAB864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01418661-1F77-4FAD-B4FD-28B2B041E7F8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D05CCC8A-C19B-40FE-BEEF-912A84A1EF92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95FBCACE-24A6-48D1-B13B-8F9FE1203886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12CB76F8-C735-44B5-9A98-9F2B9379252C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555127DA-3EE1-42DE-BA8E-69E101C286EB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C2C10520-9F80-4BE2-B993-5B905B809DE6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EDB92882-0CF1-413E-8743-7A1E01EF2B8A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0932F542-36CC-4138-A432-576700346F8C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3B6B041A-5F1A-40C1-9584-D5563AB6A193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3C697974-1EFD-497C-8F1B-DEAA82EB7A7C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C5C2CAB8-8604-4E04-9F23-99A720B6CD62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78959DD7-B4AB-4F69-BB5B-9840CF94E3CA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A7EB0FDD-9AD7-4386-8559-CE3745BCEC8C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EABA9570-C479-4F46-AD41-88F10E265791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696970B8-F5CB-412E-8251-9AF0578354D0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3D00D20E-2B63-4792-A233-43481FD84B2F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7873ECCA-6F31-4A69-856A-82645EA1C11F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2821AFFC-1334-4BF1-A96A-FBE5CE0E32B4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DFA386D3-FCFC-4630-B8F1-3144BCEA5BF3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53EF3BC0-98DA-4218-B9E8-F47FA1C11F36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67645674-65CD-4C60-AE13-2D7A5DFAF5C1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91FC57F3-C93D-4A02-AA2A-37F815736233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450920" y="6490548"/>
            <a:ext cx="4247655" cy="273466"/>
            <a:chOff x="4366684" y="2926127"/>
            <a:chExt cx="3278335" cy="2571063"/>
          </a:xfrm>
        </p:grpSpPr>
        <p:sp>
          <p:nvSpPr>
            <p:cNvPr id="196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7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8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99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0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1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2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3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4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5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6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7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8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09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0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1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2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3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4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5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6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7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8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19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0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1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2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3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4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5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6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7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8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29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0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21" y="190223"/>
            <a:ext cx="6879350" cy="99974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4815395" y="6382131"/>
            <a:ext cx="7369479" cy="465286"/>
            <a:chOff x="4817758" y="6382984"/>
            <a:chExt cx="7369479" cy="465286"/>
          </a:xfrm>
        </p:grpSpPr>
        <p:sp>
          <p:nvSpPr>
            <p:cNvPr id="3" name="Rectangle 2"/>
            <p:cNvSpPr/>
            <p:nvPr/>
          </p:nvSpPr>
          <p:spPr>
            <a:xfrm>
              <a:off x="4817758" y="6382984"/>
              <a:ext cx="7369479" cy="4652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3655" y="6397831"/>
              <a:ext cx="7281503" cy="417465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76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entagon 344"/>
          <p:cNvSpPr/>
          <p:nvPr/>
        </p:nvSpPr>
        <p:spPr>
          <a:xfrm rot="5400000">
            <a:off x="5889919" y="4836506"/>
            <a:ext cx="1692322" cy="1280160"/>
          </a:xfrm>
          <a:prstGeom prst="homePlate">
            <a:avLst>
              <a:gd name="adj" fmla="val 36141"/>
            </a:avLst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3" name="Pentagon 342"/>
          <p:cNvSpPr/>
          <p:nvPr/>
        </p:nvSpPr>
        <p:spPr>
          <a:xfrm rot="16200000">
            <a:off x="4609759" y="881775"/>
            <a:ext cx="1692322" cy="1280160"/>
          </a:xfrm>
          <a:prstGeom prst="homePlate">
            <a:avLst>
              <a:gd name="adj" fmla="val 3614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5" name="Group 84"/>
          <p:cNvGrpSpPr/>
          <p:nvPr/>
        </p:nvGrpSpPr>
        <p:grpSpPr>
          <a:xfrm>
            <a:off x="4232" y="6382984"/>
            <a:ext cx="12192000" cy="476250"/>
            <a:chOff x="0" y="6381750"/>
            <a:chExt cx="12192000" cy="476250"/>
          </a:xfrm>
          <a:solidFill>
            <a:srgbClr val="C00000"/>
          </a:solidFill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0F5B2E5E-F1FB-4B49-A15E-DFC13B08436B}"/>
                </a:ext>
              </a:extLst>
            </p:cNvPr>
            <p:cNvSpPr/>
            <p:nvPr/>
          </p:nvSpPr>
          <p:spPr>
            <a:xfrm>
              <a:off x="0" y="6381750"/>
              <a:ext cx="12192000" cy="47625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565E93E9-4624-4300-9736-8AD2206DEEDC}"/>
                </a:ext>
              </a:extLst>
            </p:cNvPr>
            <p:cNvGrpSpPr/>
            <p:nvPr/>
          </p:nvGrpSpPr>
          <p:grpSpPr>
            <a:xfrm>
              <a:off x="160089" y="6467143"/>
              <a:ext cx="4087748" cy="273466"/>
              <a:chOff x="4366684" y="2926127"/>
              <a:chExt cx="3278335" cy="2571063"/>
            </a:xfrm>
            <a:grpFill/>
          </p:grpSpPr>
          <p:sp>
            <p:nvSpPr>
              <p:cNvPr id="89" name="Freeform: Shape 4">
                <a:extLst>
                  <a:ext uri="{FF2B5EF4-FFF2-40B4-BE49-F238E27FC236}">
                    <a16:creationId xmlns:a16="http://schemas.microsoft.com/office/drawing/2014/main" id="{C028FEAF-D49A-46B9-89E4-097BE7C65526}"/>
                  </a:ext>
                </a:extLst>
              </p:cNvPr>
              <p:cNvSpPr/>
              <p:nvPr/>
            </p:nvSpPr>
            <p:spPr>
              <a:xfrm>
                <a:off x="4744501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0" name="Freeform: Shape 5">
                <a:extLst>
                  <a:ext uri="{FF2B5EF4-FFF2-40B4-BE49-F238E27FC236}">
                    <a16:creationId xmlns:a16="http://schemas.microsoft.com/office/drawing/2014/main" id="{3D876396-B2E8-4260-95F0-7F807CEBB336}"/>
                  </a:ext>
                </a:extLst>
              </p:cNvPr>
              <p:cNvSpPr/>
              <p:nvPr/>
            </p:nvSpPr>
            <p:spPr>
              <a:xfrm>
                <a:off x="467662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1" name="Freeform: Shape 6">
                <a:extLst>
                  <a:ext uri="{FF2B5EF4-FFF2-40B4-BE49-F238E27FC236}">
                    <a16:creationId xmlns:a16="http://schemas.microsoft.com/office/drawing/2014/main" id="{E54FF9D1-6089-4D74-8D8E-6D1177695082}"/>
                  </a:ext>
                </a:extLst>
              </p:cNvPr>
              <p:cNvSpPr/>
              <p:nvPr/>
            </p:nvSpPr>
            <p:spPr>
              <a:xfrm>
                <a:off x="5706626" y="2927282"/>
                <a:ext cx="109764" cy="2394576"/>
              </a:xfrm>
              <a:custGeom>
                <a:avLst/>
                <a:gdLst>
                  <a:gd name="connsiteX0" fmla="*/ 0 w 292813"/>
                  <a:gd name="connsiteY0" fmla="*/ 639258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97091" y="0"/>
                      <a:pt x="194952" y="0"/>
                      <a:pt x="295125" y="0"/>
                    </a:cubicBezTo>
                    <a:cubicBezTo>
                      <a:pt x="295125" y="2130603"/>
                      <a:pt x="295125" y="4259666"/>
                      <a:pt x="29512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2" name="Freeform: Shape 7">
                <a:extLst>
                  <a:ext uri="{FF2B5EF4-FFF2-40B4-BE49-F238E27FC236}">
                    <a16:creationId xmlns:a16="http://schemas.microsoft.com/office/drawing/2014/main" id="{C588BD84-AC78-42E3-8E80-878DF5182085}"/>
                  </a:ext>
                </a:extLst>
              </p:cNvPr>
              <p:cNvSpPr/>
              <p:nvPr/>
            </p:nvSpPr>
            <p:spPr>
              <a:xfrm>
                <a:off x="5022376" y="2926994"/>
                <a:ext cx="75101" cy="2394576"/>
              </a:xfrm>
              <a:custGeom>
                <a:avLst/>
                <a:gdLst>
                  <a:gd name="connsiteX0" fmla="*/ 0 w 200346"/>
                  <a:gd name="connsiteY0" fmla="*/ 6392581 h 6387957"/>
                  <a:gd name="connsiteX1" fmla="*/ 0 w 200346"/>
                  <a:gd name="connsiteY1" fmla="*/ 0 h 6387957"/>
                  <a:gd name="connsiteX2" fmla="*/ 201117 w 200346"/>
                  <a:gd name="connsiteY2" fmla="*/ 0 h 6387957"/>
                  <a:gd name="connsiteX3" fmla="*/ 201117 w 200346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00346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3307" y="0"/>
                      <a:pt x="201117" y="0"/>
                    </a:cubicBezTo>
                    <a:cubicBezTo>
                      <a:pt x="201117" y="2131374"/>
                      <a:pt x="201117" y="4260437"/>
                      <a:pt x="201117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3" name="Freeform: Shape 8">
                <a:extLst>
                  <a:ext uri="{FF2B5EF4-FFF2-40B4-BE49-F238E27FC236}">
                    <a16:creationId xmlns:a16="http://schemas.microsoft.com/office/drawing/2014/main" id="{ED1FACAF-51FC-4BC7-B86A-37A0AE818A30}"/>
                  </a:ext>
                </a:extLst>
              </p:cNvPr>
              <p:cNvSpPr/>
              <p:nvPr/>
            </p:nvSpPr>
            <p:spPr>
              <a:xfrm>
                <a:off x="487782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6043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4" name="Freeform: Shape 9">
                <a:extLst>
                  <a:ext uri="{FF2B5EF4-FFF2-40B4-BE49-F238E27FC236}">
                    <a16:creationId xmlns:a16="http://schemas.microsoft.com/office/drawing/2014/main" id="{A1F696F5-C936-4257-ABAE-CFB663A4F5B9}"/>
                  </a:ext>
                </a:extLst>
              </p:cNvPr>
              <p:cNvSpPr/>
              <p:nvPr/>
            </p:nvSpPr>
            <p:spPr>
              <a:xfrm>
                <a:off x="4559765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3351 h 6387957"/>
                  <a:gd name="connsiteX1" fmla="*/ 0 w 192640"/>
                  <a:gd name="connsiteY1" fmla="*/ 0 h 6387957"/>
                  <a:gd name="connsiteX2" fmla="*/ 198034 w 192640"/>
                  <a:gd name="connsiteY2" fmla="*/ 0 h 6387957"/>
                  <a:gd name="connsiteX3" fmla="*/ 198034 w 19264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034" y="0"/>
                    </a:cubicBezTo>
                    <a:cubicBezTo>
                      <a:pt x="198034" y="2132145"/>
                      <a:pt x="198034" y="4261207"/>
                      <a:pt x="198034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5" name="Freeform: Shape 10">
                <a:extLst>
                  <a:ext uri="{FF2B5EF4-FFF2-40B4-BE49-F238E27FC236}">
                    <a16:creationId xmlns:a16="http://schemas.microsoft.com/office/drawing/2014/main" id="{2E7360DC-5C0F-466D-84A8-E0EE6E3AB0F1}"/>
                  </a:ext>
                </a:extLst>
              </p:cNvPr>
              <p:cNvSpPr/>
              <p:nvPr/>
            </p:nvSpPr>
            <p:spPr>
              <a:xfrm>
                <a:off x="4433987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4716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6" name="Freeform: Shape 11">
                <a:extLst>
                  <a:ext uri="{FF2B5EF4-FFF2-40B4-BE49-F238E27FC236}">
                    <a16:creationId xmlns:a16="http://schemas.microsoft.com/office/drawing/2014/main" id="{08DE8446-7C37-470B-9371-440B4896B7BB}"/>
                  </a:ext>
                </a:extLst>
              </p:cNvPr>
              <p:cNvSpPr/>
              <p:nvPr/>
            </p:nvSpPr>
            <p:spPr>
              <a:xfrm>
                <a:off x="4366684" y="2927282"/>
                <a:ext cx="37550" cy="2567886"/>
              </a:xfrm>
              <a:custGeom>
                <a:avLst/>
                <a:gdLst>
                  <a:gd name="connsiteX0" fmla="*/ 0 w 100173"/>
                  <a:gd name="connsiteY0" fmla="*/ 685414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148"/>
                    </a:moveTo>
                    <a:cubicBezTo>
                      <a:pt x="0" y="4569432"/>
                      <a:pt x="0" y="2286257"/>
                      <a:pt x="0" y="0"/>
                    </a:cubicBezTo>
                    <a:cubicBezTo>
                      <a:pt x="33905" y="0"/>
                      <a:pt x="67809" y="0"/>
                      <a:pt x="103255" y="0"/>
                    </a:cubicBezTo>
                    <a:cubicBezTo>
                      <a:pt x="103255" y="2285486"/>
                      <a:pt x="103255" y="456866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7" name="Freeform: Shape 12">
                <a:extLst>
                  <a:ext uri="{FF2B5EF4-FFF2-40B4-BE49-F238E27FC236}">
                    <a16:creationId xmlns:a16="http://schemas.microsoft.com/office/drawing/2014/main" id="{79F2E292-A6A3-445D-9144-E683946C0A17}"/>
                  </a:ext>
                </a:extLst>
              </p:cNvPr>
              <p:cNvSpPr/>
              <p:nvPr/>
            </p:nvSpPr>
            <p:spPr>
              <a:xfrm>
                <a:off x="5957386" y="2926705"/>
                <a:ext cx="37550" cy="2567886"/>
              </a:xfrm>
              <a:custGeom>
                <a:avLst/>
                <a:gdLst>
                  <a:gd name="connsiteX0" fmla="*/ 0 w 100173"/>
                  <a:gd name="connsiteY0" fmla="*/ 6854918 h 6850294"/>
                  <a:gd name="connsiteX1" fmla="*/ 0 w 100173"/>
                  <a:gd name="connsiteY1" fmla="*/ 0 h 6850294"/>
                  <a:gd name="connsiteX2" fmla="*/ 103255 w 100173"/>
                  <a:gd name="connsiteY2" fmla="*/ 0 h 6850294"/>
                  <a:gd name="connsiteX3" fmla="*/ 103255 w 100173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283945"/>
                      <a:pt x="103255" y="4567891"/>
                      <a:pt x="103255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8" name="Freeform: Shape 13">
                <a:extLst>
                  <a:ext uri="{FF2B5EF4-FFF2-40B4-BE49-F238E27FC236}">
                    <a16:creationId xmlns:a16="http://schemas.microsoft.com/office/drawing/2014/main" id="{E1355B59-DD0D-4CAB-945D-A12DD9E80FEC}"/>
                  </a:ext>
                </a:extLst>
              </p:cNvPr>
              <p:cNvSpPr/>
              <p:nvPr/>
            </p:nvSpPr>
            <p:spPr>
              <a:xfrm>
                <a:off x="6024689" y="2926127"/>
                <a:ext cx="37550" cy="2567886"/>
              </a:xfrm>
              <a:custGeom>
                <a:avLst/>
                <a:gdLst>
                  <a:gd name="connsiteX0" fmla="*/ 0 w 100173"/>
                  <a:gd name="connsiteY0" fmla="*/ 6857230 h 6850294"/>
                  <a:gd name="connsiteX1" fmla="*/ 0 w 100173"/>
                  <a:gd name="connsiteY1" fmla="*/ 0 h 6850294"/>
                  <a:gd name="connsiteX2" fmla="*/ 52398 w 100173"/>
                  <a:gd name="connsiteY2" fmla="*/ 0 h 6850294"/>
                  <a:gd name="connsiteX3" fmla="*/ 103255 w 100173"/>
                  <a:gd name="connsiteY3" fmla="*/ 0 h 6850294"/>
                  <a:gd name="connsiteX4" fmla="*/ 103255 w 100173"/>
                  <a:gd name="connsiteY4" fmla="*/ 6857230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850294">
                    <a:moveTo>
                      <a:pt x="0" y="6857230"/>
                    </a:moveTo>
                    <a:cubicBezTo>
                      <a:pt x="0" y="4572514"/>
                      <a:pt x="0" y="2288569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287798"/>
                      <a:pt x="103255" y="4571743"/>
                      <a:pt x="103255" y="6857230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99" name="Freeform: Shape 14">
                <a:extLst>
                  <a:ext uri="{FF2B5EF4-FFF2-40B4-BE49-F238E27FC236}">
                    <a16:creationId xmlns:a16="http://schemas.microsoft.com/office/drawing/2014/main" id="{791E57E2-15BD-41FF-A3AD-FEF3ACD07BAD}"/>
                  </a:ext>
                </a:extLst>
              </p:cNvPr>
              <p:cNvSpPr/>
              <p:nvPr/>
            </p:nvSpPr>
            <p:spPr>
              <a:xfrm>
                <a:off x="5890084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1714 w 100173"/>
                  <a:gd name="connsiteY2" fmla="*/ 0 h 6387957"/>
                  <a:gd name="connsiteX3" fmla="*/ 101714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33904" y="0"/>
                      <a:pt x="67039" y="0"/>
                      <a:pt x="101714" y="0"/>
                    </a:cubicBezTo>
                    <a:cubicBezTo>
                      <a:pt x="101714" y="2130603"/>
                      <a:pt x="101714" y="4260437"/>
                      <a:pt x="101714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0" name="Freeform: Shape 15">
                <a:extLst>
                  <a:ext uri="{FF2B5EF4-FFF2-40B4-BE49-F238E27FC236}">
                    <a16:creationId xmlns:a16="http://schemas.microsoft.com/office/drawing/2014/main" id="{ACC6ABAB-5C29-44A4-B49A-A3C7C7F7BCBE}"/>
                  </a:ext>
                </a:extLst>
              </p:cNvPr>
              <p:cNvSpPr/>
              <p:nvPr/>
            </p:nvSpPr>
            <p:spPr>
              <a:xfrm>
                <a:off x="609199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1978"/>
                      <a:pt x="0" y="213291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1374"/>
                      <a:pt x="103255" y="4261207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1" name="Freeform: Shape 16">
                <a:extLst>
                  <a:ext uri="{FF2B5EF4-FFF2-40B4-BE49-F238E27FC236}">
                    <a16:creationId xmlns:a16="http://schemas.microsoft.com/office/drawing/2014/main" id="{4A71DD83-8022-4143-A93D-17DDAFFAB864}"/>
                  </a:ext>
                </a:extLst>
              </p:cNvPr>
              <p:cNvSpPr/>
              <p:nvPr/>
            </p:nvSpPr>
            <p:spPr>
              <a:xfrm>
                <a:off x="7139759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2" name="Freeform: Shape 17">
                <a:extLst>
                  <a:ext uri="{FF2B5EF4-FFF2-40B4-BE49-F238E27FC236}">
                    <a16:creationId xmlns:a16="http://schemas.microsoft.com/office/drawing/2014/main" id="{01418661-1F77-4FAD-B4FD-28B2B041E7F8}"/>
                  </a:ext>
                </a:extLst>
              </p:cNvPr>
              <p:cNvSpPr/>
              <p:nvPr/>
            </p:nvSpPr>
            <p:spPr>
              <a:xfrm>
                <a:off x="7280788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3" name="Freeform: Shape 18">
                <a:extLst>
                  <a:ext uri="{FF2B5EF4-FFF2-40B4-BE49-F238E27FC236}">
                    <a16:creationId xmlns:a16="http://schemas.microsoft.com/office/drawing/2014/main" id="{D05CCC8A-C19B-40FE-BEEF-912A84A1EF92}"/>
                  </a:ext>
                </a:extLst>
              </p:cNvPr>
              <p:cNvSpPr/>
              <p:nvPr/>
            </p:nvSpPr>
            <p:spPr>
              <a:xfrm>
                <a:off x="7349773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99402" y="0"/>
                      <a:pt x="195722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4" name="Freeform: Shape 19">
                <a:extLst>
                  <a:ext uri="{FF2B5EF4-FFF2-40B4-BE49-F238E27FC236}">
                    <a16:creationId xmlns:a16="http://schemas.microsoft.com/office/drawing/2014/main" id="{95FBCACE-24A6-48D1-B13B-8F9FE1203886}"/>
                  </a:ext>
                </a:extLst>
              </p:cNvPr>
              <p:cNvSpPr/>
              <p:nvPr/>
            </p:nvSpPr>
            <p:spPr>
              <a:xfrm>
                <a:off x="7548511" y="2927282"/>
                <a:ext cx="41911" cy="2569908"/>
              </a:xfrm>
              <a:custGeom>
                <a:avLst/>
                <a:gdLst>
                  <a:gd name="connsiteX0" fmla="*/ 0 w 115584"/>
                  <a:gd name="connsiteY0" fmla="*/ 6753975 h 6850294"/>
                  <a:gd name="connsiteX1" fmla="*/ 13099 w 115584"/>
                  <a:gd name="connsiteY1" fmla="*/ 0 h 6850294"/>
                  <a:gd name="connsiteX2" fmla="*/ 118666 w 115584"/>
                  <a:gd name="connsiteY2" fmla="*/ 0 h 6850294"/>
                  <a:gd name="connsiteX3" fmla="*/ 118666 w 115584"/>
                  <a:gd name="connsiteY3" fmla="*/ 6855688 h 6850294"/>
                  <a:gd name="connsiteX0" fmla="*/ 0 w 111805"/>
                  <a:gd name="connsiteY0" fmla="*/ 6836322 h 6855688"/>
                  <a:gd name="connsiteX1" fmla="*/ 6237 w 111805"/>
                  <a:gd name="connsiteY1" fmla="*/ 0 h 6855688"/>
                  <a:gd name="connsiteX2" fmla="*/ 111804 w 111805"/>
                  <a:gd name="connsiteY2" fmla="*/ 0 h 6855688"/>
                  <a:gd name="connsiteX3" fmla="*/ 111804 w 111805"/>
                  <a:gd name="connsiteY3" fmla="*/ 6855688 h 6855688"/>
                  <a:gd name="connsiteX0" fmla="*/ 0 w 111804"/>
                  <a:gd name="connsiteY0" fmla="*/ 6853478 h 6855688"/>
                  <a:gd name="connsiteX1" fmla="*/ 6237 w 111804"/>
                  <a:gd name="connsiteY1" fmla="*/ 0 h 6855688"/>
                  <a:gd name="connsiteX2" fmla="*/ 111804 w 111804"/>
                  <a:gd name="connsiteY2" fmla="*/ 0 h 6855688"/>
                  <a:gd name="connsiteX3" fmla="*/ 111804 w 111804"/>
                  <a:gd name="connsiteY3" fmla="*/ 6855688 h 68556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11804" h="6855688">
                    <a:moveTo>
                      <a:pt x="0" y="6853478"/>
                    </a:moveTo>
                    <a:cubicBezTo>
                      <a:pt x="14640" y="4603437"/>
                      <a:pt x="3155" y="2253123"/>
                      <a:pt x="6237" y="0"/>
                    </a:cubicBezTo>
                    <a:lnTo>
                      <a:pt x="111804" y="0"/>
                    </a:lnTo>
                    <a:lnTo>
                      <a:pt x="111804" y="6855688"/>
                    </a:ln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5" name="Freeform: Shape 20">
                <a:extLst>
                  <a:ext uri="{FF2B5EF4-FFF2-40B4-BE49-F238E27FC236}">
                    <a16:creationId xmlns:a16="http://schemas.microsoft.com/office/drawing/2014/main" id="{12CB76F8-C735-44B5-9A98-9F2B9379252C}"/>
                  </a:ext>
                </a:extLst>
              </p:cNvPr>
              <p:cNvSpPr/>
              <p:nvPr/>
            </p:nvSpPr>
            <p:spPr>
              <a:xfrm>
                <a:off x="748524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6" name="Freeform: Shape 21">
                <a:extLst>
                  <a:ext uri="{FF2B5EF4-FFF2-40B4-BE49-F238E27FC236}">
                    <a16:creationId xmlns:a16="http://schemas.microsoft.com/office/drawing/2014/main" id="{555127DA-3EE1-42DE-BA8E-69E101C286EB}"/>
                  </a:ext>
                </a:extLst>
              </p:cNvPr>
              <p:cNvSpPr/>
              <p:nvPr/>
            </p:nvSpPr>
            <p:spPr>
              <a:xfrm>
                <a:off x="7616134" y="2926994"/>
                <a:ext cx="28885" cy="2567886"/>
              </a:xfrm>
              <a:custGeom>
                <a:avLst/>
                <a:gdLst>
                  <a:gd name="connsiteX0" fmla="*/ 0 w 77056"/>
                  <a:gd name="connsiteY0" fmla="*/ 6854918 h 6850294"/>
                  <a:gd name="connsiteX1" fmla="*/ 0 w 77056"/>
                  <a:gd name="connsiteY1" fmla="*/ 0 h 6850294"/>
                  <a:gd name="connsiteX2" fmla="*/ 78597 w 77056"/>
                  <a:gd name="connsiteY2" fmla="*/ 0 h 6850294"/>
                  <a:gd name="connsiteX3" fmla="*/ 78597 w 77056"/>
                  <a:gd name="connsiteY3" fmla="*/ 6854918 h 68502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056" h="6850294">
                    <a:moveTo>
                      <a:pt x="0" y="6854918"/>
                    </a:moveTo>
                    <a:cubicBezTo>
                      <a:pt x="0" y="4570202"/>
                      <a:pt x="0" y="2286257"/>
                      <a:pt x="0" y="0"/>
                    </a:cubicBezTo>
                    <a:cubicBezTo>
                      <a:pt x="25428" y="0"/>
                      <a:pt x="50087" y="0"/>
                      <a:pt x="78597" y="0"/>
                    </a:cubicBezTo>
                    <a:cubicBezTo>
                      <a:pt x="78597" y="2283175"/>
                      <a:pt x="78597" y="4566350"/>
                      <a:pt x="78597" y="6854918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7" name="Freeform: Shape 22">
                <a:extLst>
                  <a:ext uri="{FF2B5EF4-FFF2-40B4-BE49-F238E27FC236}">
                    <a16:creationId xmlns:a16="http://schemas.microsoft.com/office/drawing/2014/main" id="{C2C10520-9F80-4BE2-B993-5B905B809DE6}"/>
                  </a:ext>
                </a:extLst>
              </p:cNvPr>
              <p:cNvSpPr/>
              <p:nvPr/>
            </p:nvSpPr>
            <p:spPr>
              <a:xfrm>
                <a:off x="6838507" y="2926994"/>
                <a:ext cx="109764" cy="2394576"/>
              </a:xfrm>
              <a:custGeom>
                <a:avLst/>
                <a:gdLst>
                  <a:gd name="connsiteX0" fmla="*/ 0 w 292813"/>
                  <a:gd name="connsiteY0" fmla="*/ 6393351 h 6387957"/>
                  <a:gd name="connsiteX1" fmla="*/ 0 w 292813"/>
                  <a:gd name="connsiteY1" fmla="*/ 0 h 6387957"/>
                  <a:gd name="connsiteX2" fmla="*/ 295125 w 292813"/>
                  <a:gd name="connsiteY2" fmla="*/ 0 h 6387957"/>
                  <a:gd name="connsiteX3" fmla="*/ 295125 w 29281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92813" h="6387957">
                    <a:moveTo>
                      <a:pt x="0" y="639335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99403" y="0"/>
                      <a:pt x="196493" y="0"/>
                      <a:pt x="295125" y="0"/>
                    </a:cubicBezTo>
                    <a:cubicBezTo>
                      <a:pt x="295125" y="2132145"/>
                      <a:pt x="295125" y="4261207"/>
                      <a:pt x="29512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8" name="Freeform: Shape 23">
                <a:extLst>
                  <a:ext uri="{FF2B5EF4-FFF2-40B4-BE49-F238E27FC236}">
                    <a16:creationId xmlns:a16="http://schemas.microsoft.com/office/drawing/2014/main" id="{EDB92882-0CF1-413E-8743-7A1E01EF2B8A}"/>
                  </a:ext>
                </a:extLst>
              </p:cNvPr>
              <p:cNvSpPr/>
              <p:nvPr/>
            </p:nvSpPr>
            <p:spPr>
              <a:xfrm>
                <a:off x="698099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09" name="Freeform: Shape 24">
                <a:extLst>
                  <a:ext uri="{FF2B5EF4-FFF2-40B4-BE49-F238E27FC236}">
                    <a16:creationId xmlns:a16="http://schemas.microsoft.com/office/drawing/2014/main" id="{0932F542-36CC-4138-A432-576700346F8C}"/>
                  </a:ext>
                </a:extLst>
              </p:cNvPr>
              <p:cNvSpPr/>
              <p:nvPr/>
            </p:nvSpPr>
            <p:spPr>
              <a:xfrm>
                <a:off x="7065051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0603"/>
                      <a:pt x="103255" y="4258895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0" name="Freeform: Shape 25">
                <a:extLst>
                  <a:ext uri="{FF2B5EF4-FFF2-40B4-BE49-F238E27FC236}">
                    <a16:creationId xmlns:a16="http://schemas.microsoft.com/office/drawing/2014/main" id="{3B6B041A-5F1A-40C1-9584-D5563AB6A193}"/>
                  </a:ext>
                </a:extLst>
              </p:cNvPr>
              <p:cNvSpPr/>
              <p:nvPr/>
            </p:nvSpPr>
            <p:spPr>
              <a:xfrm>
                <a:off x="6754449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1" name="Freeform: Shape 26">
                <a:extLst>
                  <a:ext uri="{FF2B5EF4-FFF2-40B4-BE49-F238E27FC236}">
                    <a16:creationId xmlns:a16="http://schemas.microsoft.com/office/drawing/2014/main" id="{3C697974-1EFD-497C-8F1B-DEAA82EB7A7C}"/>
                  </a:ext>
                </a:extLst>
              </p:cNvPr>
              <p:cNvSpPr/>
              <p:nvPr/>
            </p:nvSpPr>
            <p:spPr>
              <a:xfrm>
                <a:off x="633491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335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3351"/>
                    </a:moveTo>
                    <a:cubicBezTo>
                      <a:pt x="0" y="4262748"/>
                      <a:pt x="0" y="2132915"/>
                      <a:pt x="0" y="0"/>
                    </a:cubicBezTo>
                    <a:cubicBezTo>
                      <a:pt x="33904" y="0"/>
                      <a:pt x="67809" y="0"/>
                      <a:pt x="103255" y="0"/>
                    </a:cubicBezTo>
                    <a:cubicBezTo>
                      <a:pt x="103255" y="2131374"/>
                      <a:pt x="103255" y="4260436"/>
                      <a:pt x="103255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2" name="Freeform: Shape 27">
                <a:extLst>
                  <a:ext uri="{FF2B5EF4-FFF2-40B4-BE49-F238E27FC236}">
                    <a16:creationId xmlns:a16="http://schemas.microsoft.com/office/drawing/2014/main" id="{C5C2CAB8-8604-4E04-9F23-99A720B6CD62}"/>
                  </a:ext>
                </a:extLst>
              </p:cNvPr>
              <p:cNvSpPr/>
              <p:nvPr/>
            </p:nvSpPr>
            <p:spPr>
              <a:xfrm>
                <a:off x="6159871" y="2926127"/>
                <a:ext cx="37550" cy="2397464"/>
              </a:xfrm>
              <a:custGeom>
                <a:avLst/>
                <a:gdLst>
                  <a:gd name="connsiteX0" fmla="*/ 0 w 100173"/>
                  <a:gd name="connsiteY0" fmla="*/ 6395663 h 6395662"/>
                  <a:gd name="connsiteX1" fmla="*/ 0 w 100173"/>
                  <a:gd name="connsiteY1" fmla="*/ 0 h 6395662"/>
                  <a:gd name="connsiteX2" fmla="*/ 52398 w 100173"/>
                  <a:gd name="connsiteY2" fmla="*/ 0 h 6395662"/>
                  <a:gd name="connsiteX3" fmla="*/ 103255 w 100173"/>
                  <a:gd name="connsiteY3" fmla="*/ 0 h 6395662"/>
                  <a:gd name="connsiteX4" fmla="*/ 103255 w 100173"/>
                  <a:gd name="connsiteY4" fmla="*/ 6395663 h 6395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173" h="6395662">
                    <a:moveTo>
                      <a:pt x="0" y="6395663"/>
                    </a:moveTo>
                    <a:cubicBezTo>
                      <a:pt x="0" y="4265060"/>
                      <a:pt x="0" y="2135227"/>
                      <a:pt x="0" y="0"/>
                    </a:cubicBezTo>
                    <a:cubicBezTo>
                      <a:pt x="17723" y="0"/>
                      <a:pt x="34675" y="0"/>
                      <a:pt x="52398" y="0"/>
                    </a:cubicBezTo>
                    <a:cubicBezTo>
                      <a:pt x="68580" y="0"/>
                      <a:pt x="84762" y="0"/>
                      <a:pt x="103255" y="0"/>
                    </a:cubicBezTo>
                    <a:cubicBezTo>
                      <a:pt x="103255" y="2132915"/>
                      <a:pt x="103255" y="4261977"/>
                      <a:pt x="103255" y="6395663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3" name="Freeform: Shape 28">
                <a:extLst>
                  <a:ext uri="{FF2B5EF4-FFF2-40B4-BE49-F238E27FC236}">
                    <a16:creationId xmlns:a16="http://schemas.microsoft.com/office/drawing/2014/main" id="{78959DD7-B4AB-4F69-BB5B-9840CF94E3CA}"/>
                  </a:ext>
                </a:extLst>
              </p:cNvPr>
              <p:cNvSpPr/>
              <p:nvPr/>
            </p:nvSpPr>
            <p:spPr>
              <a:xfrm>
                <a:off x="6231712" y="2926127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4" name="Freeform: Shape 29">
                <a:extLst>
                  <a:ext uri="{FF2B5EF4-FFF2-40B4-BE49-F238E27FC236}">
                    <a16:creationId xmlns:a16="http://schemas.microsoft.com/office/drawing/2014/main" id="{A7EB0FDD-9AD7-4386-8559-CE3745BCEC8C}"/>
                  </a:ext>
                </a:extLst>
              </p:cNvPr>
              <p:cNvSpPr/>
              <p:nvPr/>
            </p:nvSpPr>
            <p:spPr>
              <a:xfrm>
                <a:off x="6598401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207"/>
                      <a:pt x="0" y="2131374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60437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5" name="Freeform: Shape 30">
                <a:extLst>
                  <a:ext uri="{FF2B5EF4-FFF2-40B4-BE49-F238E27FC236}">
                    <a16:creationId xmlns:a16="http://schemas.microsoft.com/office/drawing/2014/main" id="{EABA9570-C479-4F46-AD41-88F10E265791}"/>
                  </a:ext>
                </a:extLst>
              </p:cNvPr>
              <p:cNvSpPr/>
              <p:nvPr/>
            </p:nvSpPr>
            <p:spPr>
              <a:xfrm>
                <a:off x="6680669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905" y="0"/>
                      <a:pt x="67810" y="0"/>
                      <a:pt x="103255" y="0"/>
                    </a:cubicBezTo>
                    <a:cubicBezTo>
                      <a:pt x="103255" y="2131374"/>
                      <a:pt x="103255" y="426043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6" name="Freeform: Shape 31">
                <a:extLst>
                  <a:ext uri="{FF2B5EF4-FFF2-40B4-BE49-F238E27FC236}">
                    <a16:creationId xmlns:a16="http://schemas.microsoft.com/office/drawing/2014/main" id="{696970B8-F5CB-412E-8251-9AF0578354D0}"/>
                  </a:ext>
                </a:extLst>
              </p:cNvPr>
              <p:cNvSpPr/>
              <p:nvPr/>
            </p:nvSpPr>
            <p:spPr>
              <a:xfrm>
                <a:off x="6516134" y="2927282"/>
                <a:ext cx="37550" cy="2394576"/>
              </a:xfrm>
              <a:custGeom>
                <a:avLst/>
                <a:gdLst>
                  <a:gd name="connsiteX0" fmla="*/ 0 w 100173"/>
                  <a:gd name="connsiteY0" fmla="*/ 639181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181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181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3134" y="0"/>
                      <a:pt x="67039" y="0"/>
                      <a:pt x="103255" y="0"/>
                    </a:cubicBezTo>
                    <a:cubicBezTo>
                      <a:pt x="103255" y="2130603"/>
                      <a:pt x="103255" y="4260436"/>
                      <a:pt x="103255" y="639181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7" name="Freeform: Shape 32">
                <a:extLst>
                  <a:ext uri="{FF2B5EF4-FFF2-40B4-BE49-F238E27FC236}">
                    <a16:creationId xmlns:a16="http://schemas.microsoft.com/office/drawing/2014/main" id="{3D00D20E-2B63-4792-A233-43481FD84B2F}"/>
                  </a:ext>
                </a:extLst>
              </p:cNvPr>
              <p:cNvSpPr/>
              <p:nvPr/>
            </p:nvSpPr>
            <p:spPr>
              <a:xfrm>
                <a:off x="6399205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8" name="Freeform: Shape 33">
                <a:extLst>
                  <a:ext uri="{FF2B5EF4-FFF2-40B4-BE49-F238E27FC236}">
                    <a16:creationId xmlns:a16="http://schemas.microsoft.com/office/drawing/2014/main" id="{7873ECCA-6F31-4A69-856A-82645EA1C11F}"/>
                  </a:ext>
                </a:extLst>
              </p:cNvPr>
              <p:cNvSpPr/>
              <p:nvPr/>
            </p:nvSpPr>
            <p:spPr>
              <a:xfrm>
                <a:off x="5237391" y="2926127"/>
                <a:ext cx="144425" cy="2394576"/>
              </a:xfrm>
              <a:custGeom>
                <a:avLst/>
                <a:gdLst>
                  <a:gd name="connsiteX0" fmla="*/ 0 w 385280"/>
                  <a:gd name="connsiteY0" fmla="*/ 6393351 h 6387957"/>
                  <a:gd name="connsiteX1" fmla="*/ 0 w 385280"/>
                  <a:gd name="connsiteY1" fmla="*/ 0 h 6387957"/>
                  <a:gd name="connsiteX2" fmla="*/ 387593 w 385280"/>
                  <a:gd name="connsiteY2" fmla="*/ 0 h 6387957"/>
                  <a:gd name="connsiteX3" fmla="*/ 387593 w 385280"/>
                  <a:gd name="connsiteY3" fmla="*/ 639335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5280" h="6387957">
                    <a:moveTo>
                      <a:pt x="0" y="6393351"/>
                    </a:moveTo>
                    <a:cubicBezTo>
                      <a:pt x="0" y="4262748"/>
                      <a:pt x="0" y="2132145"/>
                      <a:pt x="0" y="0"/>
                    </a:cubicBezTo>
                    <a:cubicBezTo>
                      <a:pt x="128684" y="0"/>
                      <a:pt x="256597" y="0"/>
                      <a:pt x="387593" y="0"/>
                    </a:cubicBezTo>
                    <a:cubicBezTo>
                      <a:pt x="387593" y="2130603"/>
                      <a:pt x="387593" y="4261207"/>
                      <a:pt x="387593" y="639335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9" name="Freeform: Shape 34">
                <a:extLst>
                  <a:ext uri="{FF2B5EF4-FFF2-40B4-BE49-F238E27FC236}">
                    <a16:creationId xmlns:a16="http://schemas.microsoft.com/office/drawing/2014/main" id="{2821AFFC-1334-4BF1-A96A-FBE5CE0E32B4}"/>
                  </a:ext>
                </a:extLst>
              </p:cNvPr>
              <p:cNvSpPr/>
              <p:nvPr/>
            </p:nvSpPr>
            <p:spPr>
              <a:xfrm>
                <a:off x="5123269" y="2926994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7039" y="0"/>
                      <a:pt x="131766" y="0"/>
                      <a:pt x="198805" y="0"/>
                    </a:cubicBezTo>
                    <a:cubicBezTo>
                      <a:pt x="198805" y="2130603"/>
                      <a:pt x="198805" y="4259666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0" name="Freeform: Shape 35">
                <a:extLst>
                  <a:ext uri="{FF2B5EF4-FFF2-40B4-BE49-F238E27FC236}">
                    <a16:creationId xmlns:a16="http://schemas.microsoft.com/office/drawing/2014/main" id="{DFA386D3-FCFC-4630-B8F1-3144BCEA5BF3}"/>
                  </a:ext>
                </a:extLst>
              </p:cNvPr>
              <p:cNvSpPr/>
              <p:nvPr/>
            </p:nvSpPr>
            <p:spPr>
              <a:xfrm>
                <a:off x="5611343" y="2927282"/>
                <a:ext cx="72212" cy="2394576"/>
              </a:xfrm>
              <a:custGeom>
                <a:avLst/>
                <a:gdLst>
                  <a:gd name="connsiteX0" fmla="*/ 0 w 192640"/>
                  <a:gd name="connsiteY0" fmla="*/ 6392581 h 6387957"/>
                  <a:gd name="connsiteX1" fmla="*/ 0 w 192640"/>
                  <a:gd name="connsiteY1" fmla="*/ 0 h 6387957"/>
                  <a:gd name="connsiteX2" fmla="*/ 198805 w 192640"/>
                  <a:gd name="connsiteY2" fmla="*/ 0 h 6387957"/>
                  <a:gd name="connsiteX3" fmla="*/ 198805 w 192640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2640" h="6387957">
                    <a:moveTo>
                      <a:pt x="0" y="6392581"/>
                    </a:moveTo>
                    <a:cubicBezTo>
                      <a:pt x="0" y="4261207"/>
                      <a:pt x="0" y="2132145"/>
                      <a:pt x="0" y="0"/>
                    </a:cubicBezTo>
                    <a:cubicBezTo>
                      <a:pt x="66268" y="0"/>
                      <a:pt x="131766" y="0"/>
                      <a:pt x="198805" y="0"/>
                    </a:cubicBezTo>
                    <a:cubicBezTo>
                      <a:pt x="198805" y="2131374"/>
                      <a:pt x="198805" y="4261207"/>
                      <a:pt x="19880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1" name="Freeform: Shape 36">
                <a:extLst>
                  <a:ext uri="{FF2B5EF4-FFF2-40B4-BE49-F238E27FC236}">
                    <a16:creationId xmlns:a16="http://schemas.microsoft.com/office/drawing/2014/main" id="{53EF3BC0-98DA-4218-B9E8-F47FA1C11F36}"/>
                  </a:ext>
                </a:extLst>
              </p:cNvPr>
              <p:cNvSpPr/>
              <p:nvPr/>
            </p:nvSpPr>
            <p:spPr>
              <a:xfrm>
                <a:off x="5407259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10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2" name="Freeform: Shape 37">
                <a:extLst>
                  <a:ext uri="{FF2B5EF4-FFF2-40B4-BE49-F238E27FC236}">
                    <a16:creationId xmlns:a16="http://schemas.microsoft.com/office/drawing/2014/main" id="{67645674-65CD-4C60-AE13-2D7A5DFAF5C1}"/>
                  </a:ext>
                </a:extLst>
              </p:cNvPr>
              <p:cNvSpPr/>
              <p:nvPr/>
            </p:nvSpPr>
            <p:spPr>
              <a:xfrm>
                <a:off x="5470252" y="2926994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23" name="Freeform: Shape 38">
                <a:extLst>
                  <a:ext uri="{FF2B5EF4-FFF2-40B4-BE49-F238E27FC236}">
                    <a16:creationId xmlns:a16="http://schemas.microsoft.com/office/drawing/2014/main" id="{91FC57F3-C93D-4A02-AA2A-37F815736233}"/>
                  </a:ext>
                </a:extLst>
              </p:cNvPr>
              <p:cNvSpPr/>
              <p:nvPr/>
            </p:nvSpPr>
            <p:spPr>
              <a:xfrm>
                <a:off x="5533244" y="2926127"/>
                <a:ext cx="37550" cy="2394576"/>
              </a:xfrm>
              <a:custGeom>
                <a:avLst/>
                <a:gdLst>
                  <a:gd name="connsiteX0" fmla="*/ 0 w 100173"/>
                  <a:gd name="connsiteY0" fmla="*/ 6392581 h 6387957"/>
                  <a:gd name="connsiteX1" fmla="*/ 0 w 100173"/>
                  <a:gd name="connsiteY1" fmla="*/ 0 h 6387957"/>
                  <a:gd name="connsiteX2" fmla="*/ 103255 w 100173"/>
                  <a:gd name="connsiteY2" fmla="*/ 0 h 6387957"/>
                  <a:gd name="connsiteX3" fmla="*/ 103255 w 100173"/>
                  <a:gd name="connsiteY3" fmla="*/ 6392581 h 63879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0173" h="6387957">
                    <a:moveTo>
                      <a:pt x="0" y="6392581"/>
                    </a:moveTo>
                    <a:cubicBezTo>
                      <a:pt x="0" y="4261978"/>
                      <a:pt x="0" y="2132145"/>
                      <a:pt x="0" y="0"/>
                    </a:cubicBezTo>
                    <a:cubicBezTo>
                      <a:pt x="34675" y="0"/>
                      <a:pt x="67809" y="0"/>
                      <a:pt x="103255" y="0"/>
                    </a:cubicBezTo>
                    <a:cubicBezTo>
                      <a:pt x="103255" y="2130603"/>
                      <a:pt x="103255" y="4259666"/>
                      <a:pt x="103255" y="6392581"/>
                    </a:cubicBezTo>
                  </a:path>
                </a:pathLst>
              </a:custGeom>
              <a:grpFill/>
              <a:ln w="77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>
                  <a:solidFill>
                    <a:srgbClr val="C0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65E93E9-4624-4300-9736-8AD2206DEEDC}"/>
              </a:ext>
            </a:extLst>
          </p:cNvPr>
          <p:cNvGrpSpPr/>
          <p:nvPr/>
        </p:nvGrpSpPr>
        <p:grpSpPr>
          <a:xfrm>
            <a:off x="166248" y="6490548"/>
            <a:ext cx="4247655" cy="273466"/>
            <a:chOff x="4366684" y="2926127"/>
            <a:chExt cx="3278335" cy="2571063"/>
          </a:xfrm>
        </p:grpSpPr>
        <p:sp>
          <p:nvSpPr>
            <p:cNvPr id="125" name="Freeform: Shape 4">
              <a:extLst>
                <a:ext uri="{FF2B5EF4-FFF2-40B4-BE49-F238E27FC236}">
                  <a16:creationId xmlns:a16="http://schemas.microsoft.com/office/drawing/2014/main" id="{C028FEAF-D49A-46B9-89E4-097BE7C65526}"/>
                </a:ext>
              </a:extLst>
            </p:cNvPr>
            <p:cNvSpPr/>
            <p:nvPr/>
          </p:nvSpPr>
          <p:spPr>
            <a:xfrm>
              <a:off x="4744501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6" name="Freeform: Shape 5">
              <a:extLst>
                <a:ext uri="{FF2B5EF4-FFF2-40B4-BE49-F238E27FC236}">
                  <a16:creationId xmlns:a16="http://schemas.microsoft.com/office/drawing/2014/main" id="{3D876396-B2E8-4260-95F0-7F807CEBB336}"/>
                </a:ext>
              </a:extLst>
            </p:cNvPr>
            <p:cNvSpPr/>
            <p:nvPr/>
          </p:nvSpPr>
          <p:spPr>
            <a:xfrm>
              <a:off x="467662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7" name="Freeform: Shape 6">
              <a:extLst>
                <a:ext uri="{FF2B5EF4-FFF2-40B4-BE49-F238E27FC236}">
                  <a16:creationId xmlns:a16="http://schemas.microsoft.com/office/drawing/2014/main" id="{E54FF9D1-6089-4D74-8D8E-6D1177695082}"/>
                </a:ext>
              </a:extLst>
            </p:cNvPr>
            <p:cNvSpPr/>
            <p:nvPr/>
          </p:nvSpPr>
          <p:spPr>
            <a:xfrm>
              <a:off x="5706626" y="2927282"/>
              <a:ext cx="109764" cy="2394576"/>
            </a:xfrm>
            <a:custGeom>
              <a:avLst/>
              <a:gdLst>
                <a:gd name="connsiteX0" fmla="*/ 0 w 292813"/>
                <a:gd name="connsiteY0" fmla="*/ 639258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97091" y="0"/>
                    <a:pt x="194952" y="0"/>
                    <a:pt x="295125" y="0"/>
                  </a:cubicBezTo>
                  <a:cubicBezTo>
                    <a:pt x="295125" y="2130603"/>
                    <a:pt x="295125" y="4259666"/>
                    <a:pt x="29512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8" name="Freeform: Shape 7">
              <a:extLst>
                <a:ext uri="{FF2B5EF4-FFF2-40B4-BE49-F238E27FC236}">
                  <a16:creationId xmlns:a16="http://schemas.microsoft.com/office/drawing/2014/main" id="{C588BD84-AC78-42E3-8E80-878DF5182085}"/>
                </a:ext>
              </a:extLst>
            </p:cNvPr>
            <p:cNvSpPr/>
            <p:nvPr/>
          </p:nvSpPr>
          <p:spPr>
            <a:xfrm>
              <a:off x="5022376" y="2926994"/>
              <a:ext cx="75101" cy="2394576"/>
            </a:xfrm>
            <a:custGeom>
              <a:avLst/>
              <a:gdLst>
                <a:gd name="connsiteX0" fmla="*/ 0 w 200346"/>
                <a:gd name="connsiteY0" fmla="*/ 6392581 h 6387957"/>
                <a:gd name="connsiteX1" fmla="*/ 0 w 200346"/>
                <a:gd name="connsiteY1" fmla="*/ 0 h 6387957"/>
                <a:gd name="connsiteX2" fmla="*/ 201117 w 200346"/>
                <a:gd name="connsiteY2" fmla="*/ 0 h 6387957"/>
                <a:gd name="connsiteX3" fmla="*/ 201117 w 200346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346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3307" y="0"/>
                    <a:pt x="201117" y="0"/>
                  </a:cubicBezTo>
                  <a:cubicBezTo>
                    <a:pt x="201117" y="2131374"/>
                    <a:pt x="201117" y="4260437"/>
                    <a:pt x="201117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9" name="Freeform: Shape 8">
              <a:extLst>
                <a:ext uri="{FF2B5EF4-FFF2-40B4-BE49-F238E27FC236}">
                  <a16:creationId xmlns:a16="http://schemas.microsoft.com/office/drawing/2014/main" id="{ED1FACAF-51FC-4BC7-B86A-37A0AE818A30}"/>
                </a:ext>
              </a:extLst>
            </p:cNvPr>
            <p:cNvSpPr/>
            <p:nvPr/>
          </p:nvSpPr>
          <p:spPr>
            <a:xfrm>
              <a:off x="487782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6043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0" name="Freeform: Shape 9">
              <a:extLst>
                <a:ext uri="{FF2B5EF4-FFF2-40B4-BE49-F238E27FC236}">
                  <a16:creationId xmlns:a16="http://schemas.microsoft.com/office/drawing/2014/main" id="{A1F696F5-C936-4257-ABAE-CFB663A4F5B9}"/>
                </a:ext>
              </a:extLst>
            </p:cNvPr>
            <p:cNvSpPr/>
            <p:nvPr/>
          </p:nvSpPr>
          <p:spPr>
            <a:xfrm>
              <a:off x="4559765" y="2926994"/>
              <a:ext cx="72212" cy="2394576"/>
            </a:xfrm>
            <a:custGeom>
              <a:avLst/>
              <a:gdLst>
                <a:gd name="connsiteX0" fmla="*/ 0 w 192640"/>
                <a:gd name="connsiteY0" fmla="*/ 6393351 h 6387957"/>
                <a:gd name="connsiteX1" fmla="*/ 0 w 192640"/>
                <a:gd name="connsiteY1" fmla="*/ 0 h 6387957"/>
                <a:gd name="connsiteX2" fmla="*/ 198034 w 192640"/>
                <a:gd name="connsiteY2" fmla="*/ 0 h 6387957"/>
                <a:gd name="connsiteX3" fmla="*/ 198034 w 19264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034" y="0"/>
                  </a:cubicBezTo>
                  <a:cubicBezTo>
                    <a:pt x="198034" y="2132145"/>
                    <a:pt x="198034" y="4261207"/>
                    <a:pt x="198034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1" name="Freeform: Shape 10">
              <a:extLst>
                <a:ext uri="{FF2B5EF4-FFF2-40B4-BE49-F238E27FC236}">
                  <a16:creationId xmlns:a16="http://schemas.microsoft.com/office/drawing/2014/main" id="{2E7360DC-5C0F-466D-84A8-E0EE6E3AB0F1}"/>
                </a:ext>
              </a:extLst>
            </p:cNvPr>
            <p:cNvSpPr/>
            <p:nvPr/>
          </p:nvSpPr>
          <p:spPr>
            <a:xfrm>
              <a:off x="4433987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4716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2" name="Freeform: Shape 11">
              <a:extLst>
                <a:ext uri="{FF2B5EF4-FFF2-40B4-BE49-F238E27FC236}">
                  <a16:creationId xmlns:a16="http://schemas.microsoft.com/office/drawing/2014/main" id="{08DE8446-7C37-470B-9371-440B4896B7BB}"/>
                </a:ext>
              </a:extLst>
            </p:cNvPr>
            <p:cNvSpPr/>
            <p:nvPr/>
          </p:nvSpPr>
          <p:spPr>
            <a:xfrm>
              <a:off x="4366684" y="2927282"/>
              <a:ext cx="37550" cy="2567886"/>
            </a:xfrm>
            <a:custGeom>
              <a:avLst/>
              <a:gdLst>
                <a:gd name="connsiteX0" fmla="*/ 0 w 100173"/>
                <a:gd name="connsiteY0" fmla="*/ 685414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148"/>
                  </a:moveTo>
                  <a:cubicBezTo>
                    <a:pt x="0" y="4569432"/>
                    <a:pt x="0" y="2286257"/>
                    <a:pt x="0" y="0"/>
                  </a:cubicBezTo>
                  <a:cubicBezTo>
                    <a:pt x="33905" y="0"/>
                    <a:pt x="67809" y="0"/>
                    <a:pt x="103255" y="0"/>
                  </a:cubicBezTo>
                  <a:cubicBezTo>
                    <a:pt x="103255" y="2285486"/>
                    <a:pt x="103255" y="456866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3" name="Freeform: Shape 12">
              <a:extLst>
                <a:ext uri="{FF2B5EF4-FFF2-40B4-BE49-F238E27FC236}">
                  <a16:creationId xmlns:a16="http://schemas.microsoft.com/office/drawing/2014/main" id="{79F2E292-A6A3-445D-9144-E683946C0A17}"/>
                </a:ext>
              </a:extLst>
            </p:cNvPr>
            <p:cNvSpPr/>
            <p:nvPr/>
          </p:nvSpPr>
          <p:spPr>
            <a:xfrm>
              <a:off x="5957386" y="2926705"/>
              <a:ext cx="37550" cy="2567886"/>
            </a:xfrm>
            <a:custGeom>
              <a:avLst/>
              <a:gdLst>
                <a:gd name="connsiteX0" fmla="*/ 0 w 100173"/>
                <a:gd name="connsiteY0" fmla="*/ 6854918 h 6850294"/>
                <a:gd name="connsiteX1" fmla="*/ 0 w 100173"/>
                <a:gd name="connsiteY1" fmla="*/ 0 h 6850294"/>
                <a:gd name="connsiteX2" fmla="*/ 103255 w 100173"/>
                <a:gd name="connsiteY2" fmla="*/ 0 h 6850294"/>
                <a:gd name="connsiteX3" fmla="*/ 103255 w 100173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283945"/>
                    <a:pt x="103255" y="4567891"/>
                    <a:pt x="103255" y="6854918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4" name="Freeform: Shape 13">
              <a:extLst>
                <a:ext uri="{FF2B5EF4-FFF2-40B4-BE49-F238E27FC236}">
                  <a16:creationId xmlns:a16="http://schemas.microsoft.com/office/drawing/2014/main" id="{E1355B59-DD0D-4CAB-945D-A12DD9E80FEC}"/>
                </a:ext>
              </a:extLst>
            </p:cNvPr>
            <p:cNvSpPr/>
            <p:nvPr/>
          </p:nvSpPr>
          <p:spPr>
            <a:xfrm>
              <a:off x="6024689" y="2926127"/>
              <a:ext cx="37550" cy="2567886"/>
            </a:xfrm>
            <a:custGeom>
              <a:avLst/>
              <a:gdLst>
                <a:gd name="connsiteX0" fmla="*/ 0 w 100173"/>
                <a:gd name="connsiteY0" fmla="*/ 6857230 h 6850294"/>
                <a:gd name="connsiteX1" fmla="*/ 0 w 100173"/>
                <a:gd name="connsiteY1" fmla="*/ 0 h 6850294"/>
                <a:gd name="connsiteX2" fmla="*/ 52398 w 100173"/>
                <a:gd name="connsiteY2" fmla="*/ 0 h 6850294"/>
                <a:gd name="connsiteX3" fmla="*/ 103255 w 100173"/>
                <a:gd name="connsiteY3" fmla="*/ 0 h 6850294"/>
                <a:gd name="connsiteX4" fmla="*/ 103255 w 100173"/>
                <a:gd name="connsiteY4" fmla="*/ 6857230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850294">
                  <a:moveTo>
                    <a:pt x="0" y="6857230"/>
                  </a:moveTo>
                  <a:cubicBezTo>
                    <a:pt x="0" y="4572514"/>
                    <a:pt x="0" y="2288569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287798"/>
                    <a:pt x="103255" y="4571743"/>
                    <a:pt x="103255" y="6857230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5" name="Freeform: Shape 14">
              <a:extLst>
                <a:ext uri="{FF2B5EF4-FFF2-40B4-BE49-F238E27FC236}">
                  <a16:creationId xmlns:a16="http://schemas.microsoft.com/office/drawing/2014/main" id="{791E57E2-15BD-41FF-A3AD-FEF3ACD07BAD}"/>
                </a:ext>
              </a:extLst>
            </p:cNvPr>
            <p:cNvSpPr/>
            <p:nvPr/>
          </p:nvSpPr>
          <p:spPr>
            <a:xfrm>
              <a:off x="5890084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1714 w 100173"/>
                <a:gd name="connsiteY2" fmla="*/ 0 h 6387957"/>
                <a:gd name="connsiteX3" fmla="*/ 101714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33904" y="0"/>
                    <a:pt x="67039" y="0"/>
                    <a:pt x="101714" y="0"/>
                  </a:cubicBezTo>
                  <a:cubicBezTo>
                    <a:pt x="101714" y="2130603"/>
                    <a:pt x="101714" y="4260437"/>
                    <a:pt x="101714" y="639258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6" name="Freeform: Shape 15">
              <a:extLst>
                <a:ext uri="{FF2B5EF4-FFF2-40B4-BE49-F238E27FC236}">
                  <a16:creationId xmlns:a16="http://schemas.microsoft.com/office/drawing/2014/main" id="{ACC6ABAB-5C29-44A4-B49A-A3C7C7F7BCBE}"/>
                </a:ext>
              </a:extLst>
            </p:cNvPr>
            <p:cNvSpPr/>
            <p:nvPr/>
          </p:nvSpPr>
          <p:spPr>
            <a:xfrm>
              <a:off x="6091991" y="2926994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1978"/>
                    <a:pt x="0" y="213291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1374"/>
                    <a:pt x="103255" y="4261207"/>
                    <a:pt x="103255" y="6393351"/>
                  </a:cubicBezTo>
                </a:path>
              </a:pathLst>
            </a:custGeom>
            <a:solidFill>
              <a:schemeClr val="accent6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7" name="Freeform: Shape 16">
              <a:extLst>
                <a:ext uri="{FF2B5EF4-FFF2-40B4-BE49-F238E27FC236}">
                  <a16:creationId xmlns:a16="http://schemas.microsoft.com/office/drawing/2014/main" id="{4A71DD83-8022-4143-A93D-17DDAFFAB864}"/>
                </a:ext>
              </a:extLst>
            </p:cNvPr>
            <p:cNvSpPr/>
            <p:nvPr/>
          </p:nvSpPr>
          <p:spPr>
            <a:xfrm>
              <a:off x="7139759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8" name="Freeform: Shape 17">
              <a:extLst>
                <a:ext uri="{FF2B5EF4-FFF2-40B4-BE49-F238E27FC236}">
                  <a16:creationId xmlns:a16="http://schemas.microsoft.com/office/drawing/2014/main" id="{01418661-1F77-4FAD-B4FD-28B2B041E7F8}"/>
                </a:ext>
              </a:extLst>
            </p:cNvPr>
            <p:cNvSpPr/>
            <p:nvPr/>
          </p:nvSpPr>
          <p:spPr>
            <a:xfrm>
              <a:off x="7280788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2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9" name="Freeform: Shape 18">
              <a:extLst>
                <a:ext uri="{FF2B5EF4-FFF2-40B4-BE49-F238E27FC236}">
                  <a16:creationId xmlns:a16="http://schemas.microsoft.com/office/drawing/2014/main" id="{D05CCC8A-C19B-40FE-BEEF-912A84A1EF92}"/>
                </a:ext>
              </a:extLst>
            </p:cNvPr>
            <p:cNvSpPr/>
            <p:nvPr/>
          </p:nvSpPr>
          <p:spPr>
            <a:xfrm>
              <a:off x="7349773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99402" y="0"/>
                    <a:pt x="195722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0" name="Freeform: Shape 19">
              <a:extLst>
                <a:ext uri="{FF2B5EF4-FFF2-40B4-BE49-F238E27FC236}">
                  <a16:creationId xmlns:a16="http://schemas.microsoft.com/office/drawing/2014/main" id="{95FBCACE-24A6-48D1-B13B-8F9FE1203886}"/>
                </a:ext>
              </a:extLst>
            </p:cNvPr>
            <p:cNvSpPr/>
            <p:nvPr/>
          </p:nvSpPr>
          <p:spPr>
            <a:xfrm>
              <a:off x="7548511" y="2927282"/>
              <a:ext cx="41911" cy="2569908"/>
            </a:xfrm>
            <a:custGeom>
              <a:avLst/>
              <a:gdLst>
                <a:gd name="connsiteX0" fmla="*/ 0 w 115584"/>
                <a:gd name="connsiteY0" fmla="*/ 6753975 h 6850294"/>
                <a:gd name="connsiteX1" fmla="*/ 13099 w 115584"/>
                <a:gd name="connsiteY1" fmla="*/ 0 h 6850294"/>
                <a:gd name="connsiteX2" fmla="*/ 118666 w 115584"/>
                <a:gd name="connsiteY2" fmla="*/ 0 h 6850294"/>
                <a:gd name="connsiteX3" fmla="*/ 118666 w 115584"/>
                <a:gd name="connsiteY3" fmla="*/ 6855688 h 6850294"/>
                <a:gd name="connsiteX0" fmla="*/ 0 w 111805"/>
                <a:gd name="connsiteY0" fmla="*/ 6836322 h 6855688"/>
                <a:gd name="connsiteX1" fmla="*/ 6237 w 111805"/>
                <a:gd name="connsiteY1" fmla="*/ 0 h 6855688"/>
                <a:gd name="connsiteX2" fmla="*/ 111804 w 111805"/>
                <a:gd name="connsiteY2" fmla="*/ 0 h 6855688"/>
                <a:gd name="connsiteX3" fmla="*/ 111804 w 111805"/>
                <a:gd name="connsiteY3" fmla="*/ 6855688 h 6855688"/>
                <a:gd name="connsiteX0" fmla="*/ 0 w 111804"/>
                <a:gd name="connsiteY0" fmla="*/ 6853478 h 6855688"/>
                <a:gd name="connsiteX1" fmla="*/ 6237 w 111804"/>
                <a:gd name="connsiteY1" fmla="*/ 0 h 6855688"/>
                <a:gd name="connsiteX2" fmla="*/ 111804 w 111804"/>
                <a:gd name="connsiteY2" fmla="*/ 0 h 6855688"/>
                <a:gd name="connsiteX3" fmla="*/ 111804 w 111804"/>
                <a:gd name="connsiteY3" fmla="*/ 6855688 h 6855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804" h="6855688">
                  <a:moveTo>
                    <a:pt x="0" y="6853478"/>
                  </a:moveTo>
                  <a:cubicBezTo>
                    <a:pt x="14640" y="4603437"/>
                    <a:pt x="3155" y="2253123"/>
                    <a:pt x="6237" y="0"/>
                  </a:cubicBezTo>
                  <a:lnTo>
                    <a:pt x="111804" y="0"/>
                  </a:lnTo>
                  <a:lnTo>
                    <a:pt x="111804" y="6855688"/>
                  </a:ln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1" name="Freeform: Shape 20">
              <a:extLst>
                <a:ext uri="{FF2B5EF4-FFF2-40B4-BE49-F238E27FC236}">
                  <a16:creationId xmlns:a16="http://schemas.microsoft.com/office/drawing/2014/main" id="{12CB76F8-C735-44B5-9A98-9F2B9379252C}"/>
                </a:ext>
              </a:extLst>
            </p:cNvPr>
            <p:cNvSpPr/>
            <p:nvPr/>
          </p:nvSpPr>
          <p:spPr>
            <a:xfrm>
              <a:off x="748524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2" name="Freeform: Shape 21">
              <a:extLst>
                <a:ext uri="{FF2B5EF4-FFF2-40B4-BE49-F238E27FC236}">
                  <a16:creationId xmlns:a16="http://schemas.microsoft.com/office/drawing/2014/main" id="{555127DA-3EE1-42DE-BA8E-69E101C286EB}"/>
                </a:ext>
              </a:extLst>
            </p:cNvPr>
            <p:cNvSpPr/>
            <p:nvPr/>
          </p:nvSpPr>
          <p:spPr>
            <a:xfrm>
              <a:off x="7616134" y="2926994"/>
              <a:ext cx="28885" cy="2567886"/>
            </a:xfrm>
            <a:custGeom>
              <a:avLst/>
              <a:gdLst>
                <a:gd name="connsiteX0" fmla="*/ 0 w 77056"/>
                <a:gd name="connsiteY0" fmla="*/ 6854918 h 6850294"/>
                <a:gd name="connsiteX1" fmla="*/ 0 w 77056"/>
                <a:gd name="connsiteY1" fmla="*/ 0 h 6850294"/>
                <a:gd name="connsiteX2" fmla="*/ 78597 w 77056"/>
                <a:gd name="connsiteY2" fmla="*/ 0 h 6850294"/>
                <a:gd name="connsiteX3" fmla="*/ 78597 w 77056"/>
                <a:gd name="connsiteY3" fmla="*/ 6854918 h 6850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056" h="6850294">
                  <a:moveTo>
                    <a:pt x="0" y="6854918"/>
                  </a:moveTo>
                  <a:cubicBezTo>
                    <a:pt x="0" y="4570202"/>
                    <a:pt x="0" y="2286257"/>
                    <a:pt x="0" y="0"/>
                  </a:cubicBezTo>
                  <a:cubicBezTo>
                    <a:pt x="25428" y="0"/>
                    <a:pt x="50087" y="0"/>
                    <a:pt x="78597" y="0"/>
                  </a:cubicBezTo>
                  <a:cubicBezTo>
                    <a:pt x="78597" y="2283175"/>
                    <a:pt x="78597" y="4566350"/>
                    <a:pt x="78597" y="6854918"/>
                  </a:cubicBezTo>
                </a:path>
              </a:pathLst>
            </a:custGeom>
            <a:solidFill>
              <a:schemeClr val="accent1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3" name="Freeform: Shape 22">
              <a:extLst>
                <a:ext uri="{FF2B5EF4-FFF2-40B4-BE49-F238E27FC236}">
                  <a16:creationId xmlns:a16="http://schemas.microsoft.com/office/drawing/2014/main" id="{C2C10520-9F80-4BE2-B993-5B905B809DE6}"/>
                </a:ext>
              </a:extLst>
            </p:cNvPr>
            <p:cNvSpPr/>
            <p:nvPr/>
          </p:nvSpPr>
          <p:spPr>
            <a:xfrm>
              <a:off x="6838507" y="2926994"/>
              <a:ext cx="109764" cy="2394576"/>
            </a:xfrm>
            <a:custGeom>
              <a:avLst/>
              <a:gdLst>
                <a:gd name="connsiteX0" fmla="*/ 0 w 292813"/>
                <a:gd name="connsiteY0" fmla="*/ 6393351 h 6387957"/>
                <a:gd name="connsiteX1" fmla="*/ 0 w 292813"/>
                <a:gd name="connsiteY1" fmla="*/ 0 h 6387957"/>
                <a:gd name="connsiteX2" fmla="*/ 295125 w 292813"/>
                <a:gd name="connsiteY2" fmla="*/ 0 h 6387957"/>
                <a:gd name="connsiteX3" fmla="*/ 295125 w 29281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2813" h="6387957">
                  <a:moveTo>
                    <a:pt x="0" y="639335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99403" y="0"/>
                    <a:pt x="196493" y="0"/>
                    <a:pt x="295125" y="0"/>
                  </a:cubicBezTo>
                  <a:cubicBezTo>
                    <a:pt x="295125" y="2132145"/>
                    <a:pt x="295125" y="4261207"/>
                    <a:pt x="295125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4" name="Freeform: Shape 23">
              <a:extLst>
                <a:ext uri="{FF2B5EF4-FFF2-40B4-BE49-F238E27FC236}">
                  <a16:creationId xmlns:a16="http://schemas.microsoft.com/office/drawing/2014/main" id="{EDB92882-0CF1-413E-8743-7A1E01EF2B8A}"/>
                </a:ext>
              </a:extLst>
            </p:cNvPr>
            <p:cNvSpPr/>
            <p:nvPr/>
          </p:nvSpPr>
          <p:spPr>
            <a:xfrm>
              <a:off x="6980994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5" name="Freeform: Shape 24">
              <a:extLst>
                <a:ext uri="{FF2B5EF4-FFF2-40B4-BE49-F238E27FC236}">
                  <a16:creationId xmlns:a16="http://schemas.microsoft.com/office/drawing/2014/main" id="{0932F542-36CC-4138-A432-576700346F8C}"/>
                </a:ext>
              </a:extLst>
            </p:cNvPr>
            <p:cNvSpPr/>
            <p:nvPr/>
          </p:nvSpPr>
          <p:spPr>
            <a:xfrm>
              <a:off x="7065051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0603"/>
                    <a:pt x="103255" y="4258895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6" name="Freeform: Shape 25">
              <a:extLst>
                <a:ext uri="{FF2B5EF4-FFF2-40B4-BE49-F238E27FC236}">
                  <a16:creationId xmlns:a16="http://schemas.microsoft.com/office/drawing/2014/main" id="{3B6B041A-5F1A-40C1-9584-D5563AB6A193}"/>
                </a:ext>
              </a:extLst>
            </p:cNvPr>
            <p:cNvSpPr/>
            <p:nvPr/>
          </p:nvSpPr>
          <p:spPr>
            <a:xfrm>
              <a:off x="6754449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7" name="Freeform: Shape 26">
              <a:extLst>
                <a:ext uri="{FF2B5EF4-FFF2-40B4-BE49-F238E27FC236}">
                  <a16:creationId xmlns:a16="http://schemas.microsoft.com/office/drawing/2014/main" id="{3C697974-1EFD-497C-8F1B-DEAA82EB7A7C}"/>
                </a:ext>
              </a:extLst>
            </p:cNvPr>
            <p:cNvSpPr/>
            <p:nvPr/>
          </p:nvSpPr>
          <p:spPr>
            <a:xfrm>
              <a:off x="6334914" y="2927282"/>
              <a:ext cx="37550" cy="2394576"/>
            </a:xfrm>
            <a:custGeom>
              <a:avLst/>
              <a:gdLst>
                <a:gd name="connsiteX0" fmla="*/ 0 w 100173"/>
                <a:gd name="connsiteY0" fmla="*/ 639335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3351"/>
                  </a:moveTo>
                  <a:cubicBezTo>
                    <a:pt x="0" y="4262748"/>
                    <a:pt x="0" y="2132915"/>
                    <a:pt x="0" y="0"/>
                  </a:cubicBezTo>
                  <a:cubicBezTo>
                    <a:pt x="33904" y="0"/>
                    <a:pt x="67809" y="0"/>
                    <a:pt x="103255" y="0"/>
                  </a:cubicBezTo>
                  <a:cubicBezTo>
                    <a:pt x="103255" y="2131374"/>
                    <a:pt x="103255" y="4260436"/>
                    <a:pt x="103255" y="639335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8" name="Freeform: Shape 27">
              <a:extLst>
                <a:ext uri="{FF2B5EF4-FFF2-40B4-BE49-F238E27FC236}">
                  <a16:creationId xmlns:a16="http://schemas.microsoft.com/office/drawing/2014/main" id="{C5C2CAB8-8604-4E04-9F23-99A720B6CD62}"/>
                </a:ext>
              </a:extLst>
            </p:cNvPr>
            <p:cNvSpPr/>
            <p:nvPr/>
          </p:nvSpPr>
          <p:spPr>
            <a:xfrm>
              <a:off x="6159871" y="2926127"/>
              <a:ext cx="37550" cy="2397464"/>
            </a:xfrm>
            <a:custGeom>
              <a:avLst/>
              <a:gdLst>
                <a:gd name="connsiteX0" fmla="*/ 0 w 100173"/>
                <a:gd name="connsiteY0" fmla="*/ 6395663 h 6395662"/>
                <a:gd name="connsiteX1" fmla="*/ 0 w 100173"/>
                <a:gd name="connsiteY1" fmla="*/ 0 h 6395662"/>
                <a:gd name="connsiteX2" fmla="*/ 52398 w 100173"/>
                <a:gd name="connsiteY2" fmla="*/ 0 h 6395662"/>
                <a:gd name="connsiteX3" fmla="*/ 103255 w 100173"/>
                <a:gd name="connsiteY3" fmla="*/ 0 h 6395662"/>
                <a:gd name="connsiteX4" fmla="*/ 103255 w 100173"/>
                <a:gd name="connsiteY4" fmla="*/ 6395663 h 639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173" h="6395662">
                  <a:moveTo>
                    <a:pt x="0" y="6395663"/>
                  </a:moveTo>
                  <a:cubicBezTo>
                    <a:pt x="0" y="4265060"/>
                    <a:pt x="0" y="2135227"/>
                    <a:pt x="0" y="0"/>
                  </a:cubicBezTo>
                  <a:cubicBezTo>
                    <a:pt x="17723" y="0"/>
                    <a:pt x="34675" y="0"/>
                    <a:pt x="52398" y="0"/>
                  </a:cubicBezTo>
                  <a:cubicBezTo>
                    <a:pt x="68580" y="0"/>
                    <a:pt x="84762" y="0"/>
                    <a:pt x="103255" y="0"/>
                  </a:cubicBezTo>
                  <a:cubicBezTo>
                    <a:pt x="103255" y="2132915"/>
                    <a:pt x="103255" y="4261977"/>
                    <a:pt x="103255" y="6395663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9" name="Freeform: Shape 28">
              <a:extLst>
                <a:ext uri="{FF2B5EF4-FFF2-40B4-BE49-F238E27FC236}">
                  <a16:creationId xmlns:a16="http://schemas.microsoft.com/office/drawing/2014/main" id="{78959DD7-B4AB-4F69-BB5B-9840CF94E3CA}"/>
                </a:ext>
              </a:extLst>
            </p:cNvPr>
            <p:cNvSpPr/>
            <p:nvPr/>
          </p:nvSpPr>
          <p:spPr>
            <a:xfrm>
              <a:off x="6231712" y="2926127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5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0" name="Freeform: Shape 29">
              <a:extLst>
                <a:ext uri="{FF2B5EF4-FFF2-40B4-BE49-F238E27FC236}">
                  <a16:creationId xmlns:a16="http://schemas.microsoft.com/office/drawing/2014/main" id="{A7EB0FDD-9AD7-4386-8559-CE3745BCEC8C}"/>
                </a:ext>
              </a:extLst>
            </p:cNvPr>
            <p:cNvSpPr/>
            <p:nvPr/>
          </p:nvSpPr>
          <p:spPr>
            <a:xfrm>
              <a:off x="6598401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207"/>
                    <a:pt x="0" y="2131374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60437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1" name="Freeform: Shape 30">
              <a:extLst>
                <a:ext uri="{FF2B5EF4-FFF2-40B4-BE49-F238E27FC236}">
                  <a16:creationId xmlns:a16="http://schemas.microsoft.com/office/drawing/2014/main" id="{EABA9570-C479-4F46-AD41-88F10E265791}"/>
                </a:ext>
              </a:extLst>
            </p:cNvPr>
            <p:cNvSpPr/>
            <p:nvPr/>
          </p:nvSpPr>
          <p:spPr>
            <a:xfrm>
              <a:off x="6680669" y="2927282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905" y="0"/>
                    <a:pt x="67810" y="0"/>
                    <a:pt x="103255" y="0"/>
                  </a:cubicBezTo>
                  <a:cubicBezTo>
                    <a:pt x="103255" y="2131374"/>
                    <a:pt x="103255" y="4260436"/>
                    <a:pt x="10325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2" name="Freeform: Shape 31">
              <a:extLst>
                <a:ext uri="{FF2B5EF4-FFF2-40B4-BE49-F238E27FC236}">
                  <a16:creationId xmlns:a16="http://schemas.microsoft.com/office/drawing/2014/main" id="{696970B8-F5CB-412E-8251-9AF0578354D0}"/>
                </a:ext>
              </a:extLst>
            </p:cNvPr>
            <p:cNvSpPr/>
            <p:nvPr/>
          </p:nvSpPr>
          <p:spPr>
            <a:xfrm>
              <a:off x="6516134" y="2927282"/>
              <a:ext cx="37550" cy="2394576"/>
            </a:xfrm>
            <a:custGeom>
              <a:avLst/>
              <a:gdLst>
                <a:gd name="connsiteX0" fmla="*/ 0 w 100173"/>
                <a:gd name="connsiteY0" fmla="*/ 639181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181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181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3134" y="0"/>
                    <a:pt x="67039" y="0"/>
                    <a:pt x="103255" y="0"/>
                  </a:cubicBezTo>
                  <a:cubicBezTo>
                    <a:pt x="103255" y="2130603"/>
                    <a:pt x="103255" y="4260436"/>
                    <a:pt x="103255" y="639181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3" name="Freeform: Shape 32">
              <a:extLst>
                <a:ext uri="{FF2B5EF4-FFF2-40B4-BE49-F238E27FC236}">
                  <a16:creationId xmlns:a16="http://schemas.microsoft.com/office/drawing/2014/main" id="{3D00D20E-2B63-4792-A233-43481FD84B2F}"/>
                </a:ext>
              </a:extLst>
            </p:cNvPr>
            <p:cNvSpPr/>
            <p:nvPr/>
          </p:nvSpPr>
          <p:spPr>
            <a:xfrm>
              <a:off x="6399205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4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4" name="Freeform: Shape 33">
              <a:extLst>
                <a:ext uri="{FF2B5EF4-FFF2-40B4-BE49-F238E27FC236}">
                  <a16:creationId xmlns:a16="http://schemas.microsoft.com/office/drawing/2014/main" id="{7873ECCA-6F31-4A69-856A-82645EA1C11F}"/>
                </a:ext>
              </a:extLst>
            </p:cNvPr>
            <p:cNvSpPr/>
            <p:nvPr/>
          </p:nvSpPr>
          <p:spPr>
            <a:xfrm>
              <a:off x="5237391" y="2926127"/>
              <a:ext cx="144425" cy="2394576"/>
            </a:xfrm>
            <a:custGeom>
              <a:avLst/>
              <a:gdLst>
                <a:gd name="connsiteX0" fmla="*/ 0 w 385280"/>
                <a:gd name="connsiteY0" fmla="*/ 6393351 h 6387957"/>
                <a:gd name="connsiteX1" fmla="*/ 0 w 385280"/>
                <a:gd name="connsiteY1" fmla="*/ 0 h 6387957"/>
                <a:gd name="connsiteX2" fmla="*/ 387593 w 385280"/>
                <a:gd name="connsiteY2" fmla="*/ 0 h 6387957"/>
                <a:gd name="connsiteX3" fmla="*/ 387593 w 385280"/>
                <a:gd name="connsiteY3" fmla="*/ 639335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80" h="6387957">
                  <a:moveTo>
                    <a:pt x="0" y="6393351"/>
                  </a:moveTo>
                  <a:cubicBezTo>
                    <a:pt x="0" y="4262748"/>
                    <a:pt x="0" y="2132145"/>
                    <a:pt x="0" y="0"/>
                  </a:cubicBezTo>
                  <a:cubicBezTo>
                    <a:pt x="128684" y="0"/>
                    <a:pt x="256597" y="0"/>
                    <a:pt x="387593" y="0"/>
                  </a:cubicBezTo>
                  <a:cubicBezTo>
                    <a:pt x="387593" y="2130603"/>
                    <a:pt x="387593" y="4261207"/>
                    <a:pt x="387593" y="639335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5" name="Freeform: Shape 34">
              <a:extLst>
                <a:ext uri="{FF2B5EF4-FFF2-40B4-BE49-F238E27FC236}">
                  <a16:creationId xmlns:a16="http://schemas.microsoft.com/office/drawing/2014/main" id="{2821AFFC-1334-4BF1-A96A-FBE5CE0E32B4}"/>
                </a:ext>
              </a:extLst>
            </p:cNvPr>
            <p:cNvSpPr/>
            <p:nvPr/>
          </p:nvSpPr>
          <p:spPr>
            <a:xfrm>
              <a:off x="5123269" y="2926994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7039" y="0"/>
                    <a:pt x="131766" y="0"/>
                    <a:pt x="198805" y="0"/>
                  </a:cubicBezTo>
                  <a:cubicBezTo>
                    <a:pt x="198805" y="2130603"/>
                    <a:pt x="198805" y="4259666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6" name="Freeform: Shape 35">
              <a:extLst>
                <a:ext uri="{FF2B5EF4-FFF2-40B4-BE49-F238E27FC236}">
                  <a16:creationId xmlns:a16="http://schemas.microsoft.com/office/drawing/2014/main" id="{DFA386D3-FCFC-4630-B8F1-3144BCEA5BF3}"/>
                </a:ext>
              </a:extLst>
            </p:cNvPr>
            <p:cNvSpPr/>
            <p:nvPr/>
          </p:nvSpPr>
          <p:spPr>
            <a:xfrm>
              <a:off x="5611343" y="2927282"/>
              <a:ext cx="72212" cy="2394576"/>
            </a:xfrm>
            <a:custGeom>
              <a:avLst/>
              <a:gdLst>
                <a:gd name="connsiteX0" fmla="*/ 0 w 192640"/>
                <a:gd name="connsiteY0" fmla="*/ 6392581 h 6387957"/>
                <a:gd name="connsiteX1" fmla="*/ 0 w 192640"/>
                <a:gd name="connsiteY1" fmla="*/ 0 h 6387957"/>
                <a:gd name="connsiteX2" fmla="*/ 198805 w 192640"/>
                <a:gd name="connsiteY2" fmla="*/ 0 h 6387957"/>
                <a:gd name="connsiteX3" fmla="*/ 198805 w 192640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640" h="6387957">
                  <a:moveTo>
                    <a:pt x="0" y="6392581"/>
                  </a:moveTo>
                  <a:cubicBezTo>
                    <a:pt x="0" y="4261207"/>
                    <a:pt x="0" y="2132145"/>
                    <a:pt x="0" y="0"/>
                  </a:cubicBezTo>
                  <a:cubicBezTo>
                    <a:pt x="66268" y="0"/>
                    <a:pt x="131766" y="0"/>
                    <a:pt x="198805" y="0"/>
                  </a:cubicBezTo>
                  <a:cubicBezTo>
                    <a:pt x="198805" y="2131374"/>
                    <a:pt x="198805" y="4261207"/>
                    <a:pt x="19880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7" name="Freeform: Shape 36">
              <a:extLst>
                <a:ext uri="{FF2B5EF4-FFF2-40B4-BE49-F238E27FC236}">
                  <a16:creationId xmlns:a16="http://schemas.microsoft.com/office/drawing/2014/main" id="{53EF3BC0-98DA-4218-B9E8-F47FA1C11F36}"/>
                </a:ext>
              </a:extLst>
            </p:cNvPr>
            <p:cNvSpPr/>
            <p:nvPr/>
          </p:nvSpPr>
          <p:spPr>
            <a:xfrm>
              <a:off x="5407259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10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8" name="Freeform: Shape 37">
              <a:extLst>
                <a:ext uri="{FF2B5EF4-FFF2-40B4-BE49-F238E27FC236}">
                  <a16:creationId xmlns:a16="http://schemas.microsoft.com/office/drawing/2014/main" id="{67645674-65CD-4C60-AE13-2D7A5DFAF5C1}"/>
                </a:ext>
              </a:extLst>
            </p:cNvPr>
            <p:cNvSpPr/>
            <p:nvPr/>
          </p:nvSpPr>
          <p:spPr>
            <a:xfrm>
              <a:off x="5470252" y="2926994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9" name="Freeform: Shape 38">
              <a:extLst>
                <a:ext uri="{FF2B5EF4-FFF2-40B4-BE49-F238E27FC236}">
                  <a16:creationId xmlns:a16="http://schemas.microsoft.com/office/drawing/2014/main" id="{91FC57F3-C93D-4A02-AA2A-37F815736233}"/>
                </a:ext>
              </a:extLst>
            </p:cNvPr>
            <p:cNvSpPr/>
            <p:nvPr/>
          </p:nvSpPr>
          <p:spPr>
            <a:xfrm>
              <a:off x="5533244" y="2926127"/>
              <a:ext cx="37550" cy="2394576"/>
            </a:xfrm>
            <a:custGeom>
              <a:avLst/>
              <a:gdLst>
                <a:gd name="connsiteX0" fmla="*/ 0 w 100173"/>
                <a:gd name="connsiteY0" fmla="*/ 6392581 h 6387957"/>
                <a:gd name="connsiteX1" fmla="*/ 0 w 100173"/>
                <a:gd name="connsiteY1" fmla="*/ 0 h 6387957"/>
                <a:gd name="connsiteX2" fmla="*/ 103255 w 100173"/>
                <a:gd name="connsiteY2" fmla="*/ 0 h 6387957"/>
                <a:gd name="connsiteX3" fmla="*/ 103255 w 100173"/>
                <a:gd name="connsiteY3" fmla="*/ 6392581 h 6387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173" h="6387957">
                  <a:moveTo>
                    <a:pt x="0" y="6392581"/>
                  </a:moveTo>
                  <a:cubicBezTo>
                    <a:pt x="0" y="4261978"/>
                    <a:pt x="0" y="2132145"/>
                    <a:pt x="0" y="0"/>
                  </a:cubicBezTo>
                  <a:cubicBezTo>
                    <a:pt x="34675" y="0"/>
                    <a:pt x="67809" y="0"/>
                    <a:pt x="103255" y="0"/>
                  </a:cubicBezTo>
                  <a:cubicBezTo>
                    <a:pt x="103255" y="2130603"/>
                    <a:pt x="103255" y="4259666"/>
                    <a:pt x="103255" y="6392581"/>
                  </a:cubicBezTo>
                </a:path>
              </a:pathLst>
            </a:custGeom>
            <a:solidFill>
              <a:schemeClr val="accent3"/>
            </a:solidFill>
            <a:ln w="77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0" y="-699"/>
            <a:ext cx="12191999" cy="646331"/>
          </a:xfrm>
          <a:prstGeom prst="rect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36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  Innovative Practices &amp; Quality Initiatives at SIT-N</a:t>
            </a:r>
            <a:endParaRPr lang="ko-KR" altLang="en-US" sz="36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9" name="Rectangle 338"/>
          <p:cNvSpPr/>
          <p:nvPr/>
        </p:nvSpPr>
        <p:spPr>
          <a:xfrm>
            <a:off x="4815840" y="2149902"/>
            <a:ext cx="1280160" cy="128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0" name="Rectangle 339"/>
          <p:cNvSpPr/>
          <p:nvPr/>
        </p:nvSpPr>
        <p:spPr>
          <a:xfrm>
            <a:off x="6096000" y="2149902"/>
            <a:ext cx="1280160" cy="128288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1" name="Rectangle 340"/>
          <p:cNvSpPr/>
          <p:nvPr/>
        </p:nvSpPr>
        <p:spPr>
          <a:xfrm>
            <a:off x="4815840" y="3432791"/>
            <a:ext cx="1280160" cy="128288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Rectangle 341"/>
          <p:cNvSpPr/>
          <p:nvPr/>
        </p:nvSpPr>
        <p:spPr>
          <a:xfrm>
            <a:off x="6096000" y="3432791"/>
            <a:ext cx="1280160" cy="128288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4" name="Pentagon 343"/>
          <p:cNvSpPr/>
          <p:nvPr/>
        </p:nvSpPr>
        <p:spPr>
          <a:xfrm>
            <a:off x="7376160" y="2151266"/>
            <a:ext cx="1692322" cy="1280160"/>
          </a:xfrm>
          <a:prstGeom prst="homePlate">
            <a:avLst>
              <a:gd name="adj" fmla="val 3614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6" name="Pentagon 345"/>
          <p:cNvSpPr/>
          <p:nvPr/>
        </p:nvSpPr>
        <p:spPr>
          <a:xfrm rot="10800000">
            <a:off x="3123518" y="3434155"/>
            <a:ext cx="1692322" cy="1280160"/>
          </a:xfrm>
          <a:prstGeom prst="homePlate">
            <a:avLst>
              <a:gd name="adj" fmla="val 36141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7" name="Picture 34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>
            <a:off x="6096001" y="4715680"/>
            <a:ext cx="1280160" cy="214270"/>
          </a:xfrm>
          <a:prstGeom prst="rect">
            <a:avLst/>
          </a:prstGeom>
        </p:spPr>
      </p:pic>
      <p:pic>
        <p:nvPicPr>
          <p:cNvPr id="348" name="Picture 347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rot="5400000">
            <a:off x="4068626" y="3964371"/>
            <a:ext cx="1280160" cy="214270"/>
          </a:xfrm>
          <a:prstGeom prst="rect">
            <a:avLst/>
          </a:prstGeom>
        </p:spPr>
      </p:pic>
      <p:pic>
        <p:nvPicPr>
          <p:cNvPr id="349" name="Picture 34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rot="16200000">
            <a:off x="6843214" y="2682847"/>
            <a:ext cx="1280160" cy="214270"/>
          </a:xfrm>
          <a:prstGeom prst="rect">
            <a:avLst/>
          </a:prstGeom>
        </p:spPr>
      </p:pic>
      <p:pic>
        <p:nvPicPr>
          <p:cNvPr id="350" name="Picture 349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941"/>
          <a:stretch/>
        </p:blipFill>
        <p:spPr>
          <a:xfrm flipH="1" flipV="1">
            <a:off x="4815839" y="1934268"/>
            <a:ext cx="1280160" cy="214270"/>
          </a:xfrm>
          <a:prstGeom prst="rect">
            <a:avLst/>
          </a:prstGeom>
        </p:spPr>
      </p:pic>
      <p:sp>
        <p:nvSpPr>
          <p:cNvPr id="351" name="TextBox 350"/>
          <p:cNvSpPr txBox="1"/>
          <p:nvPr/>
        </p:nvSpPr>
        <p:spPr>
          <a:xfrm>
            <a:off x="4815838" y="958648"/>
            <a:ext cx="1280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352" name="TextBox 351"/>
          <p:cNvSpPr txBox="1"/>
          <p:nvPr/>
        </p:nvSpPr>
        <p:spPr>
          <a:xfrm>
            <a:off x="7483294" y="2282149"/>
            <a:ext cx="1280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53" name="TextBox 352"/>
          <p:cNvSpPr txBox="1"/>
          <p:nvPr/>
        </p:nvSpPr>
        <p:spPr>
          <a:xfrm>
            <a:off x="6095999" y="4927086"/>
            <a:ext cx="1280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3436733" y="3563674"/>
            <a:ext cx="12801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6318076" y="990172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P</a:t>
            </a: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roblem </a:t>
            </a:r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S</a:t>
            </a:r>
            <a:r>
              <a:rPr lang="en-IN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tatements</a:t>
            </a:r>
            <a:endParaRPr lang="en-US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6" name="Rectangle 355"/>
          <p:cNvSpPr/>
          <p:nvPr/>
        </p:nvSpPr>
        <p:spPr>
          <a:xfrm>
            <a:off x="7788323" y="3758972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Initiatives</a:t>
            </a:r>
          </a:p>
        </p:txBody>
      </p:sp>
      <p:sp>
        <p:nvSpPr>
          <p:cNvPr id="357" name="Rectangle 356"/>
          <p:cNvSpPr/>
          <p:nvPr/>
        </p:nvSpPr>
        <p:spPr>
          <a:xfrm>
            <a:off x="1960267" y="4958610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b="1" dirty="0">
                <a:solidFill>
                  <a:srgbClr val="00B050"/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E</a:t>
            </a:r>
            <a:r>
              <a:rPr lang="en-IN" sz="1800" b="1" dirty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xisting processes/Solutions</a:t>
            </a:r>
            <a:endParaRPr lang="en-US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8" name="Rectangle 357"/>
          <p:cNvSpPr/>
          <p:nvPr/>
        </p:nvSpPr>
        <p:spPr>
          <a:xfrm>
            <a:off x="832619" y="2041403"/>
            <a:ext cx="3610596" cy="9526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Compare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Aptos" panose="020B0004020202020204" pitchFamily="34" charset="0"/>
              </a:rPr>
              <a:t>&amp; </a:t>
            </a:r>
            <a:r>
              <a:rPr lang="en-IN" sz="1800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contrast alternative solution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9" name="Freeform 6"/>
          <p:cNvSpPr>
            <a:spLocks noEditPoints="1"/>
          </p:cNvSpPr>
          <p:nvPr/>
        </p:nvSpPr>
        <p:spPr bwMode="auto">
          <a:xfrm>
            <a:off x="5133215" y="3730542"/>
            <a:ext cx="668338" cy="687387"/>
          </a:xfrm>
          <a:custGeom>
            <a:avLst/>
            <a:gdLst>
              <a:gd name="T0" fmla="*/ 1078 w 3366"/>
              <a:gd name="T1" fmla="*/ 2244 h 3464"/>
              <a:gd name="T2" fmla="*/ 1804 w 3366"/>
              <a:gd name="T3" fmla="*/ 2131 h 3464"/>
              <a:gd name="T4" fmla="*/ 1741 w 3366"/>
              <a:gd name="T5" fmla="*/ 452 h 3464"/>
              <a:gd name="T6" fmla="*/ 1878 w 3366"/>
              <a:gd name="T7" fmla="*/ 927 h 3464"/>
              <a:gd name="T8" fmla="*/ 1741 w 3366"/>
              <a:gd name="T9" fmla="*/ 452 h 3464"/>
              <a:gd name="T10" fmla="*/ 281 w 3366"/>
              <a:gd name="T11" fmla="*/ 3183 h 3464"/>
              <a:gd name="T12" fmla="*/ 2387 w 3366"/>
              <a:gd name="T13" fmla="*/ 1716 h 3464"/>
              <a:gd name="T14" fmla="*/ 2088 w 3366"/>
              <a:gd name="T15" fmla="*/ 2021 h 3464"/>
              <a:gd name="T16" fmla="*/ 1886 w 3366"/>
              <a:gd name="T17" fmla="*/ 2215 h 3464"/>
              <a:gd name="T18" fmla="*/ 2088 w 3366"/>
              <a:gd name="T19" fmla="*/ 2463 h 3464"/>
              <a:gd name="T20" fmla="*/ 580 w 3366"/>
              <a:gd name="T21" fmla="*/ 2604 h 3464"/>
              <a:gd name="T22" fmla="*/ 870 w 3366"/>
              <a:gd name="T23" fmla="*/ 2463 h 3464"/>
              <a:gd name="T24" fmla="*/ 580 w 3366"/>
              <a:gd name="T25" fmla="*/ 2021 h 3464"/>
              <a:gd name="T26" fmla="*/ 1110 w 3366"/>
              <a:gd name="T27" fmla="*/ 1880 h 3464"/>
              <a:gd name="T28" fmla="*/ 1366 w 3366"/>
              <a:gd name="T29" fmla="*/ 1438 h 3464"/>
              <a:gd name="T30" fmla="*/ 580 w 3366"/>
              <a:gd name="T31" fmla="*/ 1296 h 3464"/>
              <a:gd name="T32" fmla="*/ 1666 w 3366"/>
              <a:gd name="T33" fmla="*/ 1138 h 3464"/>
              <a:gd name="T34" fmla="*/ 1532 w 3366"/>
              <a:gd name="T35" fmla="*/ 281 h 3464"/>
              <a:gd name="T36" fmla="*/ 0 w 3366"/>
              <a:gd name="T37" fmla="*/ 0 h 3464"/>
              <a:gd name="T38" fmla="*/ 2241 w 3366"/>
              <a:gd name="T39" fmla="*/ 565 h 3464"/>
              <a:gd name="T40" fmla="*/ 2661 w 3366"/>
              <a:gd name="T41" fmla="*/ 150 h 3464"/>
              <a:gd name="T42" fmla="*/ 2712 w 3366"/>
              <a:gd name="T43" fmla="*/ 117 h 3464"/>
              <a:gd name="T44" fmla="*/ 2765 w 3366"/>
              <a:gd name="T45" fmla="*/ 97 h 3464"/>
              <a:gd name="T46" fmla="*/ 2816 w 3366"/>
              <a:gd name="T47" fmla="*/ 90 h 3464"/>
              <a:gd name="T48" fmla="*/ 2863 w 3366"/>
              <a:gd name="T49" fmla="*/ 100 h 3464"/>
              <a:gd name="T50" fmla="*/ 2900 w 3366"/>
              <a:gd name="T51" fmla="*/ 125 h 3464"/>
              <a:gd name="T52" fmla="*/ 3347 w 3366"/>
              <a:gd name="T53" fmla="*/ 578 h 3464"/>
              <a:gd name="T54" fmla="*/ 3364 w 3366"/>
              <a:gd name="T55" fmla="*/ 626 h 3464"/>
              <a:gd name="T56" fmla="*/ 3363 w 3366"/>
              <a:gd name="T57" fmla="*/ 680 h 3464"/>
              <a:gd name="T58" fmla="*/ 3344 w 3366"/>
              <a:gd name="T59" fmla="*/ 739 h 3464"/>
              <a:gd name="T60" fmla="*/ 3310 w 3366"/>
              <a:gd name="T61" fmla="*/ 796 h 3464"/>
              <a:gd name="T62" fmla="*/ 2668 w 3366"/>
              <a:gd name="T63" fmla="*/ 1437 h 3464"/>
              <a:gd name="T64" fmla="*/ 0 w 3366"/>
              <a:gd name="T65" fmla="*/ 3464 h 34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3366" h="3464">
                <a:moveTo>
                  <a:pt x="1323" y="1647"/>
                </a:moveTo>
                <a:lnTo>
                  <a:pt x="1078" y="2244"/>
                </a:lnTo>
                <a:lnTo>
                  <a:pt x="1207" y="2372"/>
                </a:lnTo>
                <a:lnTo>
                  <a:pt x="1804" y="2131"/>
                </a:lnTo>
                <a:lnTo>
                  <a:pt x="1323" y="1647"/>
                </a:lnTo>
                <a:close/>
                <a:moveTo>
                  <a:pt x="1741" y="452"/>
                </a:moveTo>
                <a:lnTo>
                  <a:pt x="1741" y="927"/>
                </a:lnTo>
                <a:lnTo>
                  <a:pt x="1878" y="927"/>
                </a:lnTo>
                <a:lnTo>
                  <a:pt x="2041" y="763"/>
                </a:lnTo>
                <a:lnTo>
                  <a:pt x="1741" y="452"/>
                </a:lnTo>
                <a:close/>
                <a:moveTo>
                  <a:pt x="281" y="281"/>
                </a:moveTo>
                <a:lnTo>
                  <a:pt x="281" y="3183"/>
                </a:lnTo>
                <a:lnTo>
                  <a:pt x="2387" y="3183"/>
                </a:lnTo>
                <a:lnTo>
                  <a:pt x="2387" y="1716"/>
                </a:lnTo>
                <a:lnTo>
                  <a:pt x="2088" y="2014"/>
                </a:lnTo>
                <a:lnTo>
                  <a:pt x="2088" y="2021"/>
                </a:lnTo>
                <a:lnTo>
                  <a:pt x="2082" y="2021"/>
                </a:lnTo>
                <a:lnTo>
                  <a:pt x="1886" y="2215"/>
                </a:lnTo>
                <a:lnTo>
                  <a:pt x="1275" y="2463"/>
                </a:lnTo>
                <a:lnTo>
                  <a:pt x="2088" y="2463"/>
                </a:lnTo>
                <a:lnTo>
                  <a:pt x="2088" y="2604"/>
                </a:lnTo>
                <a:lnTo>
                  <a:pt x="580" y="2604"/>
                </a:lnTo>
                <a:lnTo>
                  <a:pt x="580" y="2463"/>
                </a:lnTo>
                <a:lnTo>
                  <a:pt x="870" y="2463"/>
                </a:lnTo>
                <a:lnTo>
                  <a:pt x="1052" y="2021"/>
                </a:lnTo>
                <a:lnTo>
                  <a:pt x="580" y="2021"/>
                </a:lnTo>
                <a:lnTo>
                  <a:pt x="580" y="1880"/>
                </a:lnTo>
                <a:lnTo>
                  <a:pt x="1110" y="1880"/>
                </a:lnTo>
                <a:lnTo>
                  <a:pt x="1238" y="1564"/>
                </a:lnTo>
                <a:lnTo>
                  <a:pt x="1366" y="1438"/>
                </a:lnTo>
                <a:lnTo>
                  <a:pt x="580" y="1438"/>
                </a:lnTo>
                <a:lnTo>
                  <a:pt x="580" y="1296"/>
                </a:lnTo>
                <a:lnTo>
                  <a:pt x="1506" y="1296"/>
                </a:lnTo>
                <a:lnTo>
                  <a:pt x="1666" y="1138"/>
                </a:lnTo>
                <a:lnTo>
                  <a:pt x="1532" y="1138"/>
                </a:lnTo>
                <a:lnTo>
                  <a:pt x="1532" y="281"/>
                </a:lnTo>
                <a:lnTo>
                  <a:pt x="281" y="281"/>
                </a:lnTo>
                <a:close/>
                <a:moveTo>
                  <a:pt x="0" y="0"/>
                </a:moveTo>
                <a:lnTo>
                  <a:pt x="1696" y="0"/>
                </a:lnTo>
                <a:lnTo>
                  <a:pt x="2241" y="565"/>
                </a:lnTo>
                <a:lnTo>
                  <a:pt x="2637" y="171"/>
                </a:lnTo>
                <a:lnTo>
                  <a:pt x="2661" y="150"/>
                </a:lnTo>
                <a:lnTo>
                  <a:pt x="2686" y="131"/>
                </a:lnTo>
                <a:lnTo>
                  <a:pt x="2712" y="117"/>
                </a:lnTo>
                <a:lnTo>
                  <a:pt x="2739" y="104"/>
                </a:lnTo>
                <a:lnTo>
                  <a:pt x="2765" y="97"/>
                </a:lnTo>
                <a:lnTo>
                  <a:pt x="2791" y="91"/>
                </a:lnTo>
                <a:lnTo>
                  <a:pt x="2816" y="90"/>
                </a:lnTo>
                <a:lnTo>
                  <a:pt x="2840" y="93"/>
                </a:lnTo>
                <a:lnTo>
                  <a:pt x="2863" y="100"/>
                </a:lnTo>
                <a:lnTo>
                  <a:pt x="2882" y="110"/>
                </a:lnTo>
                <a:lnTo>
                  <a:pt x="2900" y="125"/>
                </a:lnTo>
                <a:lnTo>
                  <a:pt x="3332" y="558"/>
                </a:lnTo>
                <a:lnTo>
                  <a:pt x="3347" y="578"/>
                </a:lnTo>
                <a:lnTo>
                  <a:pt x="3358" y="600"/>
                </a:lnTo>
                <a:lnTo>
                  <a:pt x="3364" y="626"/>
                </a:lnTo>
                <a:lnTo>
                  <a:pt x="3366" y="652"/>
                </a:lnTo>
                <a:lnTo>
                  <a:pt x="3363" y="680"/>
                </a:lnTo>
                <a:lnTo>
                  <a:pt x="3356" y="710"/>
                </a:lnTo>
                <a:lnTo>
                  <a:pt x="3344" y="739"/>
                </a:lnTo>
                <a:lnTo>
                  <a:pt x="3329" y="767"/>
                </a:lnTo>
                <a:lnTo>
                  <a:pt x="3310" y="796"/>
                </a:lnTo>
                <a:lnTo>
                  <a:pt x="3286" y="822"/>
                </a:lnTo>
                <a:lnTo>
                  <a:pt x="2668" y="1437"/>
                </a:lnTo>
                <a:lnTo>
                  <a:pt x="2668" y="3464"/>
                </a:lnTo>
                <a:lnTo>
                  <a:pt x="0" y="3464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0" name="Freeform 11"/>
          <p:cNvSpPr>
            <a:spLocks noEditPoints="1"/>
          </p:cNvSpPr>
          <p:nvPr/>
        </p:nvSpPr>
        <p:spPr bwMode="auto">
          <a:xfrm>
            <a:off x="5130834" y="2538361"/>
            <a:ext cx="673100" cy="503238"/>
          </a:xfrm>
          <a:custGeom>
            <a:avLst/>
            <a:gdLst>
              <a:gd name="T0" fmla="*/ 2212 w 3390"/>
              <a:gd name="T1" fmla="*/ 1401 h 2540"/>
              <a:gd name="T2" fmla="*/ 2082 w 3390"/>
              <a:gd name="T3" fmla="*/ 1890 h 2540"/>
              <a:gd name="T4" fmla="*/ 2394 w 3390"/>
              <a:gd name="T5" fmla="*/ 2275 h 2540"/>
              <a:gd name="T6" fmla="*/ 2900 w 3390"/>
              <a:gd name="T7" fmla="*/ 2249 h 2540"/>
              <a:gd name="T8" fmla="*/ 3170 w 3390"/>
              <a:gd name="T9" fmla="*/ 1832 h 2540"/>
              <a:gd name="T10" fmla="*/ 2991 w 3390"/>
              <a:gd name="T11" fmla="*/ 1361 h 2540"/>
              <a:gd name="T12" fmla="*/ 707 w 3390"/>
              <a:gd name="T13" fmla="*/ 1223 h 2540"/>
              <a:gd name="T14" fmla="*/ 290 w 3390"/>
              <a:gd name="T15" fmla="*/ 1493 h 2540"/>
              <a:gd name="T16" fmla="*/ 264 w 3390"/>
              <a:gd name="T17" fmla="*/ 1999 h 2540"/>
              <a:gd name="T18" fmla="*/ 649 w 3390"/>
              <a:gd name="T19" fmla="*/ 2312 h 2540"/>
              <a:gd name="T20" fmla="*/ 1137 w 3390"/>
              <a:gd name="T21" fmla="*/ 2182 h 2540"/>
              <a:gd name="T22" fmla="*/ 1316 w 3390"/>
              <a:gd name="T23" fmla="*/ 1712 h 2540"/>
              <a:gd name="T24" fmla="*/ 1046 w 3390"/>
              <a:gd name="T25" fmla="*/ 1295 h 2540"/>
              <a:gd name="T26" fmla="*/ 1556 w 3390"/>
              <a:gd name="T27" fmla="*/ 896 h 2540"/>
              <a:gd name="T28" fmla="*/ 1337 w 3390"/>
              <a:gd name="T29" fmla="*/ 1029 h 2540"/>
              <a:gd name="T30" fmla="*/ 1556 w 3390"/>
              <a:gd name="T31" fmla="*/ 1160 h 2540"/>
              <a:gd name="T32" fmla="*/ 1947 w 3390"/>
              <a:gd name="T33" fmla="*/ 1130 h 2540"/>
              <a:gd name="T34" fmla="*/ 2024 w 3390"/>
              <a:gd name="T35" fmla="*/ 973 h 2540"/>
              <a:gd name="T36" fmla="*/ 1695 w 3390"/>
              <a:gd name="T37" fmla="*/ 886 h 2540"/>
              <a:gd name="T38" fmla="*/ 1950 w 3390"/>
              <a:gd name="T39" fmla="*/ 406 h 2540"/>
              <a:gd name="T40" fmla="*/ 2007 w 3390"/>
              <a:gd name="T41" fmla="*/ 460 h 2540"/>
              <a:gd name="T42" fmla="*/ 2283 w 3390"/>
              <a:gd name="T43" fmla="*/ 342 h 2540"/>
              <a:gd name="T44" fmla="*/ 2422 w 3390"/>
              <a:gd name="T45" fmla="*/ 372 h 2540"/>
              <a:gd name="T46" fmla="*/ 2439 w 3390"/>
              <a:gd name="T47" fmla="*/ 294 h 2540"/>
              <a:gd name="T48" fmla="*/ 2260 w 3390"/>
              <a:gd name="T49" fmla="*/ 260 h 2540"/>
              <a:gd name="T50" fmla="*/ 954 w 3390"/>
              <a:gd name="T51" fmla="*/ 292 h 2540"/>
              <a:gd name="T52" fmla="*/ 955 w 3390"/>
              <a:gd name="T53" fmla="*/ 371 h 2540"/>
              <a:gd name="T54" fmla="*/ 1078 w 3390"/>
              <a:gd name="T55" fmla="*/ 346 h 2540"/>
              <a:gd name="T56" fmla="*/ 1326 w 3390"/>
              <a:gd name="T57" fmla="*/ 400 h 2540"/>
              <a:gd name="T58" fmla="*/ 1445 w 3390"/>
              <a:gd name="T59" fmla="*/ 441 h 2540"/>
              <a:gd name="T60" fmla="*/ 1225 w 3390"/>
              <a:gd name="T61" fmla="*/ 268 h 2540"/>
              <a:gd name="T62" fmla="*/ 1449 w 3390"/>
              <a:gd name="T63" fmla="*/ 92 h 2540"/>
              <a:gd name="T64" fmla="*/ 1505 w 3390"/>
              <a:gd name="T65" fmla="*/ 324 h 2540"/>
              <a:gd name="T66" fmla="*/ 1529 w 3390"/>
              <a:gd name="T67" fmla="*/ 705 h 2540"/>
              <a:gd name="T68" fmla="*/ 1626 w 3390"/>
              <a:gd name="T69" fmla="*/ 626 h 2540"/>
              <a:gd name="T70" fmla="*/ 1745 w 3390"/>
              <a:gd name="T71" fmla="*/ 610 h 2540"/>
              <a:gd name="T72" fmla="*/ 1828 w 3390"/>
              <a:gd name="T73" fmla="*/ 699 h 2540"/>
              <a:gd name="T74" fmla="*/ 1879 w 3390"/>
              <a:gd name="T75" fmla="*/ 406 h 2540"/>
              <a:gd name="T76" fmla="*/ 1904 w 3390"/>
              <a:gd name="T77" fmla="*/ 153 h 2540"/>
              <a:gd name="T78" fmla="*/ 2166 w 3390"/>
              <a:gd name="T79" fmla="*/ 1 h 2540"/>
              <a:gd name="T80" fmla="*/ 2396 w 3390"/>
              <a:gd name="T81" fmla="*/ 155 h 2540"/>
              <a:gd name="T82" fmla="*/ 2582 w 3390"/>
              <a:gd name="T83" fmla="*/ 410 h 2540"/>
              <a:gd name="T84" fmla="*/ 2844 w 3390"/>
              <a:gd name="T85" fmla="*/ 783 h 2540"/>
              <a:gd name="T86" fmla="*/ 3126 w 3390"/>
              <a:gd name="T87" fmla="*/ 1187 h 2540"/>
              <a:gd name="T88" fmla="*/ 3292 w 3390"/>
              <a:gd name="T89" fmla="*/ 1426 h 2540"/>
              <a:gd name="T90" fmla="*/ 3390 w 3390"/>
              <a:gd name="T91" fmla="*/ 1772 h 2540"/>
              <a:gd name="T92" fmla="*/ 3166 w 3390"/>
              <a:gd name="T93" fmla="*/ 2314 h 2540"/>
              <a:gd name="T94" fmla="*/ 2624 w 3390"/>
              <a:gd name="T95" fmla="*/ 2540 h 2540"/>
              <a:gd name="T96" fmla="*/ 2082 w 3390"/>
              <a:gd name="T97" fmla="*/ 2314 h 2540"/>
              <a:gd name="T98" fmla="*/ 1859 w 3390"/>
              <a:gd name="T99" fmla="*/ 1772 h 2540"/>
              <a:gd name="T100" fmla="*/ 1805 w 3390"/>
              <a:gd name="T101" fmla="*/ 1469 h 2540"/>
              <a:gd name="T102" fmla="*/ 1547 w 3390"/>
              <a:gd name="T103" fmla="*/ 1507 h 2540"/>
              <a:gd name="T104" fmla="*/ 1468 w 3390"/>
              <a:gd name="T105" fmla="*/ 2101 h 2540"/>
              <a:gd name="T106" fmla="*/ 1039 w 3390"/>
              <a:gd name="T107" fmla="*/ 2491 h 2540"/>
              <a:gd name="T108" fmla="*/ 442 w 3390"/>
              <a:gd name="T109" fmla="*/ 2466 h 2540"/>
              <a:gd name="T110" fmla="*/ 48 w 3390"/>
              <a:gd name="T111" fmla="*/ 2039 h 2540"/>
              <a:gd name="T112" fmla="*/ 34 w 3390"/>
              <a:gd name="T113" fmla="*/ 1579 h 2540"/>
              <a:gd name="T114" fmla="*/ 170 w 3390"/>
              <a:gd name="T115" fmla="*/ 1318 h 2540"/>
              <a:gd name="T116" fmla="*/ 413 w 3390"/>
              <a:gd name="T117" fmla="*/ 972 h 2540"/>
              <a:gd name="T118" fmla="*/ 703 w 3390"/>
              <a:gd name="T119" fmla="*/ 558 h 2540"/>
              <a:gd name="T120" fmla="*/ 888 w 3390"/>
              <a:gd name="T121" fmla="*/ 294 h 2540"/>
              <a:gd name="T122" fmla="*/ 1124 w 3390"/>
              <a:gd name="T123" fmla="*/ 34 h 2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390" h="2540">
                <a:moveTo>
                  <a:pt x="2622" y="1219"/>
                </a:moveTo>
                <a:lnTo>
                  <a:pt x="2561" y="1223"/>
                </a:lnTo>
                <a:lnTo>
                  <a:pt x="2503" y="1232"/>
                </a:lnTo>
                <a:lnTo>
                  <a:pt x="2447" y="1248"/>
                </a:lnTo>
                <a:lnTo>
                  <a:pt x="2394" y="1269"/>
                </a:lnTo>
                <a:lnTo>
                  <a:pt x="2343" y="1295"/>
                </a:lnTo>
                <a:lnTo>
                  <a:pt x="2296" y="1326"/>
                </a:lnTo>
                <a:lnTo>
                  <a:pt x="2252" y="1361"/>
                </a:lnTo>
                <a:lnTo>
                  <a:pt x="2212" y="1401"/>
                </a:lnTo>
                <a:lnTo>
                  <a:pt x="2176" y="1446"/>
                </a:lnTo>
                <a:lnTo>
                  <a:pt x="2144" y="1493"/>
                </a:lnTo>
                <a:lnTo>
                  <a:pt x="2118" y="1544"/>
                </a:lnTo>
                <a:lnTo>
                  <a:pt x="2097" y="1597"/>
                </a:lnTo>
                <a:lnTo>
                  <a:pt x="2082" y="1653"/>
                </a:lnTo>
                <a:lnTo>
                  <a:pt x="2073" y="1712"/>
                </a:lnTo>
                <a:lnTo>
                  <a:pt x="2070" y="1772"/>
                </a:lnTo>
                <a:lnTo>
                  <a:pt x="2073" y="1832"/>
                </a:lnTo>
                <a:lnTo>
                  <a:pt x="2082" y="1890"/>
                </a:lnTo>
                <a:lnTo>
                  <a:pt x="2097" y="1947"/>
                </a:lnTo>
                <a:lnTo>
                  <a:pt x="2118" y="1999"/>
                </a:lnTo>
                <a:lnTo>
                  <a:pt x="2144" y="2051"/>
                </a:lnTo>
                <a:lnTo>
                  <a:pt x="2176" y="2098"/>
                </a:lnTo>
                <a:lnTo>
                  <a:pt x="2212" y="2142"/>
                </a:lnTo>
                <a:lnTo>
                  <a:pt x="2252" y="2182"/>
                </a:lnTo>
                <a:lnTo>
                  <a:pt x="2296" y="2218"/>
                </a:lnTo>
                <a:lnTo>
                  <a:pt x="2343" y="2249"/>
                </a:lnTo>
                <a:lnTo>
                  <a:pt x="2394" y="2275"/>
                </a:lnTo>
                <a:lnTo>
                  <a:pt x="2447" y="2296"/>
                </a:lnTo>
                <a:lnTo>
                  <a:pt x="2503" y="2312"/>
                </a:lnTo>
                <a:lnTo>
                  <a:pt x="2561" y="2322"/>
                </a:lnTo>
                <a:lnTo>
                  <a:pt x="2622" y="2325"/>
                </a:lnTo>
                <a:lnTo>
                  <a:pt x="2682" y="2322"/>
                </a:lnTo>
                <a:lnTo>
                  <a:pt x="2740" y="2312"/>
                </a:lnTo>
                <a:lnTo>
                  <a:pt x="2795" y="2296"/>
                </a:lnTo>
                <a:lnTo>
                  <a:pt x="2849" y="2275"/>
                </a:lnTo>
                <a:lnTo>
                  <a:pt x="2900" y="2249"/>
                </a:lnTo>
                <a:lnTo>
                  <a:pt x="2947" y="2218"/>
                </a:lnTo>
                <a:lnTo>
                  <a:pt x="2991" y="2182"/>
                </a:lnTo>
                <a:lnTo>
                  <a:pt x="3031" y="2142"/>
                </a:lnTo>
                <a:lnTo>
                  <a:pt x="3067" y="2098"/>
                </a:lnTo>
                <a:lnTo>
                  <a:pt x="3098" y="2051"/>
                </a:lnTo>
                <a:lnTo>
                  <a:pt x="3125" y="1999"/>
                </a:lnTo>
                <a:lnTo>
                  <a:pt x="3146" y="1947"/>
                </a:lnTo>
                <a:lnTo>
                  <a:pt x="3161" y="1890"/>
                </a:lnTo>
                <a:lnTo>
                  <a:pt x="3170" y="1832"/>
                </a:lnTo>
                <a:lnTo>
                  <a:pt x="3173" y="1772"/>
                </a:lnTo>
                <a:lnTo>
                  <a:pt x="3170" y="1712"/>
                </a:lnTo>
                <a:lnTo>
                  <a:pt x="3161" y="1653"/>
                </a:lnTo>
                <a:lnTo>
                  <a:pt x="3146" y="1597"/>
                </a:lnTo>
                <a:lnTo>
                  <a:pt x="3125" y="1544"/>
                </a:lnTo>
                <a:lnTo>
                  <a:pt x="3098" y="1493"/>
                </a:lnTo>
                <a:lnTo>
                  <a:pt x="3067" y="1446"/>
                </a:lnTo>
                <a:lnTo>
                  <a:pt x="3031" y="1401"/>
                </a:lnTo>
                <a:lnTo>
                  <a:pt x="2991" y="1361"/>
                </a:lnTo>
                <a:lnTo>
                  <a:pt x="2947" y="1326"/>
                </a:lnTo>
                <a:lnTo>
                  <a:pt x="2900" y="1295"/>
                </a:lnTo>
                <a:lnTo>
                  <a:pt x="2849" y="1269"/>
                </a:lnTo>
                <a:lnTo>
                  <a:pt x="2795" y="1248"/>
                </a:lnTo>
                <a:lnTo>
                  <a:pt x="2740" y="1232"/>
                </a:lnTo>
                <a:lnTo>
                  <a:pt x="2682" y="1223"/>
                </a:lnTo>
                <a:lnTo>
                  <a:pt x="2622" y="1219"/>
                </a:lnTo>
                <a:close/>
                <a:moveTo>
                  <a:pt x="767" y="1219"/>
                </a:moveTo>
                <a:lnTo>
                  <a:pt x="707" y="1223"/>
                </a:lnTo>
                <a:lnTo>
                  <a:pt x="649" y="1232"/>
                </a:lnTo>
                <a:lnTo>
                  <a:pt x="593" y="1248"/>
                </a:lnTo>
                <a:lnTo>
                  <a:pt x="540" y="1269"/>
                </a:lnTo>
                <a:lnTo>
                  <a:pt x="489" y="1295"/>
                </a:lnTo>
                <a:lnTo>
                  <a:pt x="441" y="1326"/>
                </a:lnTo>
                <a:lnTo>
                  <a:pt x="398" y="1361"/>
                </a:lnTo>
                <a:lnTo>
                  <a:pt x="358" y="1401"/>
                </a:lnTo>
                <a:lnTo>
                  <a:pt x="322" y="1446"/>
                </a:lnTo>
                <a:lnTo>
                  <a:pt x="290" y="1493"/>
                </a:lnTo>
                <a:lnTo>
                  <a:pt x="264" y="1544"/>
                </a:lnTo>
                <a:lnTo>
                  <a:pt x="243" y="1597"/>
                </a:lnTo>
                <a:lnTo>
                  <a:pt x="228" y="1653"/>
                </a:lnTo>
                <a:lnTo>
                  <a:pt x="219" y="1712"/>
                </a:lnTo>
                <a:lnTo>
                  <a:pt x="216" y="1772"/>
                </a:lnTo>
                <a:lnTo>
                  <a:pt x="219" y="1832"/>
                </a:lnTo>
                <a:lnTo>
                  <a:pt x="228" y="1890"/>
                </a:lnTo>
                <a:lnTo>
                  <a:pt x="243" y="1947"/>
                </a:lnTo>
                <a:lnTo>
                  <a:pt x="264" y="1999"/>
                </a:lnTo>
                <a:lnTo>
                  <a:pt x="290" y="2051"/>
                </a:lnTo>
                <a:lnTo>
                  <a:pt x="322" y="2098"/>
                </a:lnTo>
                <a:lnTo>
                  <a:pt x="358" y="2142"/>
                </a:lnTo>
                <a:lnTo>
                  <a:pt x="398" y="2182"/>
                </a:lnTo>
                <a:lnTo>
                  <a:pt x="441" y="2218"/>
                </a:lnTo>
                <a:lnTo>
                  <a:pt x="489" y="2249"/>
                </a:lnTo>
                <a:lnTo>
                  <a:pt x="540" y="2275"/>
                </a:lnTo>
                <a:lnTo>
                  <a:pt x="593" y="2296"/>
                </a:lnTo>
                <a:lnTo>
                  <a:pt x="649" y="2312"/>
                </a:lnTo>
                <a:lnTo>
                  <a:pt x="707" y="2322"/>
                </a:lnTo>
                <a:lnTo>
                  <a:pt x="767" y="2325"/>
                </a:lnTo>
                <a:lnTo>
                  <a:pt x="828" y="2322"/>
                </a:lnTo>
                <a:lnTo>
                  <a:pt x="886" y="2312"/>
                </a:lnTo>
                <a:lnTo>
                  <a:pt x="942" y="2296"/>
                </a:lnTo>
                <a:lnTo>
                  <a:pt x="995" y="2275"/>
                </a:lnTo>
                <a:lnTo>
                  <a:pt x="1046" y="2249"/>
                </a:lnTo>
                <a:lnTo>
                  <a:pt x="1093" y="2218"/>
                </a:lnTo>
                <a:lnTo>
                  <a:pt x="1137" y="2182"/>
                </a:lnTo>
                <a:lnTo>
                  <a:pt x="1177" y="2142"/>
                </a:lnTo>
                <a:lnTo>
                  <a:pt x="1213" y="2098"/>
                </a:lnTo>
                <a:lnTo>
                  <a:pt x="1245" y="2051"/>
                </a:lnTo>
                <a:lnTo>
                  <a:pt x="1271" y="1999"/>
                </a:lnTo>
                <a:lnTo>
                  <a:pt x="1292" y="1947"/>
                </a:lnTo>
                <a:lnTo>
                  <a:pt x="1307" y="1890"/>
                </a:lnTo>
                <a:lnTo>
                  <a:pt x="1316" y="1832"/>
                </a:lnTo>
                <a:lnTo>
                  <a:pt x="1319" y="1772"/>
                </a:lnTo>
                <a:lnTo>
                  <a:pt x="1316" y="1712"/>
                </a:lnTo>
                <a:lnTo>
                  <a:pt x="1307" y="1653"/>
                </a:lnTo>
                <a:lnTo>
                  <a:pt x="1292" y="1597"/>
                </a:lnTo>
                <a:lnTo>
                  <a:pt x="1271" y="1544"/>
                </a:lnTo>
                <a:lnTo>
                  <a:pt x="1245" y="1493"/>
                </a:lnTo>
                <a:lnTo>
                  <a:pt x="1213" y="1446"/>
                </a:lnTo>
                <a:lnTo>
                  <a:pt x="1177" y="1401"/>
                </a:lnTo>
                <a:lnTo>
                  <a:pt x="1137" y="1361"/>
                </a:lnTo>
                <a:lnTo>
                  <a:pt x="1093" y="1326"/>
                </a:lnTo>
                <a:lnTo>
                  <a:pt x="1046" y="1295"/>
                </a:lnTo>
                <a:lnTo>
                  <a:pt x="995" y="1269"/>
                </a:lnTo>
                <a:lnTo>
                  <a:pt x="942" y="1248"/>
                </a:lnTo>
                <a:lnTo>
                  <a:pt x="886" y="1232"/>
                </a:lnTo>
                <a:lnTo>
                  <a:pt x="828" y="1223"/>
                </a:lnTo>
                <a:lnTo>
                  <a:pt x="767" y="1219"/>
                </a:lnTo>
                <a:close/>
                <a:moveTo>
                  <a:pt x="1695" y="886"/>
                </a:moveTo>
                <a:lnTo>
                  <a:pt x="1647" y="887"/>
                </a:lnTo>
                <a:lnTo>
                  <a:pt x="1599" y="891"/>
                </a:lnTo>
                <a:lnTo>
                  <a:pt x="1556" y="896"/>
                </a:lnTo>
                <a:lnTo>
                  <a:pt x="1514" y="905"/>
                </a:lnTo>
                <a:lnTo>
                  <a:pt x="1476" y="915"/>
                </a:lnTo>
                <a:lnTo>
                  <a:pt x="1442" y="927"/>
                </a:lnTo>
                <a:lnTo>
                  <a:pt x="1412" y="941"/>
                </a:lnTo>
                <a:lnTo>
                  <a:pt x="1387" y="956"/>
                </a:lnTo>
                <a:lnTo>
                  <a:pt x="1366" y="973"/>
                </a:lnTo>
                <a:lnTo>
                  <a:pt x="1350" y="991"/>
                </a:lnTo>
                <a:lnTo>
                  <a:pt x="1340" y="1009"/>
                </a:lnTo>
                <a:lnTo>
                  <a:pt x="1337" y="1029"/>
                </a:lnTo>
                <a:lnTo>
                  <a:pt x="1340" y="1048"/>
                </a:lnTo>
                <a:lnTo>
                  <a:pt x="1350" y="1067"/>
                </a:lnTo>
                <a:lnTo>
                  <a:pt x="1366" y="1085"/>
                </a:lnTo>
                <a:lnTo>
                  <a:pt x="1387" y="1100"/>
                </a:lnTo>
                <a:lnTo>
                  <a:pt x="1412" y="1116"/>
                </a:lnTo>
                <a:lnTo>
                  <a:pt x="1442" y="1130"/>
                </a:lnTo>
                <a:lnTo>
                  <a:pt x="1476" y="1143"/>
                </a:lnTo>
                <a:lnTo>
                  <a:pt x="1514" y="1152"/>
                </a:lnTo>
                <a:lnTo>
                  <a:pt x="1556" y="1160"/>
                </a:lnTo>
                <a:lnTo>
                  <a:pt x="1599" y="1167"/>
                </a:lnTo>
                <a:lnTo>
                  <a:pt x="1647" y="1171"/>
                </a:lnTo>
                <a:lnTo>
                  <a:pt x="1695" y="1172"/>
                </a:lnTo>
                <a:lnTo>
                  <a:pt x="1743" y="1171"/>
                </a:lnTo>
                <a:lnTo>
                  <a:pt x="1790" y="1167"/>
                </a:lnTo>
                <a:lnTo>
                  <a:pt x="1834" y="1160"/>
                </a:lnTo>
                <a:lnTo>
                  <a:pt x="1875" y="1152"/>
                </a:lnTo>
                <a:lnTo>
                  <a:pt x="1913" y="1143"/>
                </a:lnTo>
                <a:lnTo>
                  <a:pt x="1947" y="1130"/>
                </a:lnTo>
                <a:lnTo>
                  <a:pt x="1978" y="1116"/>
                </a:lnTo>
                <a:lnTo>
                  <a:pt x="2003" y="1100"/>
                </a:lnTo>
                <a:lnTo>
                  <a:pt x="2024" y="1085"/>
                </a:lnTo>
                <a:lnTo>
                  <a:pt x="2039" y="1067"/>
                </a:lnTo>
                <a:lnTo>
                  <a:pt x="2048" y="1048"/>
                </a:lnTo>
                <a:lnTo>
                  <a:pt x="2052" y="1029"/>
                </a:lnTo>
                <a:lnTo>
                  <a:pt x="2048" y="1009"/>
                </a:lnTo>
                <a:lnTo>
                  <a:pt x="2039" y="991"/>
                </a:lnTo>
                <a:lnTo>
                  <a:pt x="2024" y="973"/>
                </a:lnTo>
                <a:lnTo>
                  <a:pt x="2003" y="956"/>
                </a:lnTo>
                <a:lnTo>
                  <a:pt x="1978" y="941"/>
                </a:lnTo>
                <a:lnTo>
                  <a:pt x="1947" y="927"/>
                </a:lnTo>
                <a:lnTo>
                  <a:pt x="1913" y="915"/>
                </a:lnTo>
                <a:lnTo>
                  <a:pt x="1875" y="905"/>
                </a:lnTo>
                <a:lnTo>
                  <a:pt x="1834" y="896"/>
                </a:lnTo>
                <a:lnTo>
                  <a:pt x="1790" y="891"/>
                </a:lnTo>
                <a:lnTo>
                  <a:pt x="1743" y="887"/>
                </a:lnTo>
                <a:lnTo>
                  <a:pt x="1695" y="886"/>
                </a:lnTo>
                <a:close/>
                <a:moveTo>
                  <a:pt x="2260" y="260"/>
                </a:moveTo>
                <a:lnTo>
                  <a:pt x="2211" y="261"/>
                </a:lnTo>
                <a:lnTo>
                  <a:pt x="2164" y="268"/>
                </a:lnTo>
                <a:lnTo>
                  <a:pt x="2121" y="278"/>
                </a:lnTo>
                <a:lnTo>
                  <a:pt x="2080" y="294"/>
                </a:lnTo>
                <a:lnTo>
                  <a:pt x="2043" y="315"/>
                </a:lnTo>
                <a:lnTo>
                  <a:pt x="2008" y="340"/>
                </a:lnTo>
                <a:lnTo>
                  <a:pt x="1977" y="371"/>
                </a:lnTo>
                <a:lnTo>
                  <a:pt x="1950" y="406"/>
                </a:lnTo>
                <a:lnTo>
                  <a:pt x="1944" y="417"/>
                </a:lnTo>
                <a:lnTo>
                  <a:pt x="1943" y="429"/>
                </a:lnTo>
                <a:lnTo>
                  <a:pt x="1945" y="441"/>
                </a:lnTo>
                <a:lnTo>
                  <a:pt x="1951" y="452"/>
                </a:lnTo>
                <a:lnTo>
                  <a:pt x="1960" y="461"/>
                </a:lnTo>
                <a:lnTo>
                  <a:pt x="1972" y="467"/>
                </a:lnTo>
                <a:lnTo>
                  <a:pt x="1983" y="469"/>
                </a:lnTo>
                <a:lnTo>
                  <a:pt x="1996" y="467"/>
                </a:lnTo>
                <a:lnTo>
                  <a:pt x="2007" y="460"/>
                </a:lnTo>
                <a:lnTo>
                  <a:pt x="2016" y="451"/>
                </a:lnTo>
                <a:lnTo>
                  <a:pt x="2040" y="421"/>
                </a:lnTo>
                <a:lnTo>
                  <a:pt x="2068" y="396"/>
                </a:lnTo>
                <a:lnTo>
                  <a:pt x="2099" y="375"/>
                </a:lnTo>
                <a:lnTo>
                  <a:pt x="2134" y="359"/>
                </a:lnTo>
                <a:lnTo>
                  <a:pt x="2172" y="349"/>
                </a:lnTo>
                <a:lnTo>
                  <a:pt x="2212" y="342"/>
                </a:lnTo>
                <a:lnTo>
                  <a:pt x="2256" y="340"/>
                </a:lnTo>
                <a:lnTo>
                  <a:pt x="2283" y="342"/>
                </a:lnTo>
                <a:lnTo>
                  <a:pt x="2308" y="344"/>
                </a:lnTo>
                <a:lnTo>
                  <a:pt x="2333" y="349"/>
                </a:lnTo>
                <a:lnTo>
                  <a:pt x="2354" y="353"/>
                </a:lnTo>
                <a:lnTo>
                  <a:pt x="2371" y="357"/>
                </a:lnTo>
                <a:lnTo>
                  <a:pt x="2387" y="361"/>
                </a:lnTo>
                <a:lnTo>
                  <a:pt x="2399" y="366"/>
                </a:lnTo>
                <a:lnTo>
                  <a:pt x="2406" y="368"/>
                </a:lnTo>
                <a:lnTo>
                  <a:pt x="2409" y="369"/>
                </a:lnTo>
                <a:lnTo>
                  <a:pt x="2422" y="372"/>
                </a:lnTo>
                <a:lnTo>
                  <a:pt x="2435" y="371"/>
                </a:lnTo>
                <a:lnTo>
                  <a:pt x="2446" y="366"/>
                </a:lnTo>
                <a:lnTo>
                  <a:pt x="2455" y="357"/>
                </a:lnTo>
                <a:lnTo>
                  <a:pt x="2462" y="346"/>
                </a:lnTo>
                <a:lnTo>
                  <a:pt x="2464" y="333"/>
                </a:lnTo>
                <a:lnTo>
                  <a:pt x="2463" y="321"/>
                </a:lnTo>
                <a:lnTo>
                  <a:pt x="2458" y="310"/>
                </a:lnTo>
                <a:lnTo>
                  <a:pt x="2450" y="300"/>
                </a:lnTo>
                <a:lnTo>
                  <a:pt x="2439" y="294"/>
                </a:lnTo>
                <a:lnTo>
                  <a:pt x="2435" y="292"/>
                </a:lnTo>
                <a:lnTo>
                  <a:pt x="2426" y="289"/>
                </a:lnTo>
                <a:lnTo>
                  <a:pt x="2413" y="284"/>
                </a:lnTo>
                <a:lnTo>
                  <a:pt x="2395" y="280"/>
                </a:lnTo>
                <a:lnTo>
                  <a:pt x="2374" y="275"/>
                </a:lnTo>
                <a:lnTo>
                  <a:pt x="2349" y="270"/>
                </a:lnTo>
                <a:lnTo>
                  <a:pt x="2322" y="266"/>
                </a:lnTo>
                <a:lnTo>
                  <a:pt x="2292" y="261"/>
                </a:lnTo>
                <a:lnTo>
                  <a:pt x="2260" y="260"/>
                </a:lnTo>
                <a:close/>
                <a:moveTo>
                  <a:pt x="1130" y="260"/>
                </a:moveTo>
                <a:lnTo>
                  <a:pt x="1097" y="261"/>
                </a:lnTo>
                <a:lnTo>
                  <a:pt x="1068" y="266"/>
                </a:lnTo>
                <a:lnTo>
                  <a:pt x="1041" y="270"/>
                </a:lnTo>
                <a:lnTo>
                  <a:pt x="1015" y="275"/>
                </a:lnTo>
                <a:lnTo>
                  <a:pt x="994" y="280"/>
                </a:lnTo>
                <a:lnTo>
                  <a:pt x="976" y="284"/>
                </a:lnTo>
                <a:lnTo>
                  <a:pt x="964" y="289"/>
                </a:lnTo>
                <a:lnTo>
                  <a:pt x="954" y="292"/>
                </a:lnTo>
                <a:lnTo>
                  <a:pt x="951" y="294"/>
                </a:lnTo>
                <a:lnTo>
                  <a:pt x="940" y="300"/>
                </a:lnTo>
                <a:lnTo>
                  <a:pt x="931" y="310"/>
                </a:lnTo>
                <a:lnTo>
                  <a:pt x="927" y="321"/>
                </a:lnTo>
                <a:lnTo>
                  <a:pt x="925" y="333"/>
                </a:lnTo>
                <a:lnTo>
                  <a:pt x="928" y="346"/>
                </a:lnTo>
                <a:lnTo>
                  <a:pt x="934" y="357"/>
                </a:lnTo>
                <a:lnTo>
                  <a:pt x="944" y="366"/>
                </a:lnTo>
                <a:lnTo>
                  <a:pt x="955" y="371"/>
                </a:lnTo>
                <a:lnTo>
                  <a:pt x="968" y="372"/>
                </a:lnTo>
                <a:lnTo>
                  <a:pt x="981" y="369"/>
                </a:lnTo>
                <a:lnTo>
                  <a:pt x="983" y="368"/>
                </a:lnTo>
                <a:lnTo>
                  <a:pt x="990" y="366"/>
                </a:lnTo>
                <a:lnTo>
                  <a:pt x="1002" y="362"/>
                </a:lnTo>
                <a:lnTo>
                  <a:pt x="1016" y="358"/>
                </a:lnTo>
                <a:lnTo>
                  <a:pt x="1034" y="353"/>
                </a:lnTo>
                <a:lnTo>
                  <a:pt x="1055" y="349"/>
                </a:lnTo>
                <a:lnTo>
                  <a:pt x="1078" y="346"/>
                </a:lnTo>
                <a:lnTo>
                  <a:pt x="1103" y="342"/>
                </a:lnTo>
                <a:lnTo>
                  <a:pt x="1130" y="341"/>
                </a:lnTo>
                <a:lnTo>
                  <a:pt x="1157" y="341"/>
                </a:lnTo>
                <a:lnTo>
                  <a:pt x="1186" y="343"/>
                </a:lnTo>
                <a:lnTo>
                  <a:pt x="1215" y="348"/>
                </a:lnTo>
                <a:lnTo>
                  <a:pt x="1244" y="356"/>
                </a:lnTo>
                <a:lnTo>
                  <a:pt x="1272" y="367"/>
                </a:lnTo>
                <a:lnTo>
                  <a:pt x="1300" y="381"/>
                </a:lnTo>
                <a:lnTo>
                  <a:pt x="1326" y="400"/>
                </a:lnTo>
                <a:lnTo>
                  <a:pt x="1351" y="423"/>
                </a:lnTo>
                <a:lnTo>
                  <a:pt x="1373" y="451"/>
                </a:lnTo>
                <a:lnTo>
                  <a:pt x="1382" y="460"/>
                </a:lnTo>
                <a:lnTo>
                  <a:pt x="1394" y="467"/>
                </a:lnTo>
                <a:lnTo>
                  <a:pt x="1407" y="469"/>
                </a:lnTo>
                <a:lnTo>
                  <a:pt x="1418" y="467"/>
                </a:lnTo>
                <a:lnTo>
                  <a:pt x="1430" y="461"/>
                </a:lnTo>
                <a:lnTo>
                  <a:pt x="1439" y="452"/>
                </a:lnTo>
                <a:lnTo>
                  <a:pt x="1445" y="441"/>
                </a:lnTo>
                <a:lnTo>
                  <a:pt x="1447" y="429"/>
                </a:lnTo>
                <a:lnTo>
                  <a:pt x="1446" y="416"/>
                </a:lnTo>
                <a:lnTo>
                  <a:pt x="1439" y="404"/>
                </a:lnTo>
                <a:lnTo>
                  <a:pt x="1412" y="370"/>
                </a:lnTo>
                <a:lnTo>
                  <a:pt x="1381" y="340"/>
                </a:lnTo>
                <a:lnTo>
                  <a:pt x="1347" y="315"/>
                </a:lnTo>
                <a:lnTo>
                  <a:pt x="1309" y="294"/>
                </a:lnTo>
                <a:lnTo>
                  <a:pt x="1269" y="278"/>
                </a:lnTo>
                <a:lnTo>
                  <a:pt x="1225" y="268"/>
                </a:lnTo>
                <a:lnTo>
                  <a:pt x="1178" y="261"/>
                </a:lnTo>
                <a:lnTo>
                  <a:pt x="1130" y="260"/>
                </a:lnTo>
                <a:close/>
                <a:moveTo>
                  <a:pt x="1249" y="0"/>
                </a:moveTo>
                <a:lnTo>
                  <a:pt x="1288" y="3"/>
                </a:lnTo>
                <a:lnTo>
                  <a:pt x="1326" y="12"/>
                </a:lnTo>
                <a:lnTo>
                  <a:pt x="1361" y="25"/>
                </a:lnTo>
                <a:lnTo>
                  <a:pt x="1394" y="44"/>
                </a:lnTo>
                <a:lnTo>
                  <a:pt x="1424" y="67"/>
                </a:lnTo>
                <a:lnTo>
                  <a:pt x="1449" y="92"/>
                </a:lnTo>
                <a:lnTo>
                  <a:pt x="1470" y="121"/>
                </a:lnTo>
                <a:lnTo>
                  <a:pt x="1485" y="153"/>
                </a:lnTo>
                <a:lnTo>
                  <a:pt x="1494" y="186"/>
                </a:lnTo>
                <a:lnTo>
                  <a:pt x="1495" y="194"/>
                </a:lnTo>
                <a:lnTo>
                  <a:pt x="1496" y="209"/>
                </a:lnTo>
                <a:lnTo>
                  <a:pt x="1498" y="230"/>
                </a:lnTo>
                <a:lnTo>
                  <a:pt x="1500" y="257"/>
                </a:lnTo>
                <a:lnTo>
                  <a:pt x="1502" y="289"/>
                </a:lnTo>
                <a:lnTo>
                  <a:pt x="1505" y="324"/>
                </a:lnTo>
                <a:lnTo>
                  <a:pt x="1508" y="364"/>
                </a:lnTo>
                <a:lnTo>
                  <a:pt x="1511" y="406"/>
                </a:lnTo>
                <a:lnTo>
                  <a:pt x="1513" y="450"/>
                </a:lnTo>
                <a:lnTo>
                  <a:pt x="1516" y="494"/>
                </a:lnTo>
                <a:lnTo>
                  <a:pt x="1519" y="539"/>
                </a:lnTo>
                <a:lnTo>
                  <a:pt x="1521" y="583"/>
                </a:lnTo>
                <a:lnTo>
                  <a:pt x="1525" y="626"/>
                </a:lnTo>
                <a:lnTo>
                  <a:pt x="1527" y="667"/>
                </a:lnTo>
                <a:lnTo>
                  <a:pt x="1529" y="705"/>
                </a:lnTo>
                <a:lnTo>
                  <a:pt x="1547" y="703"/>
                </a:lnTo>
                <a:lnTo>
                  <a:pt x="1561" y="699"/>
                </a:lnTo>
                <a:lnTo>
                  <a:pt x="1573" y="693"/>
                </a:lnTo>
                <a:lnTo>
                  <a:pt x="1582" y="685"/>
                </a:lnTo>
                <a:lnTo>
                  <a:pt x="1591" y="675"/>
                </a:lnTo>
                <a:lnTo>
                  <a:pt x="1599" y="665"/>
                </a:lnTo>
                <a:lnTo>
                  <a:pt x="1607" y="652"/>
                </a:lnTo>
                <a:lnTo>
                  <a:pt x="1615" y="639"/>
                </a:lnTo>
                <a:lnTo>
                  <a:pt x="1626" y="626"/>
                </a:lnTo>
                <a:lnTo>
                  <a:pt x="1638" y="613"/>
                </a:lnTo>
                <a:lnTo>
                  <a:pt x="1643" y="610"/>
                </a:lnTo>
                <a:lnTo>
                  <a:pt x="1654" y="609"/>
                </a:lnTo>
                <a:lnTo>
                  <a:pt x="1669" y="607"/>
                </a:lnTo>
                <a:lnTo>
                  <a:pt x="1685" y="607"/>
                </a:lnTo>
                <a:lnTo>
                  <a:pt x="1703" y="607"/>
                </a:lnTo>
                <a:lnTo>
                  <a:pt x="1720" y="607"/>
                </a:lnTo>
                <a:lnTo>
                  <a:pt x="1735" y="609"/>
                </a:lnTo>
                <a:lnTo>
                  <a:pt x="1745" y="610"/>
                </a:lnTo>
                <a:lnTo>
                  <a:pt x="1752" y="613"/>
                </a:lnTo>
                <a:lnTo>
                  <a:pt x="1764" y="626"/>
                </a:lnTo>
                <a:lnTo>
                  <a:pt x="1774" y="639"/>
                </a:lnTo>
                <a:lnTo>
                  <a:pt x="1782" y="652"/>
                </a:lnTo>
                <a:lnTo>
                  <a:pt x="1791" y="665"/>
                </a:lnTo>
                <a:lnTo>
                  <a:pt x="1798" y="675"/>
                </a:lnTo>
                <a:lnTo>
                  <a:pt x="1806" y="685"/>
                </a:lnTo>
                <a:lnTo>
                  <a:pt x="1816" y="693"/>
                </a:lnTo>
                <a:lnTo>
                  <a:pt x="1828" y="699"/>
                </a:lnTo>
                <a:lnTo>
                  <a:pt x="1842" y="703"/>
                </a:lnTo>
                <a:lnTo>
                  <a:pt x="1860" y="705"/>
                </a:lnTo>
                <a:lnTo>
                  <a:pt x="1862" y="667"/>
                </a:lnTo>
                <a:lnTo>
                  <a:pt x="1865" y="626"/>
                </a:lnTo>
                <a:lnTo>
                  <a:pt x="1868" y="583"/>
                </a:lnTo>
                <a:lnTo>
                  <a:pt x="1871" y="539"/>
                </a:lnTo>
                <a:lnTo>
                  <a:pt x="1873" y="494"/>
                </a:lnTo>
                <a:lnTo>
                  <a:pt x="1876" y="450"/>
                </a:lnTo>
                <a:lnTo>
                  <a:pt x="1879" y="406"/>
                </a:lnTo>
                <a:lnTo>
                  <a:pt x="1881" y="364"/>
                </a:lnTo>
                <a:lnTo>
                  <a:pt x="1884" y="324"/>
                </a:lnTo>
                <a:lnTo>
                  <a:pt x="1886" y="289"/>
                </a:lnTo>
                <a:lnTo>
                  <a:pt x="1889" y="257"/>
                </a:lnTo>
                <a:lnTo>
                  <a:pt x="1891" y="230"/>
                </a:lnTo>
                <a:lnTo>
                  <a:pt x="1893" y="209"/>
                </a:lnTo>
                <a:lnTo>
                  <a:pt x="1894" y="194"/>
                </a:lnTo>
                <a:lnTo>
                  <a:pt x="1895" y="186"/>
                </a:lnTo>
                <a:lnTo>
                  <a:pt x="1904" y="153"/>
                </a:lnTo>
                <a:lnTo>
                  <a:pt x="1920" y="121"/>
                </a:lnTo>
                <a:lnTo>
                  <a:pt x="1940" y="92"/>
                </a:lnTo>
                <a:lnTo>
                  <a:pt x="1965" y="67"/>
                </a:lnTo>
                <a:lnTo>
                  <a:pt x="1995" y="44"/>
                </a:lnTo>
                <a:lnTo>
                  <a:pt x="2028" y="25"/>
                </a:lnTo>
                <a:lnTo>
                  <a:pt x="2063" y="12"/>
                </a:lnTo>
                <a:lnTo>
                  <a:pt x="2101" y="3"/>
                </a:lnTo>
                <a:lnTo>
                  <a:pt x="2140" y="0"/>
                </a:lnTo>
                <a:lnTo>
                  <a:pt x="2166" y="1"/>
                </a:lnTo>
                <a:lnTo>
                  <a:pt x="2192" y="5"/>
                </a:lnTo>
                <a:lnTo>
                  <a:pt x="2217" y="12"/>
                </a:lnTo>
                <a:lnTo>
                  <a:pt x="2241" y="21"/>
                </a:lnTo>
                <a:lnTo>
                  <a:pt x="2265" y="34"/>
                </a:lnTo>
                <a:lnTo>
                  <a:pt x="2289" y="50"/>
                </a:lnTo>
                <a:lnTo>
                  <a:pt x="2315" y="70"/>
                </a:lnTo>
                <a:lnTo>
                  <a:pt x="2340" y="94"/>
                </a:lnTo>
                <a:lnTo>
                  <a:pt x="2367" y="122"/>
                </a:lnTo>
                <a:lnTo>
                  <a:pt x="2396" y="155"/>
                </a:lnTo>
                <a:lnTo>
                  <a:pt x="2426" y="193"/>
                </a:lnTo>
                <a:lnTo>
                  <a:pt x="2458" y="235"/>
                </a:lnTo>
                <a:lnTo>
                  <a:pt x="2494" y="283"/>
                </a:lnTo>
                <a:lnTo>
                  <a:pt x="2501" y="294"/>
                </a:lnTo>
                <a:lnTo>
                  <a:pt x="2511" y="310"/>
                </a:lnTo>
                <a:lnTo>
                  <a:pt x="2525" y="329"/>
                </a:lnTo>
                <a:lnTo>
                  <a:pt x="2542" y="352"/>
                </a:lnTo>
                <a:lnTo>
                  <a:pt x="2561" y="379"/>
                </a:lnTo>
                <a:lnTo>
                  <a:pt x="2582" y="410"/>
                </a:lnTo>
                <a:lnTo>
                  <a:pt x="2605" y="442"/>
                </a:lnTo>
                <a:lnTo>
                  <a:pt x="2631" y="479"/>
                </a:lnTo>
                <a:lnTo>
                  <a:pt x="2658" y="517"/>
                </a:lnTo>
                <a:lnTo>
                  <a:pt x="2686" y="558"/>
                </a:lnTo>
                <a:lnTo>
                  <a:pt x="2717" y="600"/>
                </a:lnTo>
                <a:lnTo>
                  <a:pt x="2747" y="645"/>
                </a:lnTo>
                <a:lnTo>
                  <a:pt x="2779" y="690"/>
                </a:lnTo>
                <a:lnTo>
                  <a:pt x="2811" y="736"/>
                </a:lnTo>
                <a:lnTo>
                  <a:pt x="2844" y="783"/>
                </a:lnTo>
                <a:lnTo>
                  <a:pt x="2878" y="831"/>
                </a:lnTo>
                <a:lnTo>
                  <a:pt x="2910" y="878"/>
                </a:lnTo>
                <a:lnTo>
                  <a:pt x="2944" y="925"/>
                </a:lnTo>
                <a:lnTo>
                  <a:pt x="2976" y="972"/>
                </a:lnTo>
                <a:lnTo>
                  <a:pt x="3008" y="1017"/>
                </a:lnTo>
                <a:lnTo>
                  <a:pt x="3040" y="1062"/>
                </a:lnTo>
                <a:lnTo>
                  <a:pt x="3070" y="1106"/>
                </a:lnTo>
                <a:lnTo>
                  <a:pt x="3098" y="1147"/>
                </a:lnTo>
                <a:lnTo>
                  <a:pt x="3126" y="1187"/>
                </a:lnTo>
                <a:lnTo>
                  <a:pt x="3152" y="1224"/>
                </a:lnTo>
                <a:lnTo>
                  <a:pt x="3176" y="1258"/>
                </a:lnTo>
                <a:lnTo>
                  <a:pt x="3198" y="1290"/>
                </a:lnTo>
                <a:lnTo>
                  <a:pt x="3218" y="1318"/>
                </a:lnTo>
                <a:lnTo>
                  <a:pt x="3236" y="1344"/>
                </a:lnTo>
                <a:lnTo>
                  <a:pt x="3251" y="1366"/>
                </a:lnTo>
                <a:lnTo>
                  <a:pt x="3264" y="1383"/>
                </a:lnTo>
                <a:lnTo>
                  <a:pt x="3272" y="1395"/>
                </a:lnTo>
                <a:lnTo>
                  <a:pt x="3292" y="1426"/>
                </a:lnTo>
                <a:lnTo>
                  <a:pt x="3310" y="1460"/>
                </a:lnTo>
                <a:lnTo>
                  <a:pt x="3327" y="1498"/>
                </a:lnTo>
                <a:lnTo>
                  <a:pt x="3343" y="1538"/>
                </a:lnTo>
                <a:lnTo>
                  <a:pt x="3356" y="1579"/>
                </a:lnTo>
                <a:lnTo>
                  <a:pt x="3368" y="1622"/>
                </a:lnTo>
                <a:lnTo>
                  <a:pt x="3377" y="1663"/>
                </a:lnTo>
                <a:lnTo>
                  <a:pt x="3385" y="1702"/>
                </a:lnTo>
                <a:lnTo>
                  <a:pt x="3389" y="1738"/>
                </a:lnTo>
                <a:lnTo>
                  <a:pt x="3390" y="1772"/>
                </a:lnTo>
                <a:lnTo>
                  <a:pt x="3387" y="1842"/>
                </a:lnTo>
                <a:lnTo>
                  <a:pt x="3378" y="1910"/>
                </a:lnTo>
                <a:lnTo>
                  <a:pt x="3363" y="1976"/>
                </a:lnTo>
                <a:lnTo>
                  <a:pt x="3343" y="2039"/>
                </a:lnTo>
                <a:lnTo>
                  <a:pt x="3316" y="2101"/>
                </a:lnTo>
                <a:lnTo>
                  <a:pt x="3286" y="2160"/>
                </a:lnTo>
                <a:lnTo>
                  <a:pt x="3250" y="2214"/>
                </a:lnTo>
                <a:lnTo>
                  <a:pt x="3210" y="2267"/>
                </a:lnTo>
                <a:lnTo>
                  <a:pt x="3166" y="2314"/>
                </a:lnTo>
                <a:lnTo>
                  <a:pt x="3117" y="2358"/>
                </a:lnTo>
                <a:lnTo>
                  <a:pt x="3066" y="2398"/>
                </a:lnTo>
                <a:lnTo>
                  <a:pt x="3011" y="2434"/>
                </a:lnTo>
                <a:lnTo>
                  <a:pt x="2952" y="2466"/>
                </a:lnTo>
                <a:lnTo>
                  <a:pt x="2891" y="2491"/>
                </a:lnTo>
                <a:lnTo>
                  <a:pt x="2827" y="2512"/>
                </a:lnTo>
                <a:lnTo>
                  <a:pt x="2762" y="2527"/>
                </a:lnTo>
                <a:lnTo>
                  <a:pt x="2693" y="2536"/>
                </a:lnTo>
                <a:lnTo>
                  <a:pt x="2624" y="2540"/>
                </a:lnTo>
                <a:lnTo>
                  <a:pt x="2553" y="2536"/>
                </a:lnTo>
                <a:lnTo>
                  <a:pt x="2486" y="2527"/>
                </a:lnTo>
                <a:lnTo>
                  <a:pt x="2420" y="2512"/>
                </a:lnTo>
                <a:lnTo>
                  <a:pt x="2357" y="2491"/>
                </a:lnTo>
                <a:lnTo>
                  <a:pt x="2296" y="2466"/>
                </a:lnTo>
                <a:lnTo>
                  <a:pt x="2237" y="2434"/>
                </a:lnTo>
                <a:lnTo>
                  <a:pt x="2182" y="2398"/>
                </a:lnTo>
                <a:lnTo>
                  <a:pt x="2131" y="2358"/>
                </a:lnTo>
                <a:lnTo>
                  <a:pt x="2082" y="2314"/>
                </a:lnTo>
                <a:lnTo>
                  <a:pt x="2038" y="2267"/>
                </a:lnTo>
                <a:lnTo>
                  <a:pt x="1998" y="2214"/>
                </a:lnTo>
                <a:lnTo>
                  <a:pt x="1963" y="2160"/>
                </a:lnTo>
                <a:lnTo>
                  <a:pt x="1933" y="2101"/>
                </a:lnTo>
                <a:lnTo>
                  <a:pt x="1906" y="2039"/>
                </a:lnTo>
                <a:lnTo>
                  <a:pt x="1886" y="1976"/>
                </a:lnTo>
                <a:lnTo>
                  <a:pt x="1871" y="1910"/>
                </a:lnTo>
                <a:lnTo>
                  <a:pt x="1862" y="1842"/>
                </a:lnTo>
                <a:lnTo>
                  <a:pt x="1859" y="1772"/>
                </a:lnTo>
                <a:lnTo>
                  <a:pt x="1859" y="1578"/>
                </a:lnTo>
                <a:lnTo>
                  <a:pt x="1858" y="1557"/>
                </a:lnTo>
                <a:lnTo>
                  <a:pt x="1857" y="1538"/>
                </a:lnTo>
                <a:lnTo>
                  <a:pt x="1855" y="1522"/>
                </a:lnTo>
                <a:lnTo>
                  <a:pt x="1850" y="1507"/>
                </a:lnTo>
                <a:lnTo>
                  <a:pt x="1843" y="1494"/>
                </a:lnTo>
                <a:lnTo>
                  <a:pt x="1834" y="1484"/>
                </a:lnTo>
                <a:lnTo>
                  <a:pt x="1821" y="1475"/>
                </a:lnTo>
                <a:lnTo>
                  <a:pt x="1805" y="1469"/>
                </a:lnTo>
                <a:lnTo>
                  <a:pt x="1787" y="1466"/>
                </a:lnTo>
                <a:lnTo>
                  <a:pt x="1762" y="1465"/>
                </a:lnTo>
                <a:lnTo>
                  <a:pt x="1627" y="1465"/>
                </a:lnTo>
                <a:lnTo>
                  <a:pt x="1603" y="1466"/>
                </a:lnTo>
                <a:lnTo>
                  <a:pt x="1584" y="1469"/>
                </a:lnTo>
                <a:lnTo>
                  <a:pt x="1570" y="1475"/>
                </a:lnTo>
                <a:lnTo>
                  <a:pt x="1559" y="1484"/>
                </a:lnTo>
                <a:lnTo>
                  <a:pt x="1552" y="1494"/>
                </a:lnTo>
                <a:lnTo>
                  <a:pt x="1547" y="1507"/>
                </a:lnTo>
                <a:lnTo>
                  <a:pt x="1545" y="1522"/>
                </a:lnTo>
                <a:lnTo>
                  <a:pt x="1543" y="1538"/>
                </a:lnTo>
                <a:lnTo>
                  <a:pt x="1542" y="1557"/>
                </a:lnTo>
                <a:lnTo>
                  <a:pt x="1542" y="1772"/>
                </a:lnTo>
                <a:lnTo>
                  <a:pt x="1539" y="1842"/>
                </a:lnTo>
                <a:lnTo>
                  <a:pt x="1530" y="1910"/>
                </a:lnTo>
                <a:lnTo>
                  <a:pt x="1515" y="1976"/>
                </a:lnTo>
                <a:lnTo>
                  <a:pt x="1494" y="2039"/>
                </a:lnTo>
                <a:lnTo>
                  <a:pt x="1468" y="2101"/>
                </a:lnTo>
                <a:lnTo>
                  <a:pt x="1437" y="2160"/>
                </a:lnTo>
                <a:lnTo>
                  <a:pt x="1401" y="2214"/>
                </a:lnTo>
                <a:lnTo>
                  <a:pt x="1360" y="2267"/>
                </a:lnTo>
                <a:lnTo>
                  <a:pt x="1316" y="2314"/>
                </a:lnTo>
                <a:lnTo>
                  <a:pt x="1268" y="2358"/>
                </a:lnTo>
                <a:lnTo>
                  <a:pt x="1215" y="2398"/>
                </a:lnTo>
                <a:lnTo>
                  <a:pt x="1159" y="2434"/>
                </a:lnTo>
                <a:lnTo>
                  <a:pt x="1102" y="2466"/>
                </a:lnTo>
                <a:lnTo>
                  <a:pt x="1039" y="2491"/>
                </a:lnTo>
                <a:lnTo>
                  <a:pt x="976" y="2512"/>
                </a:lnTo>
                <a:lnTo>
                  <a:pt x="910" y="2527"/>
                </a:lnTo>
                <a:lnTo>
                  <a:pt x="842" y="2536"/>
                </a:lnTo>
                <a:lnTo>
                  <a:pt x="772" y="2540"/>
                </a:lnTo>
                <a:lnTo>
                  <a:pt x="702" y="2536"/>
                </a:lnTo>
                <a:lnTo>
                  <a:pt x="633" y="2527"/>
                </a:lnTo>
                <a:lnTo>
                  <a:pt x="568" y="2512"/>
                </a:lnTo>
                <a:lnTo>
                  <a:pt x="504" y="2491"/>
                </a:lnTo>
                <a:lnTo>
                  <a:pt x="442" y="2466"/>
                </a:lnTo>
                <a:lnTo>
                  <a:pt x="383" y="2434"/>
                </a:lnTo>
                <a:lnTo>
                  <a:pt x="328" y="2398"/>
                </a:lnTo>
                <a:lnTo>
                  <a:pt x="276" y="2358"/>
                </a:lnTo>
                <a:lnTo>
                  <a:pt x="227" y="2314"/>
                </a:lnTo>
                <a:lnTo>
                  <a:pt x="182" y="2267"/>
                </a:lnTo>
                <a:lnTo>
                  <a:pt x="142" y="2214"/>
                </a:lnTo>
                <a:lnTo>
                  <a:pt x="106" y="2160"/>
                </a:lnTo>
                <a:lnTo>
                  <a:pt x="75" y="2101"/>
                </a:lnTo>
                <a:lnTo>
                  <a:pt x="48" y="2039"/>
                </a:lnTo>
                <a:lnTo>
                  <a:pt x="27" y="1976"/>
                </a:lnTo>
                <a:lnTo>
                  <a:pt x="13" y="1910"/>
                </a:lnTo>
                <a:lnTo>
                  <a:pt x="3" y="1842"/>
                </a:lnTo>
                <a:lnTo>
                  <a:pt x="0" y="1772"/>
                </a:lnTo>
                <a:lnTo>
                  <a:pt x="1" y="1738"/>
                </a:lnTo>
                <a:lnTo>
                  <a:pt x="6" y="1702"/>
                </a:lnTo>
                <a:lnTo>
                  <a:pt x="13" y="1663"/>
                </a:lnTo>
                <a:lnTo>
                  <a:pt x="22" y="1622"/>
                </a:lnTo>
                <a:lnTo>
                  <a:pt x="34" y="1579"/>
                </a:lnTo>
                <a:lnTo>
                  <a:pt x="47" y="1538"/>
                </a:lnTo>
                <a:lnTo>
                  <a:pt x="62" y="1498"/>
                </a:lnTo>
                <a:lnTo>
                  <a:pt x="79" y="1460"/>
                </a:lnTo>
                <a:lnTo>
                  <a:pt x="98" y="1426"/>
                </a:lnTo>
                <a:lnTo>
                  <a:pt x="117" y="1395"/>
                </a:lnTo>
                <a:lnTo>
                  <a:pt x="126" y="1383"/>
                </a:lnTo>
                <a:lnTo>
                  <a:pt x="138" y="1366"/>
                </a:lnTo>
                <a:lnTo>
                  <a:pt x="153" y="1344"/>
                </a:lnTo>
                <a:lnTo>
                  <a:pt x="170" y="1318"/>
                </a:lnTo>
                <a:lnTo>
                  <a:pt x="190" y="1290"/>
                </a:lnTo>
                <a:lnTo>
                  <a:pt x="213" y="1258"/>
                </a:lnTo>
                <a:lnTo>
                  <a:pt x="237" y="1224"/>
                </a:lnTo>
                <a:lnTo>
                  <a:pt x="263" y="1187"/>
                </a:lnTo>
                <a:lnTo>
                  <a:pt x="290" y="1147"/>
                </a:lnTo>
                <a:lnTo>
                  <a:pt x="320" y="1106"/>
                </a:lnTo>
                <a:lnTo>
                  <a:pt x="350" y="1062"/>
                </a:lnTo>
                <a:lnTo>
                  <a:pt x="381" y="1017"/>
                </a:lnTo>
                <a:lnTo>
                  <a:pt x="413" y="972"/>
                </a:lnTo>
                <a:lnTo>
                  <a:pt x="446" y="925"/>
                </a:lnTo>
                <a:lnTo>
                  <a:pt x="479" y="878"/>
                </a:lnTo>
                <a:lnTo>
                  <a:pt x="512" y="831"/>
                </a:lnTo>
                <a:lnTo>
                  <a:pt x="545" y="783"/>
                </a:lnTo>
                <a:lnTo>
                  <a:pt x="578" y="736"/>
                </a:lnTo>
                <a:lnTo>
                  <a:pt x="610" y="690"/>
                </a:lnTo>
                <a:lnTo>
                  <a:pt x="642" y="645"/>
                </a:lnTo>
                <a:lnTo>
                  <a:pt x="673" y="600"/>
                </a:lnTo>
                <a:lnTo>
                  <a:pt x="703" y="558"/>
                </a:lnTo>
                <a:lnTo>
                  <a:pt x="731" y="517"/>
                </a:lnTo>
                <a:lnTo>
                  <a:pt x="759" y="479"/>
                </a:lnTo>
                <a:lnTo>
                  <a:pt x="784" y="442"/>
                </a:lnTo>
                <a:lnTo>
                  <a:pt x="807" y="410"/>
                </a:lnTo>
                <a:lnTo>
                  <a:pt x="828" y="379"/>
                </a:lnTo>
                <a:lnTo>
                  <a:pt x="847" y="352"/>
                </a:lnTo>
                <a:lnTo>
                  <a:pt x="864" y="329"/>
                </a:lnTo>
                <a:lnTo>
                  <a:pt x="877" y="310"/>
                </a:lnTo>
                <a:lnTo>
                  <a:pt x="888" y="294"/>
                </a:lnTo>
                <a:lnTo>
                  <a:pt x="895" y="283"/>
                </a:lnTo>
                <a:lnTo>
                  <a:pt x="931" y="235"/>
                </a:lnTo>
                <a:lnTo>
                  <a:pt x="963" y="193"/>
                </a:lnTo>
                <a:lnTo>
                  <a:pt x="993" y="155"/>
                </a:lnTo>
                <a:lnTo>
                  <a:pt x="1022" y="122"/>
                </a:lnTo>
                <a:lnTo>
                  <a:pt x="1049" y="94"/>
                </a:lnTo>
                <a:lnTo>
                  <a:pt x="1075" y="70"/>
                </a:lnTo>
                <a:lnTo>
                  <a:pt x="1099" y="50"/>
                </a:lnTo>
                <a:lnTo>
                  <a:pt x="1124" y="34"/>
                </a:lnTo>
                <a:lnTo>
                  <a:pt x="1148" y="21"/>
                </a:lnTo>
                <a:lnTo>
                  <a:pt x="1172" y="12"/>
                </a:lnTo>
                <a:lnTo>
                  <a:pt x="1197" y="5"/>
                </a:lnTo>
                <a:lnTo>
                  <a:pt x="1223" y="1"/>
                </a:lnTo>
                <a:lnTo>
                  <a:pt x="1249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61" name="Group 14"/>
          <p:cNvGrpSpPr>
            <a:grpSpLocks noChangeAspect="1"/>
          </p:cNvGrpSpPr>
          <p:nvPr/>
        </p:nvGrpSpPr>
        <p:grpSpPr bwMode="auto">
          <a:xfrm>
            <a:off x="6345373" y="2438267"/>
            <a:ext cx="713404" cy="692800"/>
            <a:chOff x="638" y="291"/>
            <a:chExt cx="554" cy="538"/>
          </a:xfrm>
          <a:solidFill>
            <a:schemeClr val="bg1"/>
          </a:solidFill>
        </p:grpSpPr>
        <p:sp>
          <p:nvSpPr>
            <p:cNvPr id="362" name="Freeform 16"/>
            <p:cNvSpPr>
              <a:spLocks/>
            </p:cNvSpPr>
            <p:nvPr/>
          </p:nvSpPr>
          <p:spPr bwMode="auto">
            <a:xfrm>
              <a:off x="1120" y="444"/>
              <a:ext cx="57" cy="62"/>
            </a:xfrm>
            <a:custGeom>
              <a:avLst/>
              <a:gdLst>
                <a:gd name="T0" fmla="*/ 0 w 341"/>
                <a:gd name="T1" fmla="*/ 0 h 371"/>
                <a:gd name="T2" fmla="*/ 171 w 341"/>
                <a:gd name="T3" fmla="*/ 0 h 371"/>
                <a:gd name="T4" fmla="*/ 201 w 341"/>
                <a:gd name="T5" fmla="*/ 3 h 371"/>
                <a:gd name="T6" fmla="*/ 230 w 341"/>
                <a:gd name="T7" fmla="*/ 11 h 371"/>
                <a:gd name="T8" fmla="*/ 257 w 341"/>
                <a:gd name="T9" fmla="*/ 24 h 371"/>
                <a:gd name="T10" fmla="*/ 280 w 341"/>
                <a:gd name="T11" fmla="*/ 40 h 371"/>
                <a:gd name="T12" fmla="*/ 301 w 341"/>
                <a:gd name="T13" fmla="*/ 61 h 371"/>
                <a:gd name="T14" fmla="*/ 317 w 341"/>
                <a:gd name="T15" fmla="*/ 86 h 371"/>
                <a:gd name="T16" fmla="*/ 330 w 341"/>
                <a:gd name="T17" fmla="*/ 111 h 371"/>
                <a:gd name="T18" fmla="*/ 338 w 341"/>
                <a:gd name="T19" fmla="*/ 141 h 371"/>
                <a:gd name="T20" fmla="*/ 341 w 341"/>
                <a:gd name="T21" fmla="*/ 171 h 371"/>
                <a:gd name="T22" fmla="*/ 341 w 341"/>
                <a:gd name="T23" fmla="*/ 200 h 371"/>
                <a:gd name="T24" fmla="*/ 338 w 341"/>
                <a:gd name="T25" fmla="*/ 231 h 371"/>
                <a:gd name="T26" fmla="*/ 330 w 341"/>
                <a:gd name="T27" fmla="*/ 260 h 371"/>
                <a:gd name="T28" fmla="*/ 317 w 341"/>
                <a:gd name="T29" fmla="*/ 287 h 371"/>
                <a:gd name="T30" fmla="*/ 301 w 341"/>
                <a:gd name="T31" fmla="*/ 311 h 371"/>
                <a:gd name="T32" fmla="*/ 280 w 341"/>
                <a:gd name="T33" fmla="*/ 331 h 371"/>
                <a:gd name="T34" fmla="*/ 257 w 341"/>
                <a:gd name="T35" fmla="*/ 349 h 371"/>
                <a:gd name="T36" fmla="*/ 230 w 341"/>
                <a:gd name="T37" fmla="*/ 361 h 371"/>
                <a:gd name="T38" fmla="*/ 201 w 341"/>
                <a:gd name="T39" fmla="*/ 369 h 371"/>
                <a:gd name="T40" fmla="*/ 171 w 341"/>
                <a:gd name="T41" fmla="*/ 371 h 371"/>
                <a:gd name="T42" fmla="*/ 0 w 341"/>
                <a:gd name="T43" fmla="*/ 371 h 371"/>
                <a:gd name="T44" fmla="*/ 0 w 341"/>
                <a:gd name="T45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371">
                  <a:moveTo>
                    <a:pt x="0" y="0"/>
                  </a:moveTo>
                  <a:lnTo>
                    <a:pt x="171" y="0"/>
                  </a:lnTo>
                  <a:lnTo>
                    <a:pt x="201" y="3"/>
                  </a:lnTo>
                  <a:lnTo>
                    <a:pt x="230" y="11"/>
                  </a:lnTo>
                  <a:lnTo>
                    <a:pt x="257" y="24"/>
                  </a:lnTo>
                  <a:lnTo>
                    <a:pt x="280" y="40"/>
                  </a:lnTo>
                  <a:lnTo>
                    <a:pt x="301" y="61"/>
                  </a:lnTo>
                  <a:lnTo>
                    <a:pt x="317" y="86"/>
                  </a:lnTo>
                  <a:lnTo>
                    <a:pt x="330" y="111"/>
                  </a:lnTo>
                  <a:lnTo>
                    <a:pt x="338" y="141"/>
                  </a:lnTo>
                  <a:lnTo>
                    <a:pt x="341" y="171"/>
                  </a:lnTo>
                  <a:lnTo>
                    <a:pt x="341" y="200"/>
                  </a:lnTo>
                  <a:lnTo>
                    <a:pt x="338" y="231"/>
                  </a:lnTo>
                  <a:lnTo>
                    <a:pt x="330" y="260"/>
                  </a:lnTo>
                  <a:lnTo>
                    <a:pt x="317" y="287"/>
                  </a:lnTo>
                  <a:lnTo>
                    <a:pt x="301" y="311"/>
                  </a:lnTo>
                  <a:lnTo>
                    <a:pt x="280" y="331"/>
                  </a:lnTo>
                  <a:lnTo>
                    <a:pt x="257" y="349"/>
                  </a:lnTo>
                  <a:lnTo>
                    <a:pt x="230" y="361"/>
                  </a:lnTo>
                  <a:lnTo>
                    <a:pt x="201" y="369"/>
                  </a:lnTo>
                  <a:lnTo>
                    <a:pt x="171" y="371"/>
                  </a:lnTo>
                  <a:lnTo>
                    <a:pt x="0" y="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3" name="Freeform 17"/>
            <p:cNvSpPr>
              <a:spLocks/>
            </p:cNvSpPr>
            <p:nvPr/>
          </p:nvSpPr>
          <p:spPr bwMode="auto">
            <a:xfrm>
              <a:off x="1120" y="517"/>
              <a:ext cx="57" cy="62"/>
            </a:xfrm>
            <a:custGeom>
              <a:avLst/>
              <a:gdLst>
                <a:gd name="T0" fmla="*/ 0 w 341"/>
                <a:gd name="T1" fmla="*/ 0 h 372"/>
                <a:gd name="T2" fmla="*/ 171 w 341"/>
                <a:gd name="T3" fmla="*/ 0 h 372"/>
                <a:gd name="T4" fmla="*/ 201 w 341"/>
                <a:gd name="T5" fmla="*/ 4 h 372"/>
                <a:gd name="T6" fmla="*/ 230 w 341"/>
                <a:gd name="T7" fmla="*/ 11 h 372"/>
                <a:gd name="T8" fmla="*/ 257 w 341"/>
                <a:gd name="T9" fmla="*/ 24 h 372"/>
                <a:gd name="T10" fmla="*/ 280 w 341"/>
                <a:gd name="T11" fmla="*/ 41 h 372"/>
                <a:gd name="T12" fmla="*/ 301 w 341"/>
                <a:gd name="T13" fmla="*/ 61 h 372"/>
                <a:gd name="T14" fmla="*/ 317 w 341"/>
                <a:gd name="T15" fmla="*/ 85 h 372"/>
                <a:gd name="T16" fmla="*/ 330 w 341"/>
                <a:gd name="T17" fmla="*/ 112 h 372"/>
                <a:gd name="T18" fmla="*/ 338 w 341"/>
                <a:gd name="T19" fmla="*/ 141 h 372"/>
                <a:gd name="T20" fmla="*/ 341 w 341"/>
                <a:gd name="T21" fmla="*/ 172 h 372"/>
                <a:gd name="T22" fmla="*/ 341 w 341"/>
                <a:gd name="T23" fmla="*/ 201 h 372"/>
                <a:gd name="T24" fmla="*/ 338 w 341"/>
                <a:gd name="T25" fmla="*/ 231 h 372"/>
                <a:gd name="T26" fmla="*/ 330 w 341"/>
                <a:gd name="T27" fmla="*/ 260 h 372"/>
                <a:gd name="T28" fmla="*/ 317 w 341"/>
                <a:gd name="T29" fmla="*/ 287 h 372"/>
                <a:gd name="T30" fmla="*/ 301 w 341"/>
                <a:gd name="T31" fmla="*/ 311 h 372"/>
                <a:gd name="T32" fmla="*/ 280 w 341"/>
                <a:gd name="T33" fmla="*/ 332 h 372"/>
                <a:gd name="T34" fmla="*/ 257 w 341"/>
                <a:gd name="T35" fmla="*/ 349 h 372"/>
                <a:gd name="T36" fmla="*/ 230 w 341"/>
                <a:gd name="T37" fmla="*/ 361 h 372"/>
                <a:gd name="T38" fmla="*/ 201 w 341"/>
                <a:gd name="T39" fmla="*/ 370 h 372"/>
                <a:gd name="T40" fmla="*/ 171 w 341"/>
                <a:gd name="T41" fmla="*/ 372 h 372"/>
                <a:gd name="T42" fmla="*/ 0 w 341"/>
                <a:gd name="T43" fmla="*/ 372 h 372"/>
                <a:gd name="T44" fmla="*/ 0 w 341"/>
                <a:gd name="T45" fmla="*/ 0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372">
                  <a:moveTo>
                    <a:pt x="0" y="0"/>
                  </a:moveTo>
                  <a:lnTo>
                    <a:pt x="171" y="0"/>
                  </a:lnTo>
                  <a:lnTo>
                    <a:pt x="201" y="4"/>
                  </a:lnTo>
                  <a:lnTo>
                    <a:pt x="230" y="11"/>
                  </a:lnTo>
                  <a:lnTo>
                    <a:pt x="257" y="24"/>
                  </a:lnTo>
                  <a:lnTo>
                    <a:pt x="280" y="41"/>
                  </a:lnTo>
                  <a:lnTo>
                    <a:pt x="301" y="61"/>
                  </a:lnTo>
                  <a:lnTo>
                    <a:pt x="317" y="85"/>
                  </a:lnTo>
                  <a:lnTo>
                    <a:pt x="330" y="112"/>
                  </a:lnTo>
                  <a:lnTo>
                    <a:pt x="338" y="141"/>
                  </a:lnTo>
                  <a:lnTo>
                    <a:pt x="341" y="172"/>
                  </a:lnTo>
                  <a:lnTo>
                    <a:pt x="341" y="201"/>
                  </a:lnTo>
                  <a:lnTo>
                    <a:pt x="338" y="231"/>
                  </a:lnTo>
                  <a:lnTo>
                    <a:pt x="330" y="260"/>
                  </a:lnTo>
                  <a:lnTo>
                    <a:pt x="317" y="287"/>
                  </a:lnTo>
                  <a:lnTo>
                    <a:pt x="301" y="311"/>
                  </a:lnTo>
                  <a:lnTo>
                    <a:pt x="280" y="332"/>
                  </a:lnTo>
                  <a:lnTo>
                    <a:pt x="257" y="349"/>
                  </a:lnTo>
                  <a:lnTo>
                    <a:pt x="230" y="361"/>
                  </a:lnTo>
                  <a:lnTo>
                    <a:pt x="201" y="370"/>
                  </a:lnTo>
                  <a:lnTo>
                    <a:pt x="171" y="372"/>
                  </a:lnTo>
                  <a:lnTo>
                    <a:pt x="0" y="37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4" name="Freeform 18"/>
            <p:cNvSpPr>
              <a:spLocks/>
            </p:cNvSpPr>
            <p:nvPr/>
          </p:nvSpPr>
          <p:spPr bwMode="auto">
            <a:xfrm>
              <a:off x="1120" y="590"/>
              <a:ext cx="57" cy="62"/>
            </a:xfrm>
            <a:custGeom>
              <a:avLst/>
              <a:gdLst>
                <a:gd name="T0" fmla="*/ 0 w 341"/>
                <a:gd name="T1" fmla="*/ 0 h 371"/>
                <a:gd name="T2" fmla="*/ 171 w 341"/>
                <a:gd name="T3" fmla="*/ 0 h 371"/>
                <a:gd name="T4" fmla="*/ 201 w 341"/>
                <a:gd name="T5" fmla="*/ 3 h 371"/>
                <a:gd name="T6" fmla="*/ 230 w 341"/>
                <a:gd name="T7" fmla="*/ 10 h 371"/>
                <a:gd name="T8" fmla="*/ 257 w 341"/>
                <a:gd name="T9" fmla="*/ 24 h 371"/>
                <a:gd name="T10" fmla="*/ 280 w 341"/>
                <a:gd name="T11" fmla="*/ 40 h 371"/>
                <a:gd name="T12" fmla="*/ 301 w 341"/>
                <a:gd name="T13" fmla="*/ 61 h 371"/>
                <a:gd name="T14" fmla="*/ 317 w 341"/>
                <a:gd name="T15" fmla="*/ 84 h 371"/>
                <a:gd name="T16" fmla="*/ 330 w 341"/>
                <a:gd name="T17" fmla="*/ 111 h 371"/>
                <a:gd name="T18" fmla="*/ 338 w 341"/>
                <a:gd name="T19" fmla="*/ 140 h 371"/>
                <a:gd name="T20" fmla="*/ 341 w 341"/>
                <a:gd name="T21" fmla="*/ 171 h 371"/>
                <a:gd name="T22" fmla="*/ 341 w 341"/>
                <a:gd name="T23" fmla="*/ 200 h 371"/>
                <a:gd name="T24" fmla="*/ 338 w 341"/>
                <a:gd name="T25" fmla="*/ 231 h 371"/>
                <a:gd name="T26" fmla="*/ 330 w 341"/>
                <a:gd name="T27" fmla="*/ 260 h 371"/>
                <a:gd name="T28" fmla="*/ 317 w 341"/>
                <a:gd name="T29" fmla="*/ 287 h 371"/>
                <a:gd name="T30" fmla="*/ 301 w 341"/>
                <a:gd name="T31" fmla="*/ 310 h 371"/>
                <a:gd name="T32" fmla="*/ 280 w 341"/>
                <a:gd name="T33" fmla="*/ 331 h 371"/>
                <a:gd name="T34" fmla="*/ 257 w 341"/>
                <a:gd name="T35" fmla="*/ 348 h 371"/>
                <a:gd name="T36" fmla="*/ 230 w 341"/>
                <a:gd name="T37" fmla="*/ 361 h 371"/>
                <a:gd name="T38" fmla="*/ 201 w 341"/>
                <a:gd name="T39" fmla="*/ 369 h 371"/>
                <a:gd name="T40" fmla="*/ 171 w 341"/>
                <a:gd name="T41" fmla="*/ 371 h 371"/>
                <a:gd name="T42" fmla="*/ 0 w 341"/>
                <a:gd name="T43" fmla="*/ 371 h 371"/>
                <a:gd name="T44" fmla="*/ 0 w 341"/>
                <a:gd name="T45" fmla="*/ 0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41" h="371">
                  <a:moveTo>
                    <a:pt x="0" y="0"/>
                  </a:moveTo>
                  <a:lnTo>
                    <a:pt x="171" y="0"/>
                  </a:lnTo>
                  <a:lnTo>
                    <a:pt x="201" y="3"/>
                  </a:lnTo>
                  <a:lnTo>
                    <a:pt x="230" y="10"/>
                  </a:lnTo>
                  <a:lnTo>
                    <a:pt x="257" y="24"/>
                  </a:lnTo>
                  <a:lnTo>
                    <a:pt x="280" y="40"/>
                  </a:lnTo>
                  <a:lnTo>
                    <a:pt x="301" y="61"/>
                  </a:lnTo>
                  <a:lnTo>
                    <a:pt x="317" y="84"/>
                  </a:lnTo>
                  <a:lnTo>
                    <a:pt x="330" y="111"/>
                  </a:lnTo>
                  <a:lnTo>
                    <a:pt x="338" y="140"/>
                  </a:lnTo>
                  <a:lnTo>
                    <a:pt x="341" y="171"/>
                  </a:lnTo>
                  <a:lnTo>
                    <a:pt x="341" y="200"/>
                  </a:lnTo>
                  <a:lnTo>
                    <a:pt x="338" y="231"/>
                  </a:lnTo>
                  <a:lnTo>
                    <a:pt x="330" y="260"/>
                  </a:lnTo>
                  <a:lnTo>
                    <a:pt x="317" y="287"/>
                  </a:lnTo>
                  <a:lnTo>
                    <a:pt x="301" y="310"/>
                  </a:lnTo>
                  <a:lnTo>
                    <a:pt x="280" y="331"/>
                  </a:lnTo>
                  <a:lnTo>
                    <a:pt x="257" y="348"/>
                  </a:lnTo>
                  <a:lnTo>
                    <a:pt x="230" y="361"/>
                  </a:lnTo>
                  <a:lnTo>
                    <a:pt x="201" y="369"/>
                  </a:lnTo>
                  <a:lnTo>
                    <a:pt x="171" y="371"/>
                  </a:lnTo>
                  <a:lnTo>
                    <a:pt x="0" y="371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5" name="Freeform 19"/>
            <p:cNvSpPr>
              <a:spLocks/>
            </p:cNvSpPr>
            <p:nvPr/>
          </p:nvSpPr>
          <p:spPr bwMode="auto">
            <a:xfrm>
              <a:off x="1120" y="339"/>
              <a:ext cx="72" cy="72"/>
            </a:xfrm>
            <a:custGeom>
              <a:avLst/>
              <a:gdLst>
                <a:gd name="T0" fmla="*/ 317 w 430"/>
                <a:gd name="T1" fmla="*/ 0 h 433"/>
                <a:gd name="T2" fmla="*/ 341 w 430"/>
                <a:gd name="T3" fmla="*/ 3 h 433"/>
                <a:gd name="T4" fmla="*/ 362 w 430"/>
                <a:gd name="T5" fmla="*/ 10 h 433"/>
                <a:gd name="T6" fmla="*/ 382 w 430"/>
                <a:gd name="T7" fmla="*/ 22 h 433"/>
                <a:gd name="T8" fmla="*/ 398 w 430"/>
                <a:gd name="T9" fmla="*/ 37 h 433"/>
                <a:gd name="T10" fmla="*/ 411 w 430"/>
                <a:gd name="T11" fmla="*/ 56 h 433"/>
                <a:gd name="T12" fmla="*/ 421 w 430"/>
                <a:gd name="T13" fmla="*/ 77 h 433"/>
                <a:gd name="T14" fmla="*/ 427 w 430"/>
                <a:gd name="T15" fmla="*/ 102 h 433"/>
                <a:gd name="T16" fmla="*/ 430 w 430"/>
                <a:gd name="T17" fmla="*/ 129 h 433"/>
                <a:gd name="T18" fmla="*/ 430 w 430"/>
                <a:gd name="T19" fmla="*/ 153 h 433"/>
                <a:gd name="T20" fmla="*/ 426 w 430"/>
                <a:gd name="T21" fmla="*/ 189 h 433"/>
                <a:gd name="T22" fmla="*/ 416 w 430"/>
                <a:gd name="T23" fmla="*/ 225 h 433"/>
                <a:gd name="T24" fmla="*/ 402 w 430"/>
                <a:gd name="T25" fmla="*/ 259 h 433"/>
                <a:gd name="T26" fmla="*/ 383 w 430"/>
                <a:gd name="T27" fmla="*/ 291 h 433"/>
                <a:gd name="T28" fmla="*/ 358 w 430"/>
                <a:gd name="T29" fmla="*/ 321 h 433"/>
                <a:gd name="T30" fmla="*/ 331 w 430"/>
                <a:gd name="T31" fmla="*/ 345 h 433"/>
                <a:gd name="T32" fmla="*/ 301 w 430"/>
                <a:gd name="T33" fmla="*/ 366 h 433"/>
                <a:gd name="T34" fmla="*/ 269 w 430"/>
                <a:gd name="T35" fmla="*/ 382 h 433"/>
                <a:gd name="T36" fmla="*/ 0 w 430"/>
                <a:gd name="T37" fmla="*/ 433 h 433"/>
                <a:gd name="T38" fmla="*/ 0 w 430"/>
                <a:gd name="T39" fmla="*/ 37 h 433"/>
                <a:gd name="T40" fmla="*/ 266 w 430"/>
                <a:gd name="T41" fmla="*/ 6 h 433"/>
                <a:gd name="T42" fmla="*/ 293 w 430"/>
                <a:gd name="T43" fmla="*/ 1 h 433"/>
                <a:gd name="T44" fmla="*/ 317 w 430"/>
                <a:gd name="T45" fmla="*/ 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30" h="433">
                  <a:moveTo>
                    <a:pt x="317" y="0"/>
                  </a:moveTo>
                  <a:lnTo>
                    <a:pt x="341" y="3"/>
                  </a:lnTo>
                  <a:lnTo>
                    <a:pt x="362" y="10"/>
                  </a:lnTo>
                  <a:lnTo>
                    <a:pt x="382" y="22"/>
                  </a:lnTo>
                  <a:lnTo>
                    <a:pt x="398" y="37"/>
                  </a:lnTo>
                  <a:lnTo>
                    <a:pt x="411" y="56"/>
                  </a:lnTo>
                  <a:lnTo>
                    <a:pt x="421" y="77"/>
                  </a:lnTo>
                  <a:lnTo>
                    <a:pt x="427" y="102"/>
                  </a:lnTo>
                  <a:lnTo>
                    <a:pt x="430" y="129"/>
                  </a:lnTo>
                  <a:lnTo>
                    <a:pt x="430" y="153"/>
                  </a:lnTo>
                  <a:lnTo>
                    <a:pt x="426" y="189"/>
                  </a:lnTo>
                  <a:lnTo>
                    <a:pt x="416" y="225"/>
                  </a:lnTo>
                  <a:lnTo>
                    <a:pt x="402" y="259"/>
                  </a:lnTo>
                  <a:lnTo>
                    <a:pt x="383" y="291"/>
                  </a:lnTo>
                  <a:lnTo>
                    <a:pt x="358" y="321"/>
                  </a:lnTo>
                  <a:lnTo>
                    <a:pt x="331" y="345"/>
                  </a:lnTo>
                  <a:lnTo>
                    <a:pt x="301" y="366"/>
                  </a:lnTo>
                  <a:lnTo>
                    <a:pt x="269" y="382"/>
                  </a:lnTo>
                  <a:lnTo>
                    <a:pt x="0" y="433"/>
                  </a:lnTo>
                  <a:lnTo>
                    <a:pt x="0" y="37"/>
                  </a:lnTo>
                  <a:lnTo>
                    <a:pt x="266" y="6"/>
                  </a:lnTo>
                  <a:lnTo>
                    <a:pt x="293" y="1"/>
                  </a:lnTo>
                  <a:lnTo>
                    <a:pt x="3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6" name="Freeform 20"/>
            <p:cNvSpPr>
              <a:spLocks/>
            </p:cNvSpPr>
            <p:nvPr/>
          </p:nvSpPr>
          <p:spPr bwMode="auto">
            <a:xfrm>
              <a:off x="865" y="291"/>
              <a:ext cx="245" cy="420"/>
            </a:xfrm>
            <a:custGeom>
              <a:avLst/>
              <a:gdLst>
                <a:gd name="T0" fmla="*/ 1304 w 1472"/>
                <a:gd name="T1" fmla="*/ 0 h 2521"/>
                <a:gd name="T2" fmla="*/ 1363 w 1472"/>
                <a:gd name="T3" fmla="*/ 12 h 2521"/>
                <a:gd name="T4" fmla="*/ 1412 w 1472"/>
                <a:gd name="T5" fmla="*/ 40 h 2521"/>
                <a:gd name="T6" fmla="*/ 1449 w 1472"/>
                <a:gd name="T7" fmla="*/ 85 h 2521"/>
                <a:gd name="T8" fmla="*/ 1469 w 1472"/>
                <a:gd name="T9" fmla="*/ 140 h 2521"/>
                <a:gd name="T10" fmla="*/ 1472 w 1472"/>
                <a:gd name="T11" fmla="*/ 2351 h 2521"/>
                <a:gd name="T12" fmla="*/ 1461 w 1472"/>
                <a:gd name="T13" fmla="*/ 2411 h 2521"/>
                <a:gd name="T14" fmla="*/ 1432 w 1472"/>
                <a:gd name="T15" fmla="*/ 2461 h 2521"/>
                <a:gd name="T16" fmla="*/ 1388 w 1472"/>
                <a:gd name="T17" fmla="*/ 2498 h 2521"/>
                <a:gd name="T18" fmla="*/ 1334 w 1472"/>
                <a:gd name="T19" fmla="*/ 2519 h 2521"/>
                <a:gd name="T20" fmla="*/ 947 w 1472"/>
                <a:gd name="T21" fmla="*/ 2521 h 2521"/>
                <a:gd name="T22" fmla="*/ 955 w 1472"/>
                <a:gd name="T23" fmla="*/ 2488 h 2521"/>
                <a:gd name="T24" fmla="*/ 961 w 1472"/>
                <a:gd name="T25" fmla="*/ 2467 h 2521"/>
                <a:gd name="T26" fmla="*/ 977 w 1472"/>
                <a:gd name="T27" fmla="*/ 2383 h 2521"/>
                <a:gd name="T28" fmla="*/ 823 w 1472"/>
                <a:gd name="T29" fmla="*/ 2367 h 2521"/>
                <a:gd name="T30" fmla="*/ 838 w 1472"/>
                <a:gd name="T31" fmla="*/ 2330 h 2521"/>
                <a:gd name="T32" fmla="*/ 837 w 1472"/>
                <a:gd name="T33" fmla="*/ 2286 h 2521"/>
                <a:gd name="T34" fmla="*/ 816 w 1472"/>
                <a:gd name="T35" fmla="*/ 2244 h 2521"/>
                <a:gd name="T36" fmla="*/ 780 w 1472"/>
                <a:gd name="T37" fmla="*/ 2215 h 2521"/>
                <a:gd name="T38" fmla="*/ 733 w 1472"/>
                <a:gd name="T39" fmla="*/ 2203 h 2521"/>
                <a:gd name="T40" fmla="*/ 686 w 1472"/>
                <a:gd name="T41" fmla="*/ 2215 h 2521"/>
                <a:gd name="T42" fmla="*/ 650 w 1472"/>
                <a:gd name="T43" fmla="*/ 2244 h 2521"/>
                <a:gd name="T44" fmla="*/ 630 w 1472"/>
                <a:gd name="T45" fmla="*/ 2286 h 2521"/>
                <a:gd name="T46" fmla="*/ 629 w 1472"/>
                <a:gd name="T47" fmla="*/ 2330 h 2521"/>
                <a:gd name="T48" fmla="*/ 643 w 1472"/>
                <a:gd name="T49" fmla="*/ 2367 h 2521"/>
                <a:gd name="T50" fmla="*/ 360 w 1472"/>
                <a:gd name="T51" fmla="*/ 2383 h 2521"/>
                <a:gd name="T52" fmla="*/ 363 w 1472"/>
                <a:gd name="T53" fmla="*/ 2374 h 2521"/>
                <a:gd name="T54" fmla="*/ 369 w 1472"/>
                <a:gd name="T55" fmla="*/ 2356 h 2521"/>
                <a:gd name="T56" fmla="*/ 372 w 1472"/>
                <a:gd name="T57" fmla="*/ 2054 h 2521"/>
                <a:gd name="T58" fmla="*/ 1212 w 1472"/>
                <a:gd name="T59" fmla="*/ 2051 h 2521"/>
                <a:gd name="T60" fmla="*/ 1236 w 1472"/>
                <a:gd name="T61" fmla="*/ 2034 h 2521"/>
                <a:gd name="T62" fmla="*/ 1244 w 1472"/>
                <a:gd name="T63" fmla="*/ 2006 h 2521"/>
                <a:gd name="T64" fmla="*/ 1242 w 1472"/>
                <a:gd name="T65" fmla="*/ 313 h 2521"/>
                <a:gd name="T66" fmla="*/ 1226 w 1472"/>
                <a:gd name="T67" fmla="*/ 290 h 2521"/>
                <a:gd name="T68" fmla="*/ 1198 w 1472"/>
                <a:gd name="T69" fmla="*/ 281 h 2521"/>
                <a:gd name="T70" fmla="*/ 259 w 1472"/>
                <a:gd name="T71" fmla="*/ 284 h 2521"/>
                <a:gd name="T72" fmla="*/ 237 w 1472"/>
                <a:gd name="T73" fmla="*/ 300 h 2521"/>
                <a:gd name="T74" fmla="*/ 228 w 1472"/>
                <a:gd name="T75" fmla="*/ 328 h 2521"/>
                <a:gd name="T76" fmla="*/ 0 w 1472"/>
                <a:gd name="T77" fmla="*/ 1459 h 2521"/>
                <a:gd name="T78" fmla="*/ 3 w 1472"/>
                <a:gd name="T79" fmla="*/ 140 h 2521"/>
                <a:gd name="T80" fmla="*/ 23 w 1472"/>
                <a:gd name="T81" fmla="*/ 85 h 2521"/>
                <a:gd name="T82" fmla="*/ 60 w 1472"/>
                <a:gd name="T83" fmla="*/ 40 h 2521"/>
                <a:gd name="T84" fmla="*/ 110 w 1472"/>
                <a:gd name="T85" fmla="*/ 12 h 2521"/>
                <a:gd name="T86" fmla="*/ 169 w 1472"/>
                <a:gd name="T87" fmla="*/ 0 h 2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472" h="2521">
                  <a:moveTo>
                    <a:pt x="169" y="0"/>
                  </a:moveTo>
                  <a:lnTo>
                    <a:pt x="1304" y="0"/>
                  </a:lnTo>
                  <a:lnTo>
                    <a:pt x="1334" y="3"/>
                  </a:lnTo>
                  <a:lnTo>
                    <a:pt x="1363" y="12"/>
                  </a:lnTo>
                  <a:lnTo>
                    <a:pt x="1388" y="24"/>
                  </a:lnTo>
                  <a:lnTo>
                    <a:pt x="1412" y="40"/>
                  </a:lnTo>
                  <a:lnTo>
                    <a:pt x="1432" y="61"/>
                  </a:lnTo>
                  <a:lnTo>
                    <a:pt x="1449" y="85"/>
                  </a:lnTo>
                  <a:lnTo>
                    <a:pt x="1461" y="112"/>
                  </a:lnTo>
                  <a:lnTo>
                    <a:pt x="1469" y="140"/>
                  </a:lnTo>
                  <a:lnTo>
                    <a:pt x="1472" y="170"/>
                  </a:lnTo>
                  <a:lnTo>
                    <a:pt x="1472" y="2351"/>
                  </a:lnTo>
                  <a:lnTo>
                    <a:pt x="1469" y="2382"/>
                  </a:lnTo>
                  <a:lnTo>
                    <a:pt x="1461" y="2411"/>
                  </a:lnTo>
                  <a:lnTo>
                    <a:pt x="1449" y="2437"/>
                  </a:lnTo>
                  <a:lnTo>
                    <a:pt x="1432" y="2461"/>
                  </a:lnTo>
                  <a:lnTo>
                    <a:pt x="1412" y="2482"/>
                  </a:lnTo>
                  <a:lnTo>
                    <a:pt x="1388" y="2498"/>
                  </a:lnTo>
                  <a:lnTo>
                    <a:pt x="1363" y="2511"/>
                  </a:lnTo>
                  <a:lnTo>
                    <a:pt x="1334" y="2519"/>
                  </a:lnTo>
                  <a:lnTo>
                    <a:pt x="1304" y="2521"/>
                  </a:lnTo>
                  <a:lnTo>
                    <a:pt x="947" y="2521"/>
                  </a:lnTo>
                  <a:lnTo>
                    <a:pt x="952" y="2503"/>
                  </a:lnTo>
                  <a:lnTo>
                    <a:pt x="955" y="2488"/>
                  </a:lnTo>
                  <a:lnTo>
                    <a:pt x="959" y="2476"/>
                  </a:lnTo>
                  <a:lnTo>
                    <a:pt x="961" y="2467"/>
                  </a:lnTo>
                  <a:lnTo>
                    <a:pt x="961" y="2463"/>
                  </a:lnTo>
                  <a:lnTo>
                    <a:pt x="977" y="2383"/>
                  </a:lnTo>
                  <a:lnTo>
                    <a:pt x="811" y="2383"/>
                  </a:lnTo>
                  <a:lnTo>
                    <a:pt x="823" y="2367"/>
                  </a:lnTo>
                  <a:lnTo>
                    <a:pt x="832" y="2350"/>
                  </a:lnTo>
                  <a:lnTo>
                    <a:pt x="838" y="2330"/>
                  </a:lnTo>
                  <a:lnTo>
                    <a:pt x="840" y="2311"/>
                  </a:lnTo>
                  <a:lnTo>
                    <a:pt x="837" y="2286"/>
                  </a:lnTo>
                  <a:lnTo>
                    <a:pt x="829" y="2263"/>
                  </a:lnTo>
                  <a:lnTo>
                    <a:pt x="816" y="2244"/>
                  </a:lnTo>
                  <a:lnTo>
                    <a:pt x="800" y="2227"/>
                  </a:lnTo>
                  <a:lnTo>
                    <a:pt x="780" y="2215"/>
                  </a:lnTo>
                  <a:lnTo>
                    <a:pt x="758" y="2206"/>
                  </a:lnTo>
                  <a:lnTo>
                    <a:pt x="733" y="2203"/>
                  </a:lnTo>
                  <a:lnTo>
                    <a:pt x="709" y="2206"/>
                  </a:lnTo>
                  <a:lnTo>
                    <a:pt x="686" y="2215"/>
                  </a:lnTo>
                  <a:lnTo>
                    <a:pt x="667" y="2227"/>
                  </a:lnTo>
                  <a:lnTo>
                    <a:pt x="650" y="2244"/>
                  </a:lnTo>
                  <a:lnTo>
                    <a:pt x="638" y="2263"/>
                  </a:lnTo>
                  <a:lnTo>
                    <a:pt x="630" y="2286"/>
                  </a:lnTo>
                  <a:lnTo>
                    <a:pt x="627" y="2311"/>
                  </a:lnTo>
                  <a:lnTo>
                    <a:pt x="629" y="2330"/>
                  </a:lnTo>
                  <a:lnTo>
                    <a:pt x="635" y="2350"/>
                  </a:lnTo>
                  <a:lnTo>
                    <a:pt x="643" y="2367"/>
                  </a:lnTo>
                  <a:lnTo>
                    <a:pt x="656" y="2383"/>
                  </a:lnTo>
                  <a:lnTo>
                    <a:pt x="360" y="2383"/>
                  </a:lnTo>
                  <a:lnTo>
                    <a:pt x="361" y="2381"/>
                  </a:lnTo>
                  <a:lnTo>
                    <a:pt x="363" y="2374"/>
                  </a:lnTo>
                  <a:lnTo>
                    <a:pt x="365" y="2366"/>
                  </a:lnTo>
                  <a:lnTo>
                    <a:pt x="369" y="2356"/>
                  </a:lnTo>
                  <a:lnTo>
                    <a:pt x="372" y="2345"/>
                  </a:lnTo>
                  <a:lnTo>
                    <a:pt x="372" y="2054"/>
                  </a:lnTo>
                  <a:lnTo>
                    <a:pt x="1198" y="2054"/>
                  </a:lnTo>
                  <a:lnTo>
                    <a:pt x="1212" y="2051"/>
                  </a:lnTo>
                  <a:lnTo>
                    <a:pt x="1226" y="2044"/>
                  </a:lnTo>
                  <a:lnTo>
                    <a:pt x="1236" y="2034"/>
                  </a:lnTo>
                  <a:lnTo>
                    <a:pt x="1242" y="2022"/>
                  </a:lnTo>
                  <a:lnTo>
                    <a:pt x="1244" y="2006"/>
                  </a:lnTo>
                  <a:lnTo>
                    <a:pt x="1244" y="328"/>
                  </a:lnTo>
                  <a:lnTo>
                    <a:pt x="1242" y="313"/>
                  </a:lnTo>
                  <a:lnTo>
                    <a:pt x="1236" y="300"/>
                  </a:lnTo>
                  <a:lnTo>
                    <a:pt x="1226" y="290"/>
                  </a:lnTo>
                  <a:lnTo>
                    <a:pt x="1212" y="284"/>
                  </a:lnTo>
                  <a:lnTo>
                    <a:pt x="1198" y="281"/>
                  </a:lnTo>
                  <a:lnTo>
                    <a:pt x="275" y="281"/>
                  </a:lnTo>
                  <a:lnTo>
                    <a:pt x="259" y="284"/>
                  </a:lnTo>
                  <a:lnTo>
                    <a:pt x="247" y="290"/>
                  </a:lnTo>
                  <a:lnTo>
                    <a:pt x="237" y="300"/>
                  </a:lnTo>
                  <a:lnTo>
                    <a:pt x="231" y="313"/>
                  </a:lnTo>
                  <a:lnTo>
                    <a:pt x="228" y="328"/>
                  </a:lnTo>
                  <a:lnTo>
                    <a:pt x="228" y="1459"/>
                  </a:lnTo>
                  <a:lnTo>
                    <a:pt x="0" y="1459"/>
                  </a:lnTo>
                  <a:lnTo>
                    <a:pt x="0" y="170"/>
                  </a:lnTo>
                  <a:lnTo>
                    <a:pt x="3" y="140"/>
                  </a:lnTo>
                  <a:lnTo>
                    <a:pt x="11" y="112"/>
                  </a:lnTo>
                  <a:lnTo>
                    <a:pt x="23" y="85"/>
                  </a:lnTo>
                  <a:lnTo>
                    <a:pt x="40" y="61"/>
                  </a:lnTo>
                  <a:lnTo>
                    <a:pt x="60" y="40"/>
                  </a:lnTo>
                  <a:lnTo>
                    <a:pt x="83" y="24"/>
                  </a:lnTo>
                  <a:lnTo>
                    <a:pt x="110" y="12"/>
                  </a:lnTo>
                  <a:lnTo>
                    <a:pt x="139" y="3"/>
                  </a:lnTo>
                  <a:lnTo>
                    <a:pt x="1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7" name="Freeform 21"/>
            <p:cNvSpPr>
              <a:spLocks/>
            </p:cNvSpPr>
            <p:nvPr/>
          </p:nvSpPr>
          <p:spPr bwMode="auto">
            <a:xfrm>
              <a:off x="638" y="439"/>
              <a:ext cx="403" cy="390"/>
            </a:xfrm>
            <a:custGeom>
              <a:avLst/>
              <a:gdLst>
                <a:gd name="T0" fmla="*/ 1252 w 2416"/>
                <a:gd name="T1" fmla="*/ 666 h 2337"/>
                <a:gd name="T2" fmla="*/ 2225 w 2416"/>
                <a:gd name="T3" fmla="*/ 669 h 2337"/>
                <a:gd name="T4" fmla="*/ 2293 w 2416"/>
                <a:gd name="T5" fmla="*/ 689 h 2337"/>
                <a:gd name="T6" fmla="*/ 2349 w 2416"/>
                <a:gd name="T7" fmla="*/ 727 h 2337"/>
                <a:gd name="T8" fmla="*/ 2390 w 2416"/>
                <a:gd name="T9" fmla="*/ 780 h 2337"/>
                <a:gd name="T10" fmla="*/ 2413 w 2416"/>
                <a:gd name="T11" fmla="*/ 843 h 2337"/>
                <a:gd name="T12" fmla="*/ 2413 w 2416"/>
                <a:gd name="T13" fmla="*/ 912 h 2337"/>
                <a:gd name="T14" fmla="*/ 2390 w 2416"/>
                <a:gd name="T15" fmla="*/ 976 h 2337"/>
                <a:gd name="T16" fmla="*/ 2349 w 2416"/>
                <a:gd name="T17" fmla="*/ 1029 h 2337"/>
                <a:gd name="T18" fmla="*/ 2293 w 2416"/>
                <a:gd name="T19" fmla="*/ 1067 h 2337"/>
                <a:gd name="T20" fmla="*/ 2225 w 2416"/>
                <a:gd name="T21" fmla="*/ 1087 h 2337"/>
                <a:gd name="T22" fmla="*/ 1616 w 2416"/>
                <a:gd name="T23" fmla="*/ 1090 h 2337"/>
                <a:gd name="T24" fmla="*/ 1604 w 2416"/>
                <a:gd name="T25" fmla="*/ 1504 h 2337"/>
                <a:gd name="T26" fmla="*/ 1572 w 2416"/>
                <a:gd name="T27" fmla="*/ 1577 h 2337"/>
                <a:gd name="T28" fmla="*/ 1532 w 2416"/>
                <a:gd name="T29" fmla="*/ 1647 h 2337"/>
                <a:gd name="T30" fmla="*/ 1489 w 2416"/>
                <a:gd name="T31" fmla="*/ 1714 h 2337"/>
                <a:gd name="T32" fmla="*/ 1443 w 2416"/>
                <a:gd name="T33" fmla="*/ 1775 h 2337"/>
                <a:gd name="T34" fmla="*/ 1400 w 2416"/>
                <a:gd name="T35" fmla="*/ 1829 h 2337"/>
                <a:gd name="T36" fmla="*/ 1360 w 2416"/>
                <a:gd name="T37" fmla="*/ 1873 h 2337"/>
                <a:gd name="T38" fmla="*/ 1329 w 2416"/>
                <a:gd name="T39" fmla="*/ 1907 h 2337"/>
                <a:gd name="T40" fmla="*/ 1307 w 2416"/>
                <a:gd name="T41" fmla="*/ 1929 h 2337"/>
                <a:gd name="T42" fmla="*/ 1298 w 2416"/>
                <a:gd name="T43" fmla="*/ 1937 h 2337"/>
                <a:gd name="T44" fmla="*/ 1280 w 2416"/>
                <a:gd name="T45" fmla="*/ 1968 h 2337"/>
                <a:gd name="T46" fmla="*/ 1279 w 2416"/>
                <a:gd name="T47" fmla="*/ 2002 h 2337"/>
                <a:gd name="T48" fmla="*/ 1295 w 2416"/>
                <a:gd name="T49" fmla="*/ 2034 h 2337"/>
                <a:gd name="T50" fmla="*/ 1327 w 2416"/>
                <a:gd name="T51" fmla="*/ 2053 h 2337"/>
                <a:gd name="T52" fmla="*/ 1360 w 2416"/>
                <a:gd name="T53" fmla="*/ 2054 h 2337"/>
                <a:gd name="T54" fmla="*/ 1390 w 2416"/>
                <a:gd name="T55" fmla="*/ 2037 h 2337"/>
                <a:gd name="T56" fmla="*/ 1401 w 2416"/>
                <a:gd name="T57" fmla="*/ 2026 h 2337"/>
                <a:gd name="T58" fmla="*/ 1427 w 2416"/>
                <a:gd name="T59" fmla="*/ 2001 h 2337"/>
                <a:gd name="T60" fmla="*/ 1463 w 2416"/>
                <a:gd name="T61" fmla="*/ 1963 h 2337"/>
                <a:gd name="T62" fmla="*/ 1506 w 2416"/>
                <a:gd name="T63" fmla="*/ 1913 h 2337"/>
                <a:gd name="T64" fmla="*/ 1554 w 2416"/>
                <a:gd name="T65" fmla="*/ 1855 h 2337"/>
                <a:gd name="T66" fmla="*/ 1603 w 2416"/>
                <a:gd name="T67" fmla="*/ 1787 h 2337"/>
                <a:gd name="T68" fmla="*/ 1651 w 2416"/>
                <a:gd name="T69" fmla="*/ 1712 h 2337"/>
                <a:gd name="T70" fmla="*/ 1695 w 2416"/>
                <a:gd name="T71" fmla="*/ 1633 h 2337"/>
                <a:gd name="T72" fmla="*/ 2205 w 2416"/>
                <a:gd name="T73" fmla="*/ 1592 h 2337"/>
                <a:gd name="T74" fmla="*/ 2203 w 2416"/>
                <a:gd name="T75" fmla="*/ 1604 h 2337"/>
                <a:gd name="T76" fmla="*/ 2195 w 2416"/>
                <a:gd name="T77" fmla="*/ 1637 h 2337"/>
                <a:gd name="T78" fmla="*/ 2181 w 2416"/>
                <a:gd name="T79" fmla="*/ 1686 h 2337"/>
                <a:gd name="T80" fmla="*/ 2161 w 2416"/>
                <a:gd name="T81" fmla="*/ 1746 h 2337"/>
                <a:gd name="T82" fmla="*/ 2134 w 2416"/>
                <a:gd name="T83" fmla="*/ 1814 h 2337"/>
                <a:gd name="T84" fmla="*/ 2102 w 2416"/>
                <a:gd name="T85" fmla="*/ 1886 h 2337"/>
                <a:gd name="T86" fmla="*/ 2061 w 2416"/>
                <a:gd name="T87" fmla="*/ 1955 h 2337"/>
                <a:gd name="T88" fmla="*/ 2011 w 2416"/>
                <a:gd name="T89" fmla="*/ 2017 h 2337"/>
                <a:gd name="T90" fmla="*/ 1954 w 2416"/>
                <a:gd name="T91" fmla="*/ 2068 h 2337"/>
                <a:gd name="T92" fmla="*/ 1829 w 2416"/>
                <a:gd name="T93" fmla="*/ 2148 h 2337"/>
                <a:gd name="T94" fmla="*/ 1705 w 2416"/>
                <a:gd name="T95" fmla="*/ 2212 h 2337"/>
                <a:gd name="T96" fmla="*/ 1596 w 2416"/>
                <a:gd name="T97" fmla="*/ 2265 h 2337"/>
                <a:gd name="T98" fmla="*/ 1539 w 2416"/>
                <a:gd name="T99" fmla="*/ 2291 h 2337"/>
                <a:gd name="T100" fmla="*/ 1474 w 2416"/>
                <a:gd name="T101" fmla="*/ 2314 h 2337"/>
                <a:gd name="T102" fmla="*/ 1408 w 2416"/>
                <a:gd name="T103" fmla="*/ 2331 h 2337"/>
                <a:gd name="T104" fmla="*/ 1346 w 2416"/>
                <a:gd name="T105" fmla="*/ 2337 h 2337"/>
                <a:gd name="T106" fmla="*/ 73 w 2416"/>
                <a:gd name="T107" fmla="*/ 2335 h 2337"/>
                <a:gd name="T108" fmla="*/ 35 w 2416"/>
                <a:gd name="T109" fmla="*/ 2320 h 2337"/>
                <a:gd name="T110" fmla="*/ 9 w 2416"/>
                <a:gd name="T111" fmla="*/ 2292 h 2337"/>
                <a:gd name="T112" fmla="*/ 0 w 2416"/>
                <a:gd name="T113" fmla="*/ 2255 h 2337"/>
                <a:gd name="T114" fmla="*/ 8 w 2416"/>
                <a:gd name="T115" fmla="*/ 2211 h 2337"/>
                <a:gd name="T116" fmla="*/ 623 w 2416"/>
                <a:gd name="T117" fmla="*/ 542 h 2337"/>
                <a:gd name="T118" fmla="*/ 674 w 2416"/>
                <a:gd name="T119" fmla="*/ 458 h 2337"/>
                <a:gd name="T120" fmla="*/ 738 w 2416"/>
                <a:gd name="T121" fmla="*/ 377 h 2337"/>
                <a:gd name="T122" fmla="*/ 810 w 2416"/>
                <a:gd name="T123" fmla="*/ 306 h 2337"/>
                <a:gd name="T124" fmla="*/ 882 w 2416"/>
                <a:gd name="T125" fmla="*/ 251 h 2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416" h="2337">
                  <a:moveTo>
                    <a:pt x="1252" y="0"/>
                  </a:moveTo>
                  <a:lnTo>
                    <a:pt x="1252" y="666"/>
                  </a:lnTo>
                  <a:lnTo>
                    <a:pt x="2189" y="666"/>
                  </a:lnTo>
                  <a:lnTo>
                    <a:pt x="2225" y="669"/>
                  </a:lnTo>
                  <a:lnTo>
                    <a:pt x="2260" y="676"/>
                  </a:lnTo>
                  <a:lnTo>
                    <a:pt x="2293" y="689"/>
                  </a:lnTo>
                  <a:lnTo>
                    <a:pt x="2323" y="707"/>
                  </a:lnTo>
                  <a:lnTo>
                    <a:pt x="2349" y="727"/>
                  </a:lnTo>
                  <a:lnTo>
                    <a:pt x="2372" y="752"/>
                  </a:lnTo>
                  <a:lnTo>
                    <a:pt x="2390" y="780"/>
                  </a:lnTo>
                  <a:lnTo>
                    <a:pt x="2403" y="811"/>
                  </a:lnTo>
                  <a:lnTo>
                    <a:pt x="2413" y="843"/>
                  </a:lnTo>
                  <a:lnTo>
                    <a:pt x="2416" y="878"/>
                  </a:lnTo>
                  <a:lnTo>
                    <a:pt x="2413" y="912"/>
                  </a:lnTo>
                  <a:lnTo>
                    <a:pt x="2403" y="945"/>
                  </a:lnTo>
                  <a:lnTo>
                    <a:pt x="2390" y="976"/>
                  </a:lnTo>
                  <a:lnTo>
                    <a:pt x="2372" y="1004"/>
                  </a:lnTo>
                  <a:lnTo>
                    <a:pt x="2349" y="1029"/>
                  </a:lnTo>
                  <a:lnTo>
                    <a:pt x="2323" y="1049"/>
                  </a:lnTo>
                  <a:lnTo>
                    <a:pt x="2293" y="1067"/>
                  </a:lnTo>
                  <a:lnTo>
                    <a:pt x="2260" y="1080"/>
                  </a:lnTo>
                  <a:lnTo>
                    <a:pt x="2225" y="1087"/>
                  </a:lnTo>
                  <a:lnTo>
                    <a:pt x="2189" y="1090"/>
                  </a:lnTo>
                  <a:lnTo>
                    <a:pt x="1616" y="1090"/>
                  </a:lnTo>
                  <a:lnTo>
                    <a:pt x="1616" y="1467"/>
                  </a:lnTo>
                  <a:lnTo>
                    <a:pt x="1604" y="1504"/>
                  </a:lnTo>
                  <a:lnTo>
                    <a:pt x="1589" y="1541"/>
                  </a:lnTo>
                  <a:lnTo>
                    <a:pt x="1572" y="1577"/>
                  </a:lnTo>
                  <a:lnTo>
                    <a:pt x="1553" y="1613"/>
                  </a:lnTo>
                  <a:lnTo>
                    <a:pt x="1532" y="1647"/>
                  </a:lnTo>
                  <a:lnTo>
                    <a:pt x="1511" y="1681"/>
                  </a:lnTo>
                  <a:lnTo>
                    <a:pt x="1489" y="1714"/>
                  </a:lnTo>
                  <a:lnTo>
                    <a:pt x="1466" y="1745"/>
                  </a:lnTo>
                  <a:lnTo>
                    <a:pt x="1443" y="1775"/>
                  </a:lnTo>
                  <a:lnTo>
                    <a:pt x="1422" y="1803"/>
                  </a:lnTo>
                  <a:lnTo>
                    <a:pt x="1400" y="1829"/>
                  </a:lnTo>
                  <a:lnTo>
                    <a:pt x="1380" y="1853"/>
                  </a:lnTo>
                  <a:lnTo>
                    <a:pt x="1360" y="1873"/>
                  </a:lnTo>
                  <a:lnTo>
                    <a:pt x="1343" y="1892"/>
                  </a:lnTo>
                  <a:lnTo>
                    <a:pt x="1329" y="1907"/>
                  </a:lnTo>
                  <a:lnTo>
                    <a:pt x="1316" y="1920"/>
                  </a:lnTo>
                  <a:lnTo>
                    <a:pt x="1307" y="1929"/>
                  </a:lnTo>
                  <a:lnTo>
                    <a:pt x="1301" y="1935"/>
                  </a:lnTo>
                  <a:lnTo>
                    <a:pt x="1298" y="1937"/>
                  </a:lnTo>
                  <a:lnTo>
                    <a:pt x="1287" y="1952"/>
                  </a:lnTo>
                  <a:lnTo>
                    <a:pt x="1280" y="1968"/>
                  </a:lnTo>
                  <a:lnTo>
                    <a:pt x="1276" y="1985"/>
                  </a:lnTo>
                  <a:lnTo>
                    <a:pt x="1279" y="2002"/>
                  </a:lnTo>
                  <a:lnTo>
                    <a:pt x="1285" y="2019"/>
                  </a:lnTo>
                  <a:lnTo>
                    <a:pt x="1295" y="2034"/>
                  </a:lnTo>
                  <a:lnTo>
                    <a:pt x="1309" y="2046"/>
                  </a:lnTo>
                  <a:lnTo>
                    <a:pt x="1327" y="2053"/>
                  </a:lnTo>
                  <a:lnTo>
                    <a:pt x="1344" y="2056"/>
                  </a:lnTo>
                  <a:lnTo>
                    <a:pt x="1360" y="2054"/>
                  </a:lnTo>
                  <a:lnTo>
                    <a:pt x="1376" y="2048"/>
                  </a:lnTo>
                  <a:lnTo>
                    <a:pt x="1390" y="2037"/>
                  </a:lnTo>
                  <a:lnTo>
                    <a:pt x="1394" y="2034"/>
                  </a:lnTo>
                  <a:lnTo>
                    <a:pt x="1401" y="2026"/>
                  </a:lnTo>
                  <a:lnTo>
                    <a:pt x="1413" y="2016"/>
                  </a:lnTo>
                  <a:lnTo>
                    <a:pt x="1427" y="2001"/>
                  </a:lnTo>
                  <a:lnTo>
                    <a:pt x="1443" y="1984"/>
                  </a:lnTo>
                  <a:lnTo>
                    <a:pt x="1463" y="1963"/>
                  </a:lnTo>
                  <a:lnTo>
                    <a:pt x="1483" y="1939"/>
                  </a:lnTo>
                  <a:lnTo>
                    <a:pt x="1506" y="1913"/>
                  </a:lnTo>
                  <a:lnTo>
                    <a:pt x="1529" y="1885"/>
                  </a:lnTo>
                  <a:lnTo>
                    <a:pt x="1554" y="1855"/>
                  </a:lnTo>
                  <a:lnTo>
                    <a:pt x="1578" y="1822"/>
                  </a:lnTo>
                  <a:lnTo>
                    <a:pt x="1603" y="1787"/>
                  </a:lnTo>
                  <a:lnTo>
                    <a:pt x="1628" y="1751"/>
                  </a:lnTo>
                  <a:lnTo>
                    <a:pt x="1651" y="1712"/>
                  </a:lnTo>
                  <a:lnTo>
                    <a:pt x="1674" y="1673"/>
                  </a:lnTo>
                  <a:lnTo>
                    <a:pt x="1695" y="1633"/>
                  </a:lnTo>
                  <a:lnTo>
                    <a:pt x="1714" y="1592"/>
                  </a:lnTo>
                  <a:lnTo>
                    <a:pt x="2205" y="1592"/>
                  </a:lnTo>
                  <a:lnTo>
                    <a:pt x="2204" y="1595"/>
                  </a:lnTo>
                  <a:lnTo>
                    <a:pt x="2203" y="1604"/>
                  </a:lnTo>
                  <a:lnTo>
                    <a:pt x="2199" y="1619"/>
                  </a:lnTo>
                  <a:lnTo>
                    <a:pt x="2195" y="1637"/>
                  </a:lnTo>
                  <a:lnTo>
                    <a:pt x="2189" y="1660"/>
                  </a:lnTo>
                  <a:lnTo>
                    <a:pt x="2181" y="1686"/>
                  </a:lnTo>
                  <a:lnTo>
                    <a:pt x="2172" y="1715"/>
                  </a:lnTo>
                  <a:lnTo>
                    <a:pt x="2161" y="1746"/>
                  </a:lnTo>
                  <a:lnTo>
                    <a:pt x="2149" y="1780"/>
                  </a:lnTo>
                  <a:lnTo>
                    <a:pt x="2134" y="1814"/>
                  </a:lnTo>
                  <a:lnTo>
                    <a:pt x="2119" y="1851"/>
                  </a:lnTo>
                  <a:lnTo>
                    <a:pt x="2102" y="1886"/>
                  </a:lnTo>
                  <a:lnTo>
                    <a:pt x="2082" y="1921"/>
                  </a:lnTo>
                  <a:lnTo>
                    <a:pt x="2061" y="1955"/>
                  </a:lnTo>
                  <a:lnTo>
                    <a:pt x="2037" y="1987"/>
                  </a:lnTo>
                  <a:lnTo>
                    <a:pt x="2011" y="2017"/>
                  </a:lnTo>
                  <a:lnTo>
                    <a:pt x="1984" y="2044"/>
                  </a:lnTo>
                  <a:lnTo>
                    <a:pt x="1954" y="2068"/>
                  </a:lnTo>
                  <a:lnTo>
                    <a:pt x="1893" y="2110"/>
                  </a:lnTo>
                  <a:lnTo>
                    <a:pt x="1829" y="2148"/>
                  </a:lnTo>
                  <a:lnTo>
                    <a:pt x="1766" y="2182"/>
                  </a:lnTo>
                  <a:lnTo>
                    <a:pt x="1705" y="2212"/>
                  </a:lnTo>
                  <a:lnTo>
                    <a:pt x="1648" y="2239"/>
                  </a:lnTo>
                  <a:lnTo>
                    <a:pt x="1596" y="2265"/>
                  </a:lnTo>
                  <a:lnTo>
                    <a:pt x="1568" y="2279"/>
                  </a:lnTo>
                  <a:lnTo>
                    <a:pt x="1539" y="2291"/>
                  </a:lnTo>
                  <a:lnTo>
                    <a:pt x="1507" y="2303"/>
                  </a:lnTo>
                  <a:lnTo>
                    <a:pt x="1474" y="2314"/>
                  </a:lnTo>
                  <a:lnTo>
                    <a:pt x="1440" y="2324"/>
                  </a:lnTo>
                  <a:lnTo>
                    <a:pt x="1408" y="2331"/>
                  </a:lnTo>
                  <a:lnTo>
                    <a:pt x="1376" y="2336"/>
                  </a:lnTo>
                  <a:lnTo>
                    <a:pt x="1346" y="2337"/>
                  </a:lnTo>
                  <a:lnTo>
                    <a:pt x="96" y="2337"/>
                  </a:lnTo>
                  <a:lnTo>
                    <a:pt x="73" y="2335"/>
                  </a:lnTo>
                  <a:lnTo>
                    <a:pt x="52" y="2330"/>
                  </a:lnTo>
                  <a:lnTo>
                    <a:pt x="35" y="2320"/>
                  </a:lnTo>
                  <a:lnTo>
                    <a:pt x="20" y="2307"/>
                  </a:lnTo>
                  <a:lnTo>
                    <a:pt x="9" y="2292"/>
                  </a:lnTo>
                  <a:lnTo>
                    <a:pt x="3" y="2274"/>
                  </a:lnTo>
                  <a:lnTo>
                    <a:pt x="0" y="2255"/>
                  </a:lnTo>
                  <a:lnTo>
                    <a:pt x="2" y="2233"/>
                  </a:lnTo>
                  <a:lnTo>
                    <a:pt x="8" y="2211"/>
                  </a:lnTo>
                  <a:lnTo>
                    <a:pt x="605" y="582"/>
                  </a:lnTo>
                  <a:lnTo>
                    <a:pt x="623" y="542"/>
                  </a:lnTo>
                  <a:lnTo>
                    <a:pt x="646" y="500"/>
                  </a:lnTo>
                  <a:lnTo>
                    <a:pt x="674" y="458"/>
                  </a:lnTo>
                  <a:lnTo>
                    <a:pt x="704" y="417"/>
                  </a:lnTo>
                  <a:lnTo>
                    <a:pt x="738" y="377"/>
                  </a:lnTo>
                  <a:lnTo>
                    <a:pt x="773" y="340"/>
                  </a:lnTo>
                  <a:lnTo>
                    <a:pt x="810" y="306"/>
                  </a:lnTo>
                  <a:lnTo>
                    <a:pt x="847" y="276"/>
                  </a:lnTo>
                  <a:lnTo>
                    <a:pt x="882" y="251"/>
                  </a:lnTo>
                  <a:lnTo>
                    <a:pt x="12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8" name="Freeform 26"/>
          <p:cNvSpPr>
            <a:spLocks noEditPoints="1"/>
          </p:cNvSpPr>
          <p:nvPr/>
        </p:nvSpPr>
        <p:spPr bwMode="auto">
          <a:xfrm>
            <a:off x="6549005" y="3730542"/>
            <a:ext cx="355600" cy="695325"/>
          </a:xfrm>
          <a:custGeom>
            <a:avLst/>
            <a:gdLst>
              <a:gd name="T0" fmla="*/ 765 w 1790"/>
              <a:gd name="T1" fmla="*/ 1570 h 3502"/>
              <a:gd name="T2" fmla="*/ 778 w 1790"/>
              <a:gd name="T3" fmla="*/ 1793 h 3502"/>
              <a:gd name="T4" fmla="*/ 871 w 1790"/>
              <a:gd name="T5" fmla="*/ 1683 h 3502"/>
              <a:gd name="T6" fmla="*/ 1004 w 1790"/>
              <a:gd name="T7" fmla="*/ 1655 h 3502"/>
              <a:gd name="T8" fmla="*/ 1083 w 1790"/>
              <a:gd name="T9" fmla="*/ 1817 h 3502"/>
              <a:gd name="T10" fmla="*/ 1132 w 1790"/>
              <a:gd name="T11" fmla="*/ 1601 h 3502"/>
              <a:gd name="T12" fmla="*/ 942 w 1790"/>
              <a:gd name="T13" fmla="*/ 1469 h 3502"/>
              <a:gd name="T14" fmla="*/ 660 w 1790"/>
              <a:gd name="T15" fmla="*/ 1357 h 3502"/>
              <a:gd name="T16" fmla="*/ 517 w 1790"/>
              <a:gd name="T17" fmla="*/ 1673 h 3502"/>
              <a:gd name="T18" fmla="*/ 667 w 1790"/>
              <a:gd name="T19" fmla="*/ 1992 h 3502"/>
              <a:gd name="T20" fmla="*/ 775 w 1790"/>
              <a:gd name="T21" fmla="*/ 1920 h 3502"/>
              <a:gd name="T22" fmla="*/ 640 w 1790"/>
              <a:gd name="T23" fmla="*/ 1673 h 3502"/>
              <a:gd name="T24" fmla="*/ 777 w 1790"/>
              <a:gd name="T25" fmla="*/ 1421 h 3502"/>
              <a:gd name="T26" fmla="*/ 1068 w 1790"/>
              <a:gd name="T27" fmla="*/ 1401 h 3502"/>
              <a:gd name="T28" fmla="*/ 1239 w 1790"/>
              <a:gd name="T29" fmla="*/ 1629 h 3502"/>
              <a:gd name="T30" fmla="*/ 1133 w 1790"/>
              <a:gd name="T31" fmla="*/ 1903 h 3502"/>
              <a:gd name="T32" fmla="*/ 1228 w 1790"/>
              <a:gd name="T33" fmla="*/ 1980 h 3502"/>
              <a:gd name="T34" fmla="*/ 1365 w 1790"/>
              <a:gd name="T35" fmla="*/ 1673 h 3502"/>
              <a:gd name="T36" fmla="*/ 1223 w 1790"/>
              <a:gd name="T37" fmla="*/ 1357 h 3502"/>
              <a:gd name="T38" fmla="*/ 942 w 1790"/>
              <a:gd name="T39" fmla="*/ 1203 h 3502"/>
              <a:gd name="T40" fmla="*/ 1276 w 1790"/>
              <a:gd name="T41" fmla="*/ 1340 h 3502"/>
              <a:gd name="T42" fmla="*/ 1414 w 1790"/>
              <a:gd name="T43" fmla="*/ 1673 h 3502"/>
              <a:gd name="T44" fmla="*/ 1279 w 1790"/>
              <a:gd name="T45" fmla="*/ 2000 h 3502"/>
              <a:gd name="T46" fmla="*/ 1090 w 1790"/>
              <a:gd name="T47" fmla="*/ 2385 h 3502"/>
              <a:gd name="T48" fmla="*/ 1166 w 1790"/>
              <a:gd name="T49" fmla="*/ 2179 h 3502"/>
              <a:gd name="T50" fmla="*/ 1288 w 1790"/>
              <a:gd name="T51" fmla="*/ 2232 h 3502"/>
              <a:gd name="T52" fmla="*/ 1346 w 1790"/>
              <a:gd name="T53" fmla="*/ 2232 h 3502"/>
              <a:gd name="T54" fmla="*/ 1468 w 1790"/>
              <a:gd name="T55" fmla="*/ 2179 h 3502"/>
              <a:gd name="T56" fmla="*/ 1543 w 1790"/>
              <a:gd name="T57" fmla="*/ 2385 h 3502"/>
              <a:gd name="T58" fmla="*/ 1637 w 1790"/>
              <a:gd name="T59" fmla="*/ 2187 h 3502"/>
              <a:gd name="T60" fmla="*/ 1768 w 1790"/>
              <a:gd name="T61" fmla="*/ 2213 h 3502"/>
              <a:gd name="T62" fmla="*/ 1789 w 1790"/>
              <a:gd name="T63" fmla="*/ 3085 h 3502"/>
              <a:gd name="T64" fmla="*/ 1779 w 1790"/>
              <a:gd name="T65" fmla="*/ 3164 h 3502"/>
              <a:gd name="T66" fmla="*/ 1707 w 1790"/>
              <a:gd name="T67" fmla="*/ 3330 h 3502"/>
              <a:gd name="T68" fmla="*/ 1511 w 1790"/>
              <a:gd name="T69" fmla="*/ 3473 h 3502"/>
              <a:gd name="T70" fmla="*/ 1163 w 1790"/>
              <a:gd name="T71" fmla="*/ 3487 h 3502"/>
              <a:gd name="T72" fmla="*/ 934 w 1790"/>
              <a:gd name="T73" fmla="*/ 3373 h 3502"/>
              <a:gd name="T74" fmla="*/ 858 w 1790"/>
              <a:gd name="T75" fmla="*/ 3263 h 3502"/>
              <a:gd name="T76" fmla="*/ 768 w 1790"/>
              <a:gd name="T77" fmla="*/ 3106 h 3502"/>
              <a:gd name="T78" fmla="*/ 630 w 1790"/>
              <a:gd name="T79" fmla="*/ 2864 h 3502"/>
              <a:gd name="T80" fmla="*/ 521 w 1790"/>
              <a:gd name="T81" fmla="*/ 2667 h 3502"/>
              <a:gd name="T82" fmla="*/ 507 w 1790"/>
              <a:gd name="T83" fmla="*/ 2517 h 3502"/>
              <a:gd name="T84" fmla="*/ 636 w 1790"/>
              <a:gd name="T85" fmla="*/ 2496 h 3502"/>
              <a:gd name="T86" fmla="*/ 816 w 1790"/>
              <a:gd name="T87" fmla="*/ 2700 h 3502"/>
              <a:gd name="T88" fmla="*/ 615 w 1790"/>
              <a:gd name="T89" fmla="*/ 2011 h 3502"/>
              <a:gd name="T90" fmla="*/ 469 w 1790"/>
              <a:gd name="T91" fmla="*/ 1673 h 3502"/>
              <a:gd name="T92" fmla="*/ 608 w 1790"/>
              <a:gd name="T93" fmla="*/ 1340 h 3502"/>
              <a:gd name="T94" fmla="*/ 942 w 1790"/>
              <a:gd name="T95" fmla="*/ 1203 h 3502"/>
              <a:gd name="T96" fmla="*/ 639 w 1790"/>
              <a:gd name="T97" fmla="*/ 188 h 3502"/>
              <a:gd name="T98" fmla="*/ 1056 w 1790"/>
              <a:gd name="T99" fmla="*/ 141 h 3502"/>
              <a:gd name="T100" fmla="*/ 1625 w 1790"/>
              <a:gd name="T101" fmla="*/ 46 h 3502"/>
              <a:gd name="T102" fmla="*/ 1558 w 1790"/>
              <a:gd name="T103" fmla="*/ 2034 h 3502"/>
              <a:gd name="T104" fmla="*/ 161 w 1790"/>
              <a:gd name="T105" fmla="*/ 2902 h 3502"/>
              <a:gd name="T106" fmla="*/ 3 w 1790"/>
              <a:gd name="T107" fmla="*/ 2744 h 3502"/>
              <a:gd name="T108" fmla="*/ 71 w 1790"/>
              <a:gd name="T109" fmla="*/ 46 h 3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1790" h="3502">
                <a:moveTo>
                  <a:pt x="942" y="1469"/>
                </a:moveTo>
                <a:lnTo>
                  <a:pt x="904" y="1472"/>
                </a:lnTo>
                <a:lnTo>
                  <a:pt x="870" y="1482"/>
                </a:lnTo>
                <a:lnTo>
                  <a:pt x="839" y="1498"/>
                </a:lnTo>
                <a:lnTo>
                  <a:pt x="810" y="1518"/>
                </a:lnTo>
                <a:lnTo>
                  <a:pt x="786" y="1542"/>
                </a:lnTo>
                <a:lnTo>
                  <a:pt x="765" y="1570"/>
                </a:lnTo>
                <a:lnTo>
                  <a:pt x="751" y="1602"/>
                </a:lnTo>
                <a:lnTo>
                  <a:pt x="741" y="1636"/>
                </a:lnTo>
                <a:lnTo>
                  <a:pt x="737" y="1673"/>
                </a:lnTo>
                <a:lnTo>
                  <a:pt x="741" y="1706"/>
                </a:lnTo>
                <a:lnTo>
                  <a:pt x="748" y="1737"/>
                </a:lnTo>
                <a:lnTo>
                  <a:pt x="761" y="1766"/>
                </a:lnTo>
                <a:lnTo>
                  <a:pt x="778" y="1793"/>
                </a:lnTo>
                <a:lnTo>
                  <a:pt x="798" y="1816"/>
                </a:lnTo>
                <a:lnTo>
                  <a:pt x="822" y="1837"/>
                </a:lnTo>
                <a:lnTo>
                  <a:pt x="850" y="1852"/>
                </a:lnTo>
                <a:lnTo>
                  <a:pt x="850" y="1744"/>
                </a:lnTo>
                <a:lnTo>
                  <a:pt x="852" y="1721"/>
                </a:lnTo>
                <a:lnTo>
                  <a:pt x="860" y="1700"/>
                </a:lnTo>
                <a:lnTo>
                  <a:pt x="871" y="1683"/>
                </a:lnTo>
                <a:lnTo>
                  <a:pt x="887" y="1667"/>
                </a:lnTo>
                <a:lnTo>
                  <a:pt x="905" y="1655"/>
                </a:lnTo>
                <a:lnTo>
                  <a:pt x="926" y="1649"/>
                </a:lnTo>
                <a:lnTo>
                  <a:pt x="950" y="1645"/>
                </a:lnTo>
                <a:lnTo>
                  <a:pt x="960" y="1645"/>
                </a:lnTo>
                <a:lnTo>
                  <a:pt x="983" y="1649"/>
                </a:lnTo>
                <a:lnTo>
                  <a:pt x="1004" y="1655"/>
                </a:lnTo>
                <a:lnTo>
                  <a:pt x="1021" y="1667"/>
                </a:lnTo>
                <a:lnTo>
                  <a:pt x="1037" y="1683"/>
                </a:lnTo>
                <a:lnTo>
                  <a:pt x="1049" y="1701"/>
                </a:lnTo>
                <a:lnTo>
                  <a:pt x="1056" y="1721"/>
                </a:lnTo>
                <a:lnTo>
                  <a:pt x="1059" y="1744"/>
                </a:lnTo>
                <a:lnTo>
                  <a:pt x="1059" y="1838"/>
                </a:lnTo>
                <a:lnTo>
                  <a:pt x="1083" y="1817"/>
                </a:lnTo>
                <a:lnTo>
                  <a:pt x="1104" y="1794"/>
                </a:lnTo>
                <a:lnTo>
                  <a:pt x="1122" y="1766"/>
                </a:lnTo>
                <a:lnTo>
                  <a:pt x="1134" y="1738"/>
                </a:lnTo>
                <a:lnTo>
                  <a:pt x="1142" y="1706"/>
                </a:lnTo>
                <a:lnTo>
                  <a:pt x="1145" y="1673"/>
                </a:lnTo>
                <a:lnTo>
                  <a:pt x="1142" y="1636"/>
                </a:lnTo>
                <a:lnTo>
                  <a:pt x="1132" y="1601"/>
                </a:lnTo>
                <a:lnTo>
                  <a:pt x="1118" y="1570"/>
                </a:lnTo>
                <a:lnTo>
                  <a:pt x="1098" y="1542"/>
                </a:lnTo>
                <a:lnTo>
                  <a:pt x="1072" y="1518"/>
                </a:lnTo>
                <a:lnTo>
                  <a:pt x="1045" y="1498"/>
                </a:lnTo>
                <a:lnTo>
                  <a:pt x="1013" y="1482"/>
                </a:lnTo>
                <a:lnTo>
                  <a:pt x="978" y="1472"/>
                </a:lnTo>
                <a:lnTo>
                  <a:pt x="942" y="1469"/>
                </a:lnTo>
                <a:close/>
                <a:moveTo>
                  <a:pt x="942" y="1251"/>
                </a:moveTo>
                <a:lnTo>
                  <a:pt x="889" y="1254"/>
                </a:lnTo>
                <a:lnTo>
                  <a:pt x="837" y="1263"/>
                </a:lnTo>
                <a:lnTo>
                  <a:pt x="788" y="1279"/>
                </a:lnTo>
                <a:lnTo>
                  <a:pt x="743" y="1300"/>
                </a:lnTo>
                <a:lnTo>
                  <a:pt x="700" y="1326"/>
                </a:lnTo>
                <a:lnTo>
                  <a:pt x="660" y="1357"/>
                </a:lnTo>
                <a:lnTo>
                  <a:pt x="625" y="1392"/>
                </a:lnTo>
                <a:lnTo>
                  <a:pt x="594" y="1432"/>
                </a:lnTo>
                <a:lnTo>
                  <a:pt x="567" y="1475"/>
                </a:lnTo>
                <a:lnTo>
                  <a:pt x="546" y="1520"/>
                </a:lnTo>
                <a:lnTo>
                  <a:pt x="531" y="1569"/>
                </a:lnTo>
                <a:lnTo>
                  <a:pt x="521" y="1620"/>
                </a:lnTo>
                <a:lnTo>
                  <a:pt x="517" y="1673"/>
                </a:lnTo>
                <a:lnTo>
                  <a:pt x="522" y="1727"/>
                </a:lnTo>
                <a:lnTo>
                  <a:pt x="532" y="1778"/>
                </a:lnTo>
                <a:lnTo>
                  <a:pt x="547" y="1828"/>
                </a:lnTo>
                <a:lnTo>
                  <a:pt x="569" y="1874"/>
                </a:lnTo>
                <a:lnTo>
                  <a:pt x="597" y="1917"/>
                </a:lnTo>
                <a:lnTo>
                  <a:pt x="629" y="1957"/>
                </a:lnTo>
                <a:lnTo>
                  <a:pt x="667" y="1992"/>
                </a:lnTo>
                <a:lnTo>
                  <a:pt x="707" y="2023"/>
                </a:lnTo>
                <a:lnTo>
                  <a:pt x="752" y="2049"/>
                </a:lnTo>
                <a:lnTo>
                  <a:pt x="799" y="2069"/>
                </a:lnTo>
                <a:lnTo>
                  <a:pt x="850" y="2083"/>
                </a:lnTo>
                <a:lnTo>
                  <a:pt x="850" y="1957"/>
                </a:lnTo>
                <a:lnTo>
                  <a:pt x="810" y="1941"/>
                </a:lnTo>
                <a:lnTo>
                  <a:pt x="775" y="1920"/>
                </a:lnTo>
                <a:lnTo>
                  <a:pt x="742" y="1895"/>
                </a:lnTo>
                <a:lnTo>
                  <a:pt x="713" y="1866"/>
                </a:lnTo>
                <a:lnTo>
                  <a:pt x="688" y="1833"/>
                </a:lnTo>
                <a:lnTo>
                  <a:pt x="668" y="1797"/>
                </a:lnTo>
                <a:lnTo>
                  <a:pt x="653" y="1757"/>
                </a:lnTo>
                <a:lnTo>
                  <a:pt x="643" y="1716"/>
                </a:lnTo>
                <a:lnTo>
                  <a:pt x="640" y="1673"/>
                </a:lnTo>
                <a:lnTo>
                  <a:pt x="643" y="1629"/>
                </a:lnTo>
                <a:lnTo>
                  <a:pt x="653" y="1586"/>
                </a:lnTo>
                <a:lnTo>
                  <a:pt x="669" y="1546"/>
                </a:lnTo>
                <a:lnTo>
                  <a:pt x="689" y="1510"/>
                </a:lnTo>
                <a:lnTo>
                  <a:pt x="714" y="1476"/>
                </a:lnTo>
                <a:lnTo>
                  <a:pt x="744" y="1446"/>
                </a:lnTo>
                <a:lnTo>
                  <a:pt x="777" y="1421"/>
                </a:lnTo>
                <a:lnTo>
                  <a:pt x="815" y="1401"/>
                </a:lnTo>
                <a:lnTo>
                  <a:pt x="855" y="1385"/>
                </a:lnTo>
                <a:lnTo>
                  <a:pt x="897" y="1376"/>
                </a:lnTo>
                <a:lnTo>
                  <a:pt x="942" y="1372"/>
                </a:lnTo>
                <a:lnTo>
                  <a:pt x="986" y="1376"/>
                </a:lnTo>
                <a:lnTo>
                  <a:pt x="1028" y="1385"/>
                </a:lnTo>
                <a:lnTo>
                  <a:pt x="1068" y="1401"/>
                </a:lnTo>
                <a:lnTo>
                  <a:pt x="1105" y="1421"/>
                </a:lnTo>
                <a:lnTo>
                  <a:pt x="1139" y="1446"/>
                </a:lnTo>
                <a:lnTo>
                  <a:pt x="1168" y="1476"/>
                </a:lnTo>
                <a:lnTo>
                  <a:pt x="1194" y="1510"/>
                </a:lnTo>
                <a:lnTo>
                  <a:pt x="1215" y="1546"/>
                </a:lnTo>
                <a:lnTo>
                  <a:pt x="1230" y="1586"/>
                </a:lnTo>
                <a:lnTo>
                  <a:pt x="1239" y="1629"/>
                </a:lnTo>
                <a:lnTo>
                  <a:pt x="1243" y="1673"/>
                </a:lnTo>
                <a:lnTo>
                  <a:pt x="1239" y="1718"/>
                </a:lnTo>
                <a:lnTo>
                  <a:pt x="1229" y="1761"/>
                </a:lnTo>
                <a:lnTo>
                  <a:pt x="1213" y="1801"/>
                </a:lnTo>
                <a:lnTo>
                  <a:pt x="1192" y="1840"/>
                </a:lnTo>
                <a:lnTo>
                  <a:pt x="1164" y="1873"/>
                </a:lnTo>
                <a:lnTo>
                  <a:pt x="1133" y="1903"/>
                </a:lnTo>
                <a:lnTo>
                  <a:pt x="1098" y="1928"/>
                </a:lnTo>
                <a:lnTo>
                  <a:pt x="1059" y="1948"/>
                </a:lnTo>
                <a:lnTo>
                  <a:pt x="1059" y="2076"/>
                </a:lnTo>
                <a:lnTo>
                  <a:pt x="1105" y="2059"/>
                </a:lnTo>
                <a:lnTo>
                  <a:pt x="1150" y="2037"/>
                </a:lnTo>
                <a:lnTo>
                  <a:pt x="1191" y="2011"/>
                </a:lnTo>
                <a:lnTo>
                  <a:pt x="1228" y="1980"/>
                </a:lnTo>
                <a:lnTo>
                  <a:pt x="1262" y="1946"/>
                </a:lnTo>
                <a:lnTo>
                  <a:pt x="1292" y="1907"/>
                </a:lnTo>
                <a:lnTo>
                  <a:pt x="1318" y="1865"/>
                </a:lnTo>
                <a:lnTo>
                  <a:pt x="1338" y="1820"/>
                </a:lnTo>
                <a:lnTo>
                  <a:pt x="1353" y="1773"/>
                </a:lnTo>
                <a:lnTo>
                  <a:pt x="1362" y="1723"/>
                </a:lnTo>
                <a:lnTo>
                  <a:pt x="1365" y="1673"/>
                </a:lnTo>
                <a:lnTo>
                  <a:pt x="1362" y="1620"/>
                </a:lnTo>
                <a:lnTo>
                  <a:pt x="1352" y="1569"/>
                </a:lnTo>
                <a:lnTo>
                  <a:pt x="1336" y="1520"/>
                </a:lnTo>
                <a:lnTo>
                  <a:pt x="1315" y="1475"/>
                </a:lnTo>
                <a:lnTo>
                  <a:pt x="1289" y="1432"/>
                </a:lnTo>
                <a:lnTo>
                  <a:pt x="1258" y="1392"/>
                </a:lnTo>
                <a:lnTo>
                  <a:pt x="1223" y="1357"/>
                </a:lnTo>
                <a:lnTo>
                  <a:pt x="1184" y="1326"/>
                </a:lnTo>
                <a:lnTo>
                  <a:pt x="1141" y="1300"/>
                </a:lnTo>
                <a:lnTo>
                  <a:pt x="1094" y="1279"/>
                </a:lnTo>
                <a:lnTo>
                  <a:pt x="1046" y="1263"/>
                </a:lnTo>
                <a:lnTo>
                  <a:pt x="995" y="1254"/>
                </a:lnTo>
                <a:lnTo>
                  <a:pt x="942" y="1251"/>
                </a:lnTo>
                <a:close/>
                <a:moveTo>
                  <a:pt x="942" y="1203"/>
                </a:moveTo>
                <a:lnTo>
                  <a:pt x="996" y="1206"/>
                </a:lnTo>
                <a:lnTo>
                  <a:pt x="1049" y="1215"/>
                </a:lnTo>
                <a:lnTo>
                  <a:pt x="1101" y="1230"/>
                </a:lnTo>
                <a:lnTo>
                  <a:pt x="1149" y="1250"/>
                </a:lnTo>
                <a:lnTo>
                  <a:pt x="1194" y="1275"/>
                </a:lnTo>
                <a:lnTo>
                  <a:pt x="1237" y="1306"/>
                </a:lnTo>
                <a:lnTo>
                  <a:pt x="1276" y="1340"/>
                </a:lnTo>
                <a:lnTo>
                  <a:pt x="1310" y="1379"/>
                </a:lnTo>
                <a:lnTo>
                  <a:pt x="1340" y="1421"/>
                </a:lnTo>
                <a:lnTo>
                  <a:pt x="1365" y="1466"/>
                </a:lnTo>
                <a:lnTo>
                  <a:pt x="1386" y="1514"/>
                </a:lnTo>
                <a:lnTo>
                  <a:pt x="1401" y="1565"/>
                </a:lnTo>
                <a:lnTo>
                  <a:pt x="1411" y="1618"/>
                </a:lnTo>
                <a:lnTo>
                  <a:pt x="1414" y="1673"/>
                </a:lnTo>
                <a:lnTo>
                  <a:pt x="1411" y="1727"/>
                </a:lnTo>
                <a:lnTo>
                  <a:pt x="1402" y="1778"/>
                </a:lnTo>
                <a:lnTo>
                  <a:pt x="1386" y="1828"/>
                </a:lnTo>
                <a:lnTo>
                  <a:pt x="1366" y="1875"/>
                </a:lnTo>
                <a:lnTo>
                  <a:pt x="1342" y="1920"/>
                </a:lnTo>
                <a:lnTo>
                  <a:pt x="1312" y="1961"/>
                </a:lnTo>
                <a:lnTo>
                  <a:pt x="1279" y="2000"/>
                </a:lnTo>
                <a:lnTo>
                  <a:pt x="1241" y="2034"/>
                </a:lnTo>
                <a:lnTo>
                  <a:pt x="1201" y="2063"/>
                </a:lnTo>
                <a:lnTo>
                  <a:pt x="1155" y="2090"/>
                </a:lnTo>
                <a:lnTo>
                  <a:pt x="1109" y="2111"/>
                </a:lnTo>
                <a:lnTo>
                  <a:pt x="1059" y="2126"/>
                </a:lnTo>
                <a:lnTo>
                  <a:pt x="1059" y="2385"/>
                </a:lnTo>
                <a:lnTo>
                  <a:pt x="1090" y="2385"/>
                </a:lnTo>
                <a:lnTo>
                  <a:pt x="1090" y="2275"/>
                </a:lnTo>
                <a:lnTo>
                  <a:pt x="1093" y="2252"/>
                </a:lnTo>
                <a:lnTo>
                  <a:pt x="1100" y="2232"/>
                </a:lnTo>
                <a:lnTo>
                  <a:pt x="1112" y="2213"/>
                </a:lnTo>
                <a:lnTo>
                  <a:pt x="1128" y="2198"/>
                </a:lnTo>
                <a:lnTo>
                  <a:pt x="1145" y="2187"/>
                </a:lnTo>
                <a:lnTo>
                  <a:pt x="1166" y="2179"/>
                </a:lnTo>
                <a:lnTo>
                  <a:pt x="1188" y="2177"/>
                </a:lnTo>
                <a:lnTo>
                  <a:pt x="1199" y="2177"/>
                </a:lnTo>
                <a:lnTo>
                  <a:pt x="1222" y="2179"/>
                </a:lnTo>
                <a:lnTo>
                  <a:pt x="1243" y="2187"/>
                </a:lnTo>
                <a:lnTo>
                  <a:pt x="1261" y="2198"/>
                </a:lnTo>
                <a:lnTo>
                  <a:pt x="1276" y="2213"/>
                </a:lnTo>
                <a:lnTo>
                  <a:pt x="1288" y="2232"/>
                </a:lnTo>
                <a:lnTo>
                  <a:pt x="1296" y="2252"/>
                </a:lnTo>
                <a:lnTo>
                  <a:pt x="1298" y="2275"/>
                </a:lnTo>
                <a:lnTo>
                  <a:pt x="1298" y="2385"/>
                </a:lnTo>
                <a:lnTo>
                  <a:pt x="1336" y="2385"/>
                </a:lnTo>
                <a:lnTo>
                  <a:pt x="1336" y="2275"/>
                </a:lnTo>
                <a:lnTo>
                  <a:pt x="1339" y="2252"/>
                </a:lnTo>
                <a:lnTo>
                  <a:pt x="1346" y="2232"/>
                </a:lnTo>
                <a:lnTo>
                  <a:pt x="1357" y="2213"/>
                </a:lnTo>
                <a:lnTo>
                  <a:pt x="1373" y="2198"/>
                </a:lnTo>
                <a:lnTo>
                  <a:pt x="1391" y="2187"/>
                </a:lnTo>
                <a:lnTo>
                  <a:pt x="1412" y="2179"/>
                </a:lnTo>
                <a:lnTo>
                  <a:pt x="1435" y="2177"/>
                </a:lnTo>
                <a:lnTo>
                  <a:pt x="1446" y="2177"/>
                </a:lnTo>
                <a:lnTo>
                  <a:pt x="1468" y="2179"/>
                </a:lnTo>
                <a:lnTo>
                  <a:pt x="1489" y="2187"/>
                </a:lnTo>
                <a:lnTo>
                  <a:pt x="1507" y="2198"/>
                </a:lnTo>
                <a:lnTo>
                  <a:pt x="1522" y="2213"/>
                </a:lnTo>
                <a:lnTo>
                  <a:pt x="1533" y="2232"/>
                </a:lnTo>
                <a:lnTo>
                  <a:pt x="1541" y="2252"/>
                </a:lnTo>
                <a:lnTo>
                  <a:pt x="1543" y="2275"/>
                </a:lnTo>
                <a:lnTo>
                  <a:pt x="1543" y="2385"/>
                </a:lnTo>
                <a:lnTo>
                  <a:pt x="1582" y="2385"/>
                </a:lnTo>
                <a:lnTo>
                  <a:pt x="1582" y="2275"/>
                </a:lnTo>
                <a:lnTo>
                  <a:pt x="1584" y="2252"/>
                </a:lnTo>
                <a:lnTo>
                  <a:pt x="1592" y="2232"/>
                </a:lnTo>
                <a:lnTo>
                  <a:pt x="1603" y="2213"/>
                </a:lnTo>
                <a:lnTo>
                  <a:pt x="1618" y="2198"/>
                </a:lnTo>
                <a:lnTo>
                  <a:pt x="1637" y="2187"/>
                </a:lnTo>
                <a:lnTo>
                  <a:pt x="1657" y="2179"/>
                </a:lnTo>
                <a:lnTo>
                  <a:pt x="1680" y="2177"/>
                </a:lnTo>
                <a:lnTo>
                  <a:pt x="1690" y="2177"/>
                </a:lnTo>
                <a:lnTo>
                  <a:pt x="1713" y="2179"/>
                </a:lnTo>
                <a:lnTo>
                  <a:pt x="1734" y="2187"/>
                </a:lnTo>
                <a:lnTo>
                  <a:pt x="1752" y="2198"/>
                </a:lnTo>
                <a:lnTo>
                  <a:pt x="1768" y="2213"/>
                </a:lnTo>
                <a:lnTo>
                  <a:pt x="1780" y="2232"/>
                </a:lnTo>
                <a:lnTo>
                  <a:pt x="1786" y="2252"/>
                </a:lnTo>
                <a:lnTo>
                  <a:pt x="1790" y="2275"/>
                </a:lnTo>
                <a:lnTo>
                  <a:pt x="1790" y="2482"/>
                </a:lnTo>
                <a:lnTo>
                  <a:pt x="1789" y="2482"/>
                </a:lnTo>
                <a:lnTo>
                  <a:pt x="1789" y="2483"/>
                </a:lnTo>
                <a:lnTo>
                  <a:pt x="1789" y="3085"/>
                </a:lnTo>
                <a:lnTo>
                  <a:pt x="1789" y="3087"/>
                </a:lnTo>
                <a:lnTo>
                  <a:pt x="1789" y="3093"/>
                </a:lnTo>
                <a:lnTo>
                  <a:pt x="1788" y="3101"/>
                </a:lnTo>
                <a:lnTo>
                  <a:pt x="1786" y="3113"/>
                </a:lnTo>
                <a:lnTo>
                  <a:pt x="1785" y="3128"/>
                </a:lnTo>
                <a:lnTo>
                  <a:pt x="1782" y="3145"/>
                </a:lnTo>
                <a:lnTo>
                  <a:pt x="1779" y="3164"/>
                </a:lnTo>
                <a:lnTo>
                  <a:pt x="1773" y="3186"/>
                </a:lnTo>
                <a:lnTo>
                  <a:pt x="1767" y="3208"/>
                </a:lnTo>
                <a:lnTo>
                  <a:pt x="1759" y="3231"/>
                </a:lnTo>
                <a:lnTo>
                  <a:pt x="1749" y="3256"/>
                </a:lnTo>
                <a:lnTo>
                  <a:pt x="1737" y="3281"/>
                </a:lnTo>
                <a:lnTo>
                  <a:pt x="1723" y="3306"/>
                </a:lnTo>
                <a:lnTo>
                  <a:pt x="1707" y="3330"/>
                </a:lnTo>
                <a:lnTo>
                  <a:pt x="1688" y="3356"/>
                </a:lnTo>
                <a:lnTo>
                  <a:pt x="1666" y="3379"/>
                </a:lnTo>
                <a:lnTo>
                  <a:pt x="1642" y="3401"/>
                </a:lnTo>
                <a:lnTo>
                  <a:pt x="1614" y="3422"/>
                </a:lnTo>
                <a:lnTo>
                  <a:pt x="1583" y="3441"/>
                </a:lnTo>
                <a:lnTo>
                  <a:pt x="1549" y="3459"/>
                </a:lnTo>
                <a:lnTo>
                  <a:pt x="1511" y="3473"/>
                </a:lnTo>
                <a:lnTo>
                  <a:pt x="1469" y="3485"/>
                </a:lnTo>
                <a:lnTo>
                  <a:pt x="1424" y="3494"/>
                </a:lnTo>
                <a:lnTo>
                  <a:pt x="1374" y="3500"/>
                </a:lnTo>
                <a:lnTo>
                  <a:pt x="1320" y="3502"/>
                </a:lnTo>
                <a:lnTo>
                  <a:pt x="1264" y="3500"/>
                </a:lnTo>
                <a:lnTo>
                  <a:pt x="1212" y="3495"/>
                </a:lnTo>
                <a:lnTo>
                  <a:pt x="1163" y="3487"/>
                </a:lnTo>
                <a:lnTo>
                  <a:pt x="1120" y="3477"/>
                </a:lnTo>
                <a:lnTo>
                  <a:pt x="1080" y="3463"/>
                </a:lnTo>
                <a:lnTo>
                  <a:pt x="1044" y="3448"/>
                </a:lnTo>
                <a:lnTo>
                  <a:pt x="1011" y="3431"/>
                </a:lnTo>
                <a:lnTo>
                  <a:pt x="983" y="3413"/>
                </a:lnTo>
                <a:lnTo>
                  <a:pt x="956" y="3394"/>
                </a:lnTo>
                <a:lnTo>
                  <a:pt x="934" y="3373"/>
                </a:lnTo>
                <a:lnTo>
                  <a:pt x="914" y="3353"/>
                </a:lnTo>
                <a:lnTo>
                  <a:pt x="898" y="3332"/>
                </a:lnTo>
                <a:lnTo>
                  <a:pt x="884" y="3312"/>
                </a:lnTo>
                <a:lnTo>
                  <a:pt x="873" y="3292"/>
                </a:lnTo>
                <a:lnTo>
                  <a:pt x="864" y="3273"/>
                </a:lnTo>
                <a:lnTo>
                  <a:pt x="862" y="3270"/>
                </a:lnTo>
                <a:lnTo>
                  <a:pt x="858" y="3263"/>
                </a:lnTo>
                <a:lnTo>
                  <a:pt x="851" y="3251"/>
                </a:lnTo>
                <a:lnTo>
                  <a:pt x="842" y="3234"/>
                </a:lnTo>
                <a:lnTo>
                  <a:pt x="830" y="3215"/>
                </a:lnTo>
                <a:lnTo>
                  <a:pt x="817" y="3192"/>
                </a:lnTo>
                <a:lnTo>
                  <a:pt x="803" y="3165"/>
                </a:lnTo>
                <a:lnTo>
                  <a:pt x="786" y="3137"/>
                </a:lnTo>
                <a:lnTo>
                  <a:pt x="768" y="3106"/>
                </a:lnTo>
                <a:lnTo>
                  <a:pt x="749" y="3074"/>
                </a:lnTo>
                <a:lnTo>
                  <a:pt x="731" y="3040"/>
                </a:lnTo>
                <a:lnTo>
                  <a:pt x="711" y="3004"/>
                </a:lnTo>
                <a:lnTo>
                  <a:pt x="691" y="2969"/>
                </a:lnTo>
                <a:lnTo>
                  <a:pt x="670" y="2934"/>
                </a:lnTo>
                <a:lnTo>
                  <a:pt x="650" y="2898"/>
                </a:lnTo>
                <a:lnTo>
                  <a:pt x="630" y="2864"/>
                </a:lnTo>
                <a:lnTo>
                  <a:pt x="611" y="2829"/>
                </a:lnTo>
                <a:lnTo>
                  <a:pt x="593" y="2796"/>
                </a:lnTo>
                <a:lnTo>
                  <a:pt x="575" y="2766"/>
                </a:lnTo>
                <a:lnTo>
                  <a:pt x="559" y="2737"/>
                </a:lnTo>
                <a:lnTo>
                  <a:pt x="545" y="2711"/>
                </a:lnTo>
                <a:lnTo>
                  <a:pt x="532" y="2686"/>
                </a:lnTo>
                <a:lnTo>
                  <a:pt x="521" y="2667"/>
                </a:lnTo>
                <a:lnTo>
                  <a:pt x="512" y="2650"/>
                </a:lnTo>
                <a:lnTo>
                  <a:pt x="500" y="2621"/>
                </a:lnTo>
                <a:lnTo>
                  <a:pt x="492" y="2596"/>
                </a:lnTo>
                <a:lnTo>
                  <a:pt x="490" y="2572"/>
                </a:lnTo>
                <a:lnTo>
                  <a:pt x="492" y="2551"/>
                </a:lnTo>
                <a:lnTo>
                  <a:pt x="497" y="2532"/>
                </a:lnTo>
                <a:lnTo>
                  <a:pt x="507" y="2517"/>
                </a:lnTo>
                <a:lnTo>
                  <a:pt x="520" y="2504"/>
                </a:lnTo>
                <a:lnTo>
                  <a:pt x="534" y="2494"/>
                </a:lnTo>
                <a:lnTo>
                  <a:pt x="552" y="2487"/>
                </a:lnTo>
                <a:lnTo>
                  <a:pt x="572" y="2484"/>
                </a:lnTo>
                <a:lnTo>
                  <a:pt x="591" y="2483"/>
                </a:lnTo>
                <a:lnTo>
                  <a:pt x="614" y="2486"/>
                </a:lnTo>
                <a:lnTo>
                  <a:pt x="636" y="2496"/>
                </a:lnTo>
                <a:lnTo>
                  <a:pt x="659" y="2511"/>
                </a:lnTo>
                <a:lnTo>
                  <a:pt x="681" y="2533"/>
                </a:lnTo>
                <a:lnTo>
                  <a:pt x="705" y="2561"/>
                </a:lnTo>
                <a:lnTo>
                  <a:pt x="731" y="2592"/>
                </a:lnTo>
                <a:lnTo>
                  <a:pt x="757" y="2626"/>
                </a:lnTo>
                <a:lnTo>
                  <a:pt x="785" y="2662"/>
                </a:lnTo>
                <a:lnTo>
                  <a:pt x="816" y="2700"/>
                </a:lnTo>
                <a:lnTo>
                  <a:pt x="850" y="2737"/>
                </a:lnTo>
                <a:lnTo>
                  <a:pt x="850" y="2133"/>
                </a:lnTo>
                <a:lnTo>
                  <a:pt x="797" y="2120"/>
                </a:lnTo>
                <a:lnTo>
                  <a:pt x="746" y="2100"/>
                </a:lnTo>
                <a:lnTo>
                  <a:pt x="699" y="2076"/>
                </a:lnTo>
                <a:lnTo>
                  <a:pt x="654" y="2046"/>
                </a:lnTo>
                <a:lnTo>
                  <a:pt x="615" y="2011"/>
                </a:lnTo>
                <a:lnTo>
                  <a:pt x="578" y="1972"/>
                </a:lnTo>
                <a:lnTo>
                  <a:pt x="546" y="1930"/>
                </a:lnTo>
                <a:lnTo>
                  <a:pt x="520" y="1884"/>
                </a:lnTo>
                <a:lnTo>
                  <a:pt x="499" y="1835"/>
                </a:lnTo>
                <a:lnTo>
                  <a:pt x="482" y="1783"/>
                </a:lnTo>
                <a:lnTo>
                  <a:pt x="473" y="1729"/>
                </a:lnTo>
                <a:lnTo>
                  <a:pt x="469" y="1673"/>
                </a:lnTo>
                <a:lnTo>
                  <a:pt x="472" y="1618"/>
                </a:lnTo>
                <a:lnTo>
                  <a:pt x="482" y="1565"/>
                </a:lnTo>
                <a:lnTo>
                  <a:pt x="496" y="1514"/>
                </a:lnTo>
                <a:lnTo>
                  <a:pt x="517" y="1466"/>
                </a:lnTo>
                <a:lnTo>
                  <a:pt x="543" y="1421"/>
                </a:lnTo>
                <a:lnTo>
                  <a:pt x="573" y="1379"/>
                </a:lnTo>
                <a:lnTo>
                  <a:pt x="608" y="1340"/>
                </a:lnTo>
                <a:lnTo>
                  <a:pt x="647" y="1306"/>
                </a:lnTo>
                <a:lnTo>
                  <a:pt x="689" y="1275"/>
                </a:lnTo>
                <a:lnTo>
                  <a:pt x="734" y="1250"/>
                </a:lnTo>
                <a:lnTo>
                  <a:pt x="783" y="1230"/>
                </a:lnTo>
                <a:lnTo>
                  <a:pt x="834" y="1215"/>
                </a:lnTo>
                <a:lnTo>
                  <a:pt x="887" y="1206"/>
                </a:lnTo>
                <a:lnTo>
                  <a:pt x="942" y="1203"/>
                </a:lnTo>
                <a:close/>
                <a:moveTo>
                  <a:pt x="639" y="141"/>
                </a:moveTo>
                <a:lnTo>
                  <a:pt x="628" y="144"/>
                </a:lnTo>
                <a:lnTo>
                  <a:pt x="619" y="153"/>
                </a:lnTo>
                <a:lnTo>
                  <a:pt x="616" y="165"/>
                </a:lnTo>
                <a:lnTo>
                  <a:pt x="619" y="177"/>
                </a:lnTo>
                <a:lnTo>
                  <a:pt x="628" y="185"/>
                </a:lnTo>
                <a:lnTo>
                  <a:pt x="639" y="188"/>
                </a:lnTo>
                <a:lnTo>
                  <a:pt x="1056" y="188"/>
                </a:lnTo>
                <a:lnTo>
                  <a:pt x="1068" y="185"/>
                </a:lnTo>
                <a:lnTo>
                  <a:pt x="1077" y="177"/>
                </a:lnTo>
                <a:lnTo>
                  <a:pt x="1080" y="165"/>
                </a:lnTo>
                <a:lnTo>
                  <a:pt x="1077" y="153"/>
                </a:lnTo>
                <a:lnTo>
                  <a:pt x="1068" y="144"/>
                </a:lnTo>
                <a:lnTo>
                  <a:pt x="1056" y="141"/>
                </a:lnTo>
                <a:lnTo>
                  <a:pt x="639" y="141"/>
                </a:lnTo>
                <a:close/>
                <a:moveTo>
                  <a:pt x="197" y="0"/>
                </a:moveTo>
                <a:lnTo>
                  <a:pt x="1498" y="0"/>
                </a:lnTo>
                <a:lnTo>
                  <a:pt x="1533" y="2"/>
                </a:lnTo>
                <a:lnTo>
                  <a:pt x="1566" y="12"/>
                </a:lnTo>
                <a:lnTo>
                  <a:pt x="1597" y="26"/>
                </a:lnTo>
                <a:lnTo>
                  <a:pt x="1625" y="46"/>
                </a:lnTo>
                <a:lnTo>
                  <a:pt x="1648" y="69"/>
                </a:lnTo>
                <a:lnTo>
                  <a:pt x="1668" y="97"/>
                </a:lnTo>
                <a:lnTo>
                  <a:pt x="1683" y="127"/>
                </a:lnTo>
                <a:lnTo>
                  <a:pt x="1692" y="160"/>
                </a:lnTo>
                <a:lnTo>
                  <a:pt x="1696" y="196"/>
                </a:lnTo>
                <a:lnTo>
                  <a:pt x="1696" y="2034"/>
                </a:lnTo>
                <a:lnTo>
                  <a:pt x="1558" y="2034"/>
                </a:lnTo>
                <a:lnTo>
                  <a:pt x="1558" y="310"/>
                </a:lnTo>
                <a:lnTo>
                  <a:pt x="137" y="310"/>
                </a:lnTo>
                <a:lnTo>
                  <a:pt x="137" y="2542"/>
                </a:lnTo>
                <a:lnTo>
                  <a:pt x="356" y="2542"/>
                </a:lnTo>
                <a:lnTo>
                  <a:pt x="551" y="2905"/>
                </a:lnTo>
                <a:lnTo>
                  <a:pt x="197" y="2905"/>
                </a:lnTo>
                <a:lnTo>
                  <a:pt x="161" y="2902"/>
                </a:lnTo>
                <a:lnTo>
                  <a:pt x="128" y="2892"/>
                </a:lnTo>
                <a:lnTo>
                  <a:pt x="98" y="2878"/>
                </a:lnTo>
                <a:lnTo>
                  <a:pt x="71" y="2858"/>
                </a:lnTo>
                <a:lnTo>
                  <a:pt x="46" y="2835"/>
                </a:lnTo>
                <a:lnTo>
                  <a:pt x="27" y="2807"/>
                </a:lnTo>
                <a:lnTo>
                  <a:pt x="12" y="2777"/>
                </a:lnTo>
                <a:lnTo>
                  <a:pt x="3" y="2744"/>
                </a:lnTo>
                <a:lnTo>
                  <a:pt x="0" y="2708"/>
                </a:lnTo>
                <a:lnTo>
                  <a:pt x="0" y="196"/>
                </a:lnTo>
                <a:lnTo>
                  <a:pt x="3" y="160"/>
                </a:lnTo>
                <a:lnTo>
                  <a:pt x="12" y="127"/>
                </a:lnTo>
                <a:lnTo>
                  <a:pt x="27" y="97"/>
                </a:lnTo>
                <a:lnTo>
                  <a:pt x="46" y="69"/>
                </a:lnTo>
                <a:lnTo>
                  <a:pt x="71" y="46"/>
                </a:lnTo>
                <a:lnTo>
                  <a:pt x="98" y="26"/>
                </a:lnTo>
                <a:lnTo>
                  <a:pt x="128" y="12"/>
                </a:lnTo>
                <a:lnTo>
                  <a:pt x="161" y="2"/>
                </a:lnTo>
                <a:lnTo>
                  <a:pt x="19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Rectangle 235"/>
          <p:cNvSpPr/>
          <p:nvPr/>
        </p:nvSpPr>
        <p:spPr>
          <a:xfrm>
            <a:off x="9708364" y="1312590"/>
            <a:ext cx="1928669" cy="307777"/>
          </a:xfrm>
          <a:prstGeom prst="rect">
            <a:avLst/>
          </a:prstGeom>
          <a:solidFill>
            <a:srgbClr val="CC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Presentation Flow</a:t>
            </a:r>
            <a:endParaRPr lang="en-IN" sz="1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7" y="34941"/>
            <a:ext cx="1343005" cy="57504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635C9-4A98-4745-BD96-9D0E32025E69}" type="slidenum">
              <a:rPr lang="en-IN" smtClean="0"/>
              <a:t>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387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67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맑은 고딕</vt:lpstr>
      <vt:lpstr>Aptos</vt:lpstr>
      <vt:lpstr>Arial</vt:lpstr>
      <vt:lpstr>Calibri</vt:lpstr>
      <vt:lpstr>Calibri Light</vt:lpstr>
      <vt:lpstr>Times New Roman</vt:lpstr>
      <vt:lpstr>Verdana</vt:lpstr>
      <vt:lpstr>Office Theme</vt:lpstr>
      <vt:lpstr>PowerPoint Presentation</vt:lpstr>
      <vt:lpstr>PowerPoint Presentation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Giridhar Urkude</cp:lastModifiedBy>
  <cp:revision>118</cp:revision>
  <dcterms:created xsi:type="dcterms:W3CDTF">2024-06-03T04:50:38Z</dcterms:created>
  <dcterms:modified xsi:type="dcterms:W3CDTF">2025-08-07T09:05:52Z</dcterms:modified>
</cp:coreProperties>
</file>