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86553-B5DC-44DD-AF4C-55B5414BAE51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DE25B-250B-40B0-B8E7-E2AC1BBDD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55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DE25B-250B-40B0-B8E7-E2AC1BBDD91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800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DE25B-250B-40B0-B8E7-E2AC1BBDD91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349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DE25B-250B-40B0-B8E7-E2AC1BBDD91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990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005018"/>
            <a:ext cx="12192000" cy="2075936"/>
          </a:xfrm>
        </p:spPr>
        <p:txBody>
          <a:bodyPr>
            <a:normAutofit/>
          </a:bodyPr>
          <a:lstStyle/>
          <a:p>
            <a:r>
              <a:rPr lang="ko-KR" altLang="en-US" sz="7300" b="1" dirty="0" smtClean="0"/>
              <a:t>컴퓨터 그래픽스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4400" dirty="0" smtClean="0"/>
              <a:t>최종 프로젝트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4102900"/>
            <a:ext cx="12192000" cy="10498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게임공학과</a:t>
            </a:r>
            <a:endParaRPr lang="en-US" altLang="ko-KR" sz="2400" dirty="0" smtClean="0"/>
          </a:p>
          <a:p>
            <a:r>
              <a:rPr lang="ko-KR" altLang="en-US" sz="2400" dirty="0" smtClean="0"/>
              <a:t>권창현</a:t>
            </a:r>
            <a:r>
              <a:rPr lang="en-US" altLang="ko-KR" sz="2400" dirty="0" smtClean="0"/>
              <a:t>(2012180004)</a:t>
            </a:r>
          </a:p>
          <a:p>
            <a:r>
              <a:rPr lang="ko-KR" altLang="en-US" sz="2400" dirty="0" smtClean="0"/>
              <a:t>이인호</a:t>
            </a:r>
            <a:r>
              <a:rPr lang="en-US" altLang="ko-KR" sz="2400" dirty="0" smtClean="0"/>
              <a:t>(2012181029)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310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복셀</a:t>
            </a:r>
            <a:r>
              <a:rPr lang="ko-KR" altLang="en-US" dirty="0" smtClean="0"/>
              <a:t> 스타일에 그래픽을 사용하는 </a:t>
            </a:r>
            <a:r>
              <a:rPr lang="en-US" altLang="ko-KR" dirty="0" smtClean="0"/>
              <a:t>FPS </a:t>
            </a:r>
            <a:r>
              <a:rPr lang="ko-KR" altLang="en-US" dirty="0" smtClean="0"/>
              <a:t>게임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130" y="2160189"/>
            <a:ext cx="5281484" cy="4098379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13795" y="170298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95544592" descr="EMB000023687d5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30" y="2160189"/>
            <a:ext cx="5281200" cy="409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62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267544"/>
            <a:ext cx="10353762" cy="970450"/>
          </a:xfrm>
        </p:spPr>
        <p:txBody>
          <a:bodyPr/>
          <a:lstStyle/>
          <a:p>
            <a:r>
              <a:rPr lang="ko-KR" altLang="en-US" dirty="0" smtClean="0"/>
              <a:t>구조 소개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13795" y="170298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969234" y="1452430"/>
            <a:ext cx="8242883" cy="5200555"/>
            <a:chOff x="1488347" y="1435652"/>
            <a:chExt cx="8242883" cy="520055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8347" y="1663940"/>
              <a:ext cx="2286000" cy="303847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6808" y="1435652"/>
              <a:ext cx="2512067" cy="326676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4701" y="1786879"/>
              <a:ext cx="3435971" cy="386632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46459" y="2244079"/>
              <a:ext cx="4384771" cy="439212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6447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267544"/>
            <a:ext cx="10353762" cy="970450"/>
          </a:xfrm>
        </p:spPr>
        <p:txBody>
          <a:bodyPr/>
          <a:lstStyle/>
          <a:p>
            <a:r>
              <a:rPr lang="ko-KR" altLang="en-US" dirty="0" smtClean="0"/>
              <a:t>구조 소개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13795" y="170298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07" y="1237994"/>
            <a:ext cx="4228750" cy="468684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861991" y="1237994"/>
            <a:ext cx="622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전체를 보다 쉽게 그리기 위하여 </a:t>
            </a:r>
            <a:r>
              <a:rPr lang="ko-KR" altLang="en-US" dirty="0" err="1" smtClean="0"/>
              <a:t>맵을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 배열 형태로 만들었고 좌측 코드를 이용하여 보다 쉽게 </a:t>
            </a:r>
            <a:r>
              <a:rPr lang="ko-KR" altLang="en-US" dirty="0" err="1" smtClean="0"/>
              <a:t>맵을</a:t>
            </a:r>
            <a:r>
              <a:rPr lang="ko-KR" altLang="en-US" dirty="0" smtClean="0"/>
              <a:t> 그릴 수 있도록 제작하였습니다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991" y="2431808"/>
            <a:ext cx="3829050" cy="6381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4288" y="3120317"/>
            <a:ext cx="3826753" cy="286484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8734180" y="2715322"/>
            <a:ext cx="23524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수많은 텍스처를 좀 더 쉽게 불러오기 위하여 </a:t>
            </a:r>
            <a:r>
              <a:rPr lang="en-US" altLang="ko-KR" dirty="0" smtClean="0"/>
              <a:t>“GLAUX”</a:t>
            </a:r>
            <a:r>
              <a:rPr lang="ko-KR" altLang="en-US" dirty="0" smtClean="0"/>
              <a:t>를 사용하였습니다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“</a:t>
            </a:r>
            <a:r>
              <a:rPr lang="en-US" altLang="ko-KR" dirty="0"/>
              <a:t>GLAUX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 이용할 경우 비트맵 가로세로 크기 입력을 할 필요가 없습니다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94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267544"/>
            <a:ext cx="10353762" cy="970450"/>
          </a:xfrm>
        </p:spPr>
        <p:txBody>
          <a:bodyPr/>
          <a:lstStyle/>
          <a:p>
            <a:r>
              <a:rPr lang="ko-KR" altLang="en-US" dirty="0" smtClean="0"/>
              <a:t>구조 소개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13795" y="170298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996580" y="5408188"/>
            <a:ext cx="8393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Lookat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통해 화면을 움직이기 위해 </a:t>
            </a:r>
            <a:r>
              <a:rPr lang="ko-KR" altLang="en-US" dirty="0" err="1" smtClean="0"/>
              <a:t>구면좌표계를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직교좌표계로</a:t>
            </a:r>
            <a:r>
              <a:rPr lang="ko-KR" altLang="en-US" dirty="0" smtClean="0"/>
              <a:t> 바꾸는 공식을 사용했으며 그 결과 훨씬 자연스러운 </a:t>
            </a:r>
            <a:r>
              <a:rPr lang="en-US" altLang="ko-KR" dirty="0" smtClean="0"/>
              <a:t>1/3</a:t>
            </a:r>
            <a:r>
              <a:rPr lang="ko-KR" altLang="en-US" dirty="0" smtClean="0"/>
              <a:t>인칭 카메라 움직임을 구현할 수 있었습니다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986762" y="1237994"/>
            <a:ext cx="8207827" cy="3459570"/>
            <a:chOff x="1910390" y="1237994"/>
            <a:chExt cx="8207827" cy="345957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0390" y="1237994"/>
              <a:ext cx="4482290" cy="345957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2050" name="Picture 2" descr="http://cfile4.uf.tistory.com/image/177B04044C3C1F7F6FAB3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8648" y="1237994"/>
              <a:ext cx="3459569" cy="3459570"/>
            </a:xfrm>
            <a:prstGeom prst="rect">
              <a:avLst/>
            </a:prstGeom>
            <a:noFill/>
            <a:ln w="38100">
              <a:solidFill>
                <a:schemeClr val="tx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5197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267544"/>
            <a:ext cx="10353762" cy="970450"/>
          </a:xfrm>
        </p:spPr>
        <p:txBody>
          <a:bodyPr/>
          <a:lstStyle/>
          <a:p>
            <a:r>
              <a:rPr lang="ko-KR" altLang="en-US" dirty="0" smtClean="0"/>
              <a:t>구조 소개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13795" y="170298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34063" y="2625184"/>
            <a:ext cx="56925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충돌체크의 편의를 위해 제작된 </a:t>
            </a:r>
            <a:r>
              <a:rPr lang="ko-KR" altLang="en-US" dirty="0" err="1" smtClean="0"/>
              <a:t>맵의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 배열 데이터를 불러와 캐릭터 주변의 블록만 충돌체크를 하도록 구현하였습니다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Y</a:t>
            </a:r>
            <a:r>
              <a:rPr lang="ko-KR" altLang="en-US" dirty="0" smtClean="0"/>
              <a:t>축</a:t>
            </a:r>
            <a:r>
              <a:rPr lang="en-US" altLang="ko-KR" dirty="0" smtClean="0"/>
              <a:t>(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충돌체크는 아직 버그를 잡지 못해 제대로 구현되지 않은 상황입니다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876" y="1346779"/>
            <a:ext cx="2829406" cy="492206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829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765571"/>
            <a:ext cx="12192000" cy="970450"/>
          </a:xfrm>
        </p:spPr>
        <p:txBody>
          <a:bodyPr>
            <a:normAutofit/>
          </a:bodyPr>
          <a:lstStyle/>
          <a:p>
            <a:r>
              <a:rPr lang="ko-KR" altLang="en-US" sz="5400" b="1" dirty="0" smtClean="0"/>
              <a:t>게임 시연을 시작하겠습니다</a:t>
            </a:r>
            <a:r>
              <a:rPr lang="en-US" altLang="ko-KR" sz="5400" b="1" dirty="0" smtClean="0"/>
              <a:t>.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204707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Slate">
      <a:dk1>
        <a:sysClr val="windowText" lastClr="565656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565656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39</TotalTime>
  <Words>140</Words>
  <Application>Microsoft Office PowerPoint</Application>
  <PresentationFormat>와이드스크린</PresentationFormat>
  <Paragraphs>22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돋움</vt:lpstr>
      <vt:lpstr>맑은 고딕</vt:lpstr>
      <vt:lpstr>Arial</vt:lpstr>
      <vt:lpstr>Calisto MT</vt:lpstr>
      <vt:lpstr>Trebuchet MS</vt:lpstr>
      <vt:lpstr>Wingdings 2</vt:lpstr>
      <vt:lpstr>슬레이트</vt:lpstr>
      <vt:lpstr>컴퓨터 그래픽스 최종 프로젝트</vt:lpstr>
      <vt:lpstr>게임 소개</vt:lpstr>
      <vt:lpstr>구조 소개</vt:lpstr>
      <vt:lpstr>구조 소개</vt:lpstr>
      <vt:lpstr>구조 소개</vt:lpstr>
      <vt:lpstr>구조 소개</vt:lpstr>
      <vt:lpstr>게임 시연을 시작하겠습니다.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권창현</dc:creator>
  <cp:lastModifiedBy>권창현</cp:lastModifiedBy>
  <cp:revision>23</cp:revision>
  <dcterms:created xsi:type="dcterms:W3CDTF">2015-12-15T15:27:59Z</dcterms:created>
  <dcterms:modified xsi:type="dcterms:W3CDTF">2015-12-15T16:07:38Z</dcterms:modified>
</cp:coreProperties>
</file>