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C2816-87B4-4320-81E0-F0550E1FF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4227FE-8AEF-4124-ADB3-D2498E518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6CF6B-8BA2-4E93-95D7-AA9CC4E7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2B4FF-D41B-4B02-86E2-9EE5285C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3ABCD-C458-4FEB-9BAC-A1FBDDD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0CF29-37FE-47EC-9AEE-AB9B1EAA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F7BA12-FCB0-415A-A050-2FB2CD48E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A249B-F265-4B30-8723-AA0B8B56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6A8DF-12AF-4352-A973-9878777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37E63E-BA91-40FC-8300-15290944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95C72F-997D-4CD1-93CB-581AE29D2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14A661-A1E4-41FB-AA71-D09E18C6B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3DDD1-5969-42AA-92BA-C436C1A5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7F8B5-F92F-4D63-896D-EA46F907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90FB7-818C-46C3-9774-3B2B4DDC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75375-D199-4AD5-A2B2-C754E191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55713-88EA-47BF-86A0-C616F6A0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58BA1-9250-46D6-9217-93D178C4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F249-FBFD-4351-ACDC-EFBE99BE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307F3-4782-4123-97C2-49237E8C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F320D-ADFB-40E5-A1EB-67B9FB5C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5ECA0F-4AEA-405E-8303-0E0316CF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5EBB1C-C097-4C2E-BB4A-0D291C83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2FAE8-AAA9-4653-B75A-6087497E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FB8DD-7B1C-41D3-984E-C0D4F73D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4A820-1076-4700-BCA8-E0C8AB0E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F88E3-622B-462B-B36B-203C05690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4EBDFD-336B-43BA-ABBD-30A451F55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49C21F-E194-4A58-851B-C695FF91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5834F0-95F8-4F55-8BBD-828262E1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957D21-4566-4E9C-99F3-1ED9DFB8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7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C069B-0A9A-4E27-B88B-B2ED61E8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A924E-DD07-4229-A48B-97CAB48A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F75EE3-8964-4979-87D3-7C0CA600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D4453B-9375-4C4A-BB3A-5FD1BB5F0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F0B98E-C5CA-48F9-BCF5-0876A54CA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14F7EF-E6F0-4135-BBCF-E6CC9F04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007C5C-420D-4260-A0AA-4C5B0263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A5E58D-09B9-4119-88A4-93726825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93882-99BE-4F59-B412-4D34629D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B54B16-80D2-4C72-8483-43E79949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A6AF62-3607-436B-8C89-C1BE60D9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468334-0E93-4F68-B2B3-3855F052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107394-9FDD-4CBF-AE9C-603D553C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5DC7B3-FFD5-4BCC-BE9E-5B92E6F1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86F23-7961-41E8-8C2F-C980D5FC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BF287-2D63-4800-8A83-6B250329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55E9D-FEBD-4F0D-9960-CD6DD6D9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C1782B-FD3C-4DEF-9617-13D06A4E6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AE6A7C-574D-4F96-86B2-307F5523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3D3C28-0EA1-449B-BE76-A5A54120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041A44-5B1A-43EF-AF7D-89A9F225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3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A05B2-EEE7-4FA4-8AB1-ECD6C869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AA35F1-267A-47B5-8469-43B71FFB7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FE72F-DBE5-4084-ABED-43CF5F5F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851E20-8F07-4BD3-AF81-BC8D44ED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38D67D-4B55-4321-A639-88972042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AAC5C8-68C5-4F2E-A7AF-AC198263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EEAD69-F554-45D7-9B6B-7F60AD0C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8D7770-F218-497A-BE82-71212C6D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5EA52-5BEB-4ED4-9695-E143146C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B372-54C9-4A33-A2E7-6094D91774E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05318-F327-4ED4-A178-8EE7CFF0A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F14A2-F4AD-4164-B3EA-550CC2AA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1F96-0288-4B4B-9B69-974A6A10F1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67ECC-B8D1-46EF-B87D-84CD4B646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LaserTag</a:t>
            </a:r>
            <a:r>
              <a:rPr lang="de-DE" dirty="0"/>
              <a:t> Tournament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9D561-0A60-4FB3-9476-0E03421DB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Table View</a:t>
            </a:r>
          </a:p>
          <a:p>
            <a:endParaRPr lang="de-DE" dirty="0"/>
          </a:p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&amp; Software </a:t>
            </a:r>
            <a:r>
              <a:rPr lang="de-DE" dirty="0" err="1"/>
              <a:t>Agents</a:t>
            </a:r>
            <a:endParaRPr lang="de-DE" dirty="0"/>
          </a:p>
          <a:p>
            <a:r>
              <a:rPr lang="de-DE" dirty="0"/>
              <a:t>Summer </a:t>
            </a:r>
            <a:r>
              <a:rPr lang="de-DE" dirty="0" err="1"/>
              <a:t>term</a:t>
            </a:r>
            <a:r>
              <a:rPr lang="de-DE" dirty="0"/>
              <a:t> 2020</a:t>
            </a:r>
          </a:p>
          <a:p>
            <a:r>
              <a:rPr lang="de-DE" dirty="0"/>
              <a:t>Prof. Dr. Clemen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4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hild, schwarz, Computer, Straße enthält.&#10;&#10;Automatisch generierte Beschreibung">
            <a:extLst>
              <a:ext uri="{FF2B5EF4-FFF2-40B4-BE49-F238E27FC236}">
                <a16:creationId xmlns:a16="http://schemas.microsoft.com/office/drawing/2014/main" id="{65311B15-6438-4B19-B7A5-C913046E8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76200"/>
            <a:ext cx="102489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1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hild, schwarz, Computer, Anzeige enthält.&#10;&#10;Automatisch generierte Beschreibung">
            <a:extLst>
              <a:ext uri="{FF2B5EF4-FFF2-40B4-BE49-F238E27FC236}">
                <a16:creationId xmlns:a16="http://schemas.microsoft.com/office/drawing/2014/main" id="{C6E680D8-A8BA-41AA-9390-94C4A912E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76200"/>
            <a:ext cx="102489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3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ild, schwarz, Anzeige, Computer enthält.&#10;&#10;Automatisch generierte Beschreibung">
            <a:extLst>
              <a:ext uri="{FF2B5EF4-FFF2-40B4-BE49-F238E27FC236}">
                <a16:creationId xmlns:a16="http://schemas.microsoft.com/office/drawing/2014/main" id="{FF3F2E58-2100-416A-82BE-734698C43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76200"/>
            <a:ext cx="102489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3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ild, schwarz, Anzeige, Computer enthält.&#10;&#10;Automatisch generierte Beschreibung">
            <a:extLst>
              <a:ext uri="{FF2B5EF4-FFF2-40B4-BE49-F238E27FC236}">
                <a16:creationId xmlns:a16="http://schemas.microsoft.com/office/drawing/2014/main" id="{D14DF3AF-1BF2-4A25-94F5-0D45C52E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76200"/>
            <a:ext cx="102489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9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ild, schwarz, Anzeige, Straße enthält.&#10;&#10;Automatisch generierte Beschreibung">
            <a:extLst>
              <a:ext uri="{FF2B5EF4-FFF2-40B4-BE49-F238E27FC236}">
                <a16:creationId xmlns:a16="http://schemas.microsoft.com/office/drawing/2014/main" id="{856F3743-A48F-41F8-8D32-6E3378FB1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76200"/>
            <a:ext cx="102489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2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Schild, Anzeige, Computer enthält.&#10;&#10;Automatisch generierte Beschreibung">
            <a:extLst>
              <a:ext uri="{FF2B5EF4-FFF2-40B4-BE49-F238E27FC236}">
                <a16:creationId xmlns:a16="http://schemas.microsoft.com/office/drawing/2014/main" id="{D0BB6E44-EDC8-4DB8-B636-8BF1CD47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76200"/>
            <a:ext cx="102489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7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Anzeige, Schild, Computer, Telefon enthält.&#10;&#10;Automatisch generierte Beschreibung">
            <a:extLst>
              <a:ext uri="{FF2B5EF4-FFF2-40B4-BE49-F238E27FC236}">
                <a16:creationId xmlns:a16="http://schemas.microsoft.com/office/drawing/2014/main" id="{2D87433C-758D-42A1-9B2B-844CD52D8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76200"/>
            <a:ext cx="102489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E08333-08A0-43CD-ACA2-D92265CD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600" dirty="0" err="1"/>
              <a:t>Congratulations</a:t>
            </a:r>
            <a:r>
              <a:rPr lang="de-DE" sz="4600" dirty="0"/>
              <a:t> </a:t>
            </a:r>
            <a:r>
              <a:rPr lang="de-DE" sz="4600" dirty="0" err="1"/>
              <a:t>to</a:t>
            </a:r>
            <a:r>
              <a:rPr lang="de-DE" sz="4600" dirty="0"/>
              <a:t> </a:t>
            </a:r>
            <a:r>
              <a:rPr lang="de-DE" sz="4600" dirty="0" err="1"/>
              <a:t>the</a:t>
            </a:r>
            <a:r>
              <a:rPr lang="de-DE" sz="4600" dirty="0"/>
              <a:t> </a:t>
            </a:r>
            <a:r>
              <a:rPr lang="de-DE" sz="4600" dirty="0" err="1"/>
              <a:t>winners</a:t>
            </a:r>
            <a:r>
              <a:rPr lang="de-DE" sz="4600" dirty="0"/>
              <a:t>!</a:t>
            </a:r>
          </a:p>
          <a:p>
            <a:pPr marL="0" indent="0" algn="ctr">
              <a:buNone/>
            </a:pPr>
            <a:endParaRPr lang="de-DE" sz="4600" dirty="0"/>
          </a:p>
          <a:p>
            <a:pPr marL="0" indent="0" algn="ctr">
              <a:buNone/>
            </a:pPr>
            <a:r>
              <a:rPr lang="de-DE" sz="4600" dirty="0" err="1"/>
              <a:t>Thank</a:t>
            </a:r>
            <a:r>
              <a:rPr lang="de-DE" sz="4600" dirty="0"/>
              <a:t> </a:t>
            </a:r>
            <a:r>
              <a:rPr lang="de-DE" sz="4600" dirty="0" err="1"/>
              <a:t>you</a:t>
            </a:r>
            <a:r>
              <a:rPr lang="de-DE" sz="4600" dirty="0"/>
              <a:t> all </a:t>
            </a:r>
            <a:r>
              <a:rPr lang="de-DE" sz="4600" dirty="0" err="1"/>
              <a:t>for</a:t>
            </a:r>
            <a:r>
              <a:rPr lang="de-DE" sz="4600" dirty="0"/>
              <a:t> </a:t>
            </a:r>
            <a:r>
              <a:rPr lang="de-DE" sz="4600" dirty="0" err="1"/>
              <a:t>your</a:t>
            </a:r>
            <a:r>
              <a:rPr lang="de-DE" sz="4600" dirty="0"/>
              <a:t> </a:t>
            </a:r>
            <a:r>
              <a:rPr lang="de-DE" sz="4600" dirty="0" err="1"/>
              <a:t>participation</a:t>
            </a:r>
            <a:r>
              <a:rPr lang="de-DE" sz="4600" dirty="0"/>
              <a:t>!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0998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LaserTag Tournament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LaserTag Tournament</dc:title>
  <dc:creator>Nima Ahmady-Moghaddam</dc:creator>
  <cp:lastModifiedBy>Nima Ahmady-Moghaddam</cp:lastModifiedBy>
  <cp:revision>1</cp:revision>
  <dcterms:created xsi:type="dcterms:W3CDTF">2020-06-23T20:12:46Z</dcterms:created>
  <dcterms:modified xsi:type="dcterms:W3CDTF">2020-06-23T20:16:10Z</dcterms:modified>
</cp:coreProperties>
</file>