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9" r:id="rId4"/>
    <p:sldId id="266" r:id="rId5"/>
    <p:sldId id="257" r:id="rId6"/>
    <p:sldId id="265" r:id="rId7"/>
    <p:sldId id="264" r:id="rId8"/>
    <p:sldId id="263" r:id="rId9"/>
    <p:sldId id="268" r:id="rId10"/>
    <p:sldId id="259" r:id="rId11"/>
    <p:sldId id="258" r:id="rId12"/>
    <p:sldId id="262" r:id="rId13"/>
    <p:sldId id="260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</a:t>
            </a:r>
            <a:r>
              <a:rPr lang="en-US" dirty="0"/>
              <a:t>preset</a:t>
            </a:r>
            <a:r>
              <a:rPr lang="de-DE" dirty="0"/>
              <a:t> </a:t>
            </a:r>
            <a:r>
              <a:rPr lang="de-DE" dirty="0" err="1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a thumbnail (e.g., select and </a:t>
            </a:r>
            <a:r>
              <a:rPr lang="en-US" sz="2000" dirty="0" err="1"/>
              <a:t>CTRL+drag</a:t>
            </a:r>
            <a:r>
              <a:rPr lang="en-US" sz="2000" dirty="0"/>
              <a:t> it to a new slot)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Mark the dashed rectangle border and change it‘s outline to „no outline“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Select the entire thumbnail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Right-click it, select „Save as Picture“ and save as </a:t>
            </a:r>
            <a:r>
              <a:rPr lang="en-US" sz="2000" b="1" dirty="0"/>
              <a:t>.gif </a:t>
            </a:r>
            <a:endParaRPr lang="en-US" sz="1200" dirty="0"/>
          </a:p>
          <a:p>
            <a:pPr lvl="1"/>
            <a:r>
              <a:rPr lang="en-US" sz="1600" dirty="0"/>
              <a:t>NOTE: if saving as GIF is not possible use a screenshot-tool to screenshot the thumbnail at 100%. This still yields better quality than PowerPoints PNG or JPEG exports</a:t>
            </a:r>
          </a:p>
          <a:p>
            <a:pPr lvl="1"/>
            <a:r>
              <a:rPr lang="en-US" sz="1600" dirty="0"/>
              <a:t>The resulting image should be somewhere around 213 pixels 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Press </a:t>
            </a:r>
            <a:r>
              <a:rPr lang="en-US" sz="2000" dirty="0" err="1"/>
              <a:t>ctrl+z</a:t>
            </a:r>
            <a:r>
              <a:rPr lang="en-US" sz="2000" dirty="0"/>
              <a:t> to get the dashed border back in place</a:t>
            </a:r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1.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2.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3.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222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5326416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5134164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5550304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2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02655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7882111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9285657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7882111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   …</a:t>
            </a:r>
          </a:p>
          <a:p>
            <a:r>
              <a:rPr lang="de-DE" dirty="0"/>
              <a:t>  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772362-1DA1-4CFD-9A11-56C4F2E93F55}"/>
              </a:ext>
            </a:extLst>
          </p:cNvPr>
          <p:cNvSpPr/>
          <p:nvPr/>
        </p:nvSpPr>
        <p:spPr>
          <a:xfrm>
            <a:off x="9904664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3845BE-C644-4663-891C-93E0910F43E3}"/>
              </a:ext>
            </a:extLst>
          </p:cNvPr>
          <p:cNvSpPr/>
          <p:nvPr/>
        </p:nvSpPr>
        <p:spPr>
          <a:xfrm>
            <a:off x="10084120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4EF2021-D967-4C45-9EA5-3238BD9D15C7}"/>
              </a:ext>
            </a:extLst>
          </p:cNvPr>
          <p:cNvSpPr/>
          <p:nvPr/>
        </p:nvSpPr>
        <p:spPr>
          <a:xfrm flipV="1">
            <a:off x="11487666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1A5A3-6BD7-4845-84AA-FA936DB8C6AC}"/>
              </a:ext>
            </a:extLst>
          </p:cNvPr>
          <p:cNvSpPr/>
          <p:nvPr/>
        </p:nvSpPr>
        <p:spPr>
          <a:xfrm>
            <a:off x="10084120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6D7E9-49C2-4A0C-A79D-86756CCBAE1C}"/>
              </a:ext>
            </a:extLst>
          </p:cNvPr>
          <p:cNvSpPr/>
          <p:nvPr/>
        </p:nvSpPr>
        <p:spPr>
          <a:xfrm>
            <a:off x="1012365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dirty="0"/>
              <a:t>Aa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9E90B-FD48-4C6F-8D94-3988864E2B4E}"/>
              </a:ext>
            </a:extLst>
          </p:cNvPr>
          <p:cNvSpPr txBox="1"/>
          <p:nvPr/>
        </p:nvSpPr>
        <p:spPr>
          <a:xfrm>
            <a:off x="1037570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739E7A-23C8-44FD-8DA1-67955B227241}"/>
              </a:ext>
            </a:extLst>
          </p:cNvPr>
          <p:cNvSpPr/>
          <p:nvPr/>
        </p:nvSpPr>
        <p:spPr>
          <a:xfrm>
            <a:off x="1062128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noProof="1"/>
              <a:t>Bb</a:t>
            </a:r>
            <a:endParaRPr lang="de-DE" sz="1200" noProof="1">
              <a:solidFill>
                <a:schemeClr val="dk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1F03B3-E6D6-4E10-95FB-5202105C9031}"/>
              </a:ext>
            </a:extLst>
          </p:cNvPr>
          <p:cNvSpPr txBox="1"/>
          <p:nvPr/>
        </p:nvSpPr>
        <p:spPr>
          <a:xfrm>
            <a:off x="1087333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1D7D5A-7344-4EFC-8BF6-A4C31918781B}"/>
              </a:ext>
            </a:extLst>
          </p:cNvPr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7D25BD-BF7B-4995-8948-06FBCD9EC69F}"/>
              </a:ext>
            </a:extLst>
          </p:cNvPr>
          <p:cNvSpPr/>
          <p:nvPr/>
        </p:nvSpPr>
        <p:spPr>
          <a:xfrm>
            <a:off x="3464448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Aa, </a:t>
            </a:r>
            <a:r>
              <a:rPr lang="de-DE" dirty="0" err="1"/>
              <a:t>Bb</a:t>
            </a:r>
            <a:endParaRPr lang="de-DE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51CA22D-0EA3-4FBD-AFFC-A48459FA792F}"/>
              </a:ext>
            </a:extLst>
          </p:cNvPr>
          <p:cNvSpPr/>
          <p:nvPr/>
        </p:nvSpPr>
        <p:spPr>
          <a:xfrm flipV="1">
            <a:off x="4867994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F9A61E-BCE6-48D7-B814-EAED69CA0560}"/>
              </a:ext>
            </a:extLst>
          </p:cNvPr>
          <p:cNvSpPr/>
          <p:nvPr/>
        </p:nvSpPr>
        <p:spPr>
          <a:xfrm>
            <a:off x="3464449" y="5326416"/>
            <a:ext cx="226780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5BBF87-A89C-4EFE-8D58-12ADF222D11F}"/>
              </a:ext>
            </a:extLst>
          </p:cNvPr>
          <p:cNvSpPr/>
          <p:nvPr/>
        </p:nvSpPr>
        <p:spPr>
          <a:xfrm>
            <a:off x="369122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D938F-E5B8-4E84-879F-4DBD1C1609DA}"/>
              </a:ext>
            </a:extLst>
          </p:cNvPr>
          <p:cNvSpPr/>
          <p:nvPr/>
        </p:nvSpPr>
        <p:spPr>
          <a:xfrm>
            <a:off x="409746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A77A6A-FB5C-4DEA-8C91-AD1DDFE9F471}"/>
              </a:ext>
            </a:extLst>
          </p:cNvPr>
          <p:cNvSpPr/>
          <p:nvPr/>
        </p:nvSpPr>
        <p:spPr>
          <a:xfrm>
            <a:off x="4503705" y="5326416"/>
            <a:ext cx="358909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87CE43-96C3-45BD-8677-85174C12BA00}"/>
              </a:ext>
            </a:extLst>
          </p:cNvPr>
          <p:cNvSpPr/>
          <p:nvPr/>
        </p:nvSpPr>
        <p:spPr>
          <a:xfrm>
            <a:off x="3464449" y="5134164"/>
            <a:ext cx="226780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B6A4BB-20FA-44B3-846D-C0E0BE0F7CFF}"/>
              </a:ext>
            </a:extLst>
          </p:cNvPr>
          <p:cNvSpPr/>
          <p:nvPr/>
        </p:nvSpPr>
        <p:spPr>
          <a:xfrm>
            <a:off x="369122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9E392-8B3C-4A33-B100-379730698A82}"/>
              </a:ext>
            </a:extLst>
          </p:cNvPr>
          <p:cNvSpPr/>
          <p:nvPr/>
        </p:nvSpPr>
        <p:spPr>
          <a:xfrm>
            <a:off x="409746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848659-AF75-4B6E-8C2B-4F18A853B108}"/>
              </a:ext>
            </a:extLst>
          </p:cNvPr>
          <p:cNvSpPr/>
          <p:nvPr/>
        </p:nvSpPr>
        <p:spPr>
          <a:xfrm>
            <a:off x="4503701" y="5134164"/>
            <a:ext cx="358913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341883-AAE1-4E59-A0CF-078B4DA94AB9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>
            <a:off x="3464449" y="5550304"/>
            <a:ext cx="1398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A0289E-2E3A-47E0-86BF-77C87AC724DF}"/>
              </a:ext>
            </a:extLst>
          </p:cNvPr>
          <p:cNvSpPr/>
          <p:nvPr/>
        </p:nvSpPr>
        <p:spPr>
          <a:xfrm>
            <a:off x="3524250" y="538480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B35699-CAB7-43DA-87C8-F18C9F8005D3}"/>
              </a:ext>
            </a:extLst>
          </p:cNvPr>
          <p:cNvSpPr/>
          <p:nvPr/>
        </p:nvSpPr>
        <p:spPr>
          <a:xfrm>
            <a:off x="3524250" y="5607893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004A1-E89B-4A3C-89BC-996150EF8317}"/>
              </a:ext>
            </a:extLst>
          </p:cNvPr>
          <p:cNvSpPr/>
          <p:nvPr/>
        </p:nvSpPr>
        <p:spPr>
          <a:xfrm>
            <a:off x="5494218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3684C2-BB79-4F44-A128-652BA87BBADE}"/>
              </a:ext>
            </a:extLst>
          </p:cNvPr>
          <p:cNvSpPr/>
          <p:nvPr/>
        </p:nvSpPr>
        <p:spPr>
          <a:xfrm>
            <a:off x="5673674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608FB0-1FBE-4A1F-8CE1-73B00FF6DD4C}"/>
              </a:ext>
            </a:extLst>
          </p:cNvPr>
          <p:cNvSpPr/>
          <p:nvPr/>
        </p:nvSpPr>
        <p:spPr>
          <a:xfrm flipV="1">
            <a:off x="7077220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78B0F0-4343-4262-BA21-A887372B5105}"/>
              </a:ext>
            </a:extLst>
          </p:cNvPr>
          <p:cNvSpPr/>
          <p:nvPr/>
        </p:nvSpPr>
        <p:spPr>
          <a:xfrm>
            <a:off x="5673674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12364C-9C72-406F-8A01-492791763AFE}"/>
              </a:ext>
            </a:extLst>
          </p:cNvPr>
          <p:cNvSpPr/>
          <p:nvPr/>
        </p:nvSpPr>
        <p:spPr>
          <a:xfrm>
            <a:off x="7956550" y="2497411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C3805D-6812-4F54-8FD7-DF73ADADEDC3}"/>
              </a:ext>
            </a:extLst>
          </p:cNvPr>
          <p:cNvSpPr/>
          <p:nvPr/>
        </p:nvSpPr>
        <p:spPr>
          <a:xfrm>
            <a:off x="7956550" y="278764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B19662-A6D0-4C58-988D-71AC08EB15B1}"/>
              </a:ext>
            </a:extLst>
          </p:cNvPr>
          <p:cNvSpPr/>
          <p:nvPr/>
        </p:nvSpPr>
        <p:spPr>
          <a:xfrm>
            <a:off x="715963" y="60681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1D9A2-D2C8-46BA-B967-C286CFB79908}"/>
              </a:ext>
            </a:extLst>
          </p:cNvPr>
          <p:cNvSpPr/>
          <p:nvPr/>
        </p:nvSpPr>
        <p:spPr>
          <a:xfrm>
            <a:off x="1216114" y="867785"/>
            <a:ext cx="1029467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FontAwesome" pitchFamily="2" charset="0"/>
              </a:rPr>
              <a:t></a:t>
            </a:r>
            <a:r>
              <a:rPr lang="de-DE" i="1" dirty="0"/>
              <a:t>  </a:t>
            </a:r>
            <a:r>
              <a:rPr lang="de-DE" sz="1600" dirty="0"/>
              <a:t>Button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7C3A0D-7959-40E6-8ADF-DD02C23A3C4B}"/>
              </a:ext>
            </a:extLst>
          </p:cNvPr>
          <p:cNvSpPr/>
          <p:nvPr/>
        </p:nvSpPr>
        <p:spPr>
          <a:xfrm>
            <a:off x="1216114" y="1321871"/>
            <a:ext cx="1029467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FontAwesome" pitchFamily="2" charset="0"/>
              </a:rPr>
              <a:t></a:t>
            </a:r>
            <a:r>
              <a:rPr lang="de-DE" i="1" dirty="0"/>
              <a:t>  </a:t>
            </a:r>
            <a:r>
              <a:rPr lang="de-DE" sz="1600" dirty="0"/>
              <a:t>Button</a:t>
            </a:r>
            <a:endParaRPr lang="de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81D55C-A20D-477B-8565-9961A4DD651C}"/>
              </a:ext>
            </a:extLst>
          </p:cNvPr>
          <p:cNvSpPr/>
          <p:nvPr/>
        </p:nvSpPr>
        <p:spPr>
          <a:xfrm>
            <a:off x="1194316" y="1287624"/>
            <a:ext cx="1091683" cy="326571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1772CD-8C30-4919-BA4C-01B9A7D90976}"/>
              </a:ext>
            </a:extLst>
          </p:cNvPr>
          <p:cNvSpPr/>
          <p:nvPr/>
        </p:nvSpPr>
        <p:spPr>
          <a:xfrm>
            <a:off x="789911" y="228126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639B99-6102-43ED-87A7-767DE9877B1A}"/>
              </a:ext>
            </a:extLst>
          </p:cNvPr>
          <p:cNvSpPr/>
          <p:nvPr/>
        </p:nvSpPr>
        <p:spPr>
          <a:xfrm>
            <a:off x="715963" y="208323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E89186-4D6E-4EED-AC44-0071AAE4E258}"/>
              </a:ext>
            </a:extLst>
          </p:cNvPr>
          <p:cNvSpPr/>
          <p:nvPr/>
        </p:nvSpPr>
        <p:spPr>
          <a:xfrm>
            <a:off x="2328769" y="233324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549932-37D1-4BAE-8C48-46A977090D99}"/>
              </a:ext>
            </a:extLst>
          </p:cNvPr>
          <p:cNvSpPr/>
          <p:nvPr/>
        </p:nvSpPr>
        <p:spPr>
          <a:xfrm>
            <a:off x="789910" y="2640970"/>
            <a:ext cx="406237" cy="12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dirty="0"/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CACA8-0054-4A91-BB7F-2F65A8FBE736}"/>
              </a:ext>
            </a:extLst>
          </p:cNvPr>
          <p:cNvSpPr/>
          <p:nvPr/>
        </p:nvSpPr>
        <p:spPr>
          <a:xfrm>
            <a:off x="1196147" y="2640970"/>
            <a:ext cx="406237" cy="12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FAFC97-0A4D-4CF9-902F-C1CC5CF362E3}"/>
              </a:ext>
            </a:extLst>
          </p:cNvPr>
          <p:cNvSpPr/>
          <p:nvPr/>
        </p:nvSpPr>
        <p:spPr>
          <a:xfrm>
            <a:off x="1602384" y="2640970"/>
            <a:ext cx="406237" cy="12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5557F-5D21-4806-96D4-CB45BEB809FB}"/>
              </a:ext>
            </a:extLst>
          </p:cNvPr>
          <p:cNvSpPr/>
          <p:nvPr/>
        </p:nvSpPr>
        <p:spPr>
          <a:xfrm>
            <a:off x="2414857" y="2640970"/>
            <a:ext cx="246959" cy="12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C19C61-136D-4288-9AD8-26F759ED9A57}"/>
              </a:ext>
            </a:extLst>
          </p:cNvPr>
          <p:cNvSpPr/>
          <p:nvPr/>
        </p:nvSpPr>
        <p:spPr>
          <a:xfrm>
            <a:off x="789910" y="2524683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CC1342-2F9C-4642-A7E5-B9B46D57BF07}"/>
              </a:ext>
            </a:extLst>
          </p:cNvPr>
          <p:cNvSpPr/>
          <p:nvPr/>
        </p:nvSpPr>
        <p:spPr>
          <a:xfrm>
            <a:off x="1196146" y="2524683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74EB5D-BC5E-49B2-B94F-04FE1A573C80}"/>
              </a:ext>
            </a:extLst>
          </p:cNvPr>
          <p:cNvSpPr/>
          <p:nvPr/>
        </p:nvSpPr>
        <p:spPr>
          <a:xfrm>
            <a:off x="1602383" y="2524683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A3D681-2240-42F1-9A53-A26897F65D75}"/>
              </a:ext>
            </a:extLst>
          </p:cNvPr>
          <p:cNvSpPr/>
          <p:nvPr/>
        </p:nvSpPr>
        <p:spPr>
          <a:xfrm>
            <a:off x="2414855" y="2524684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DD2E70-1476-48CF-8094-9BE50596F409}"/>
              </a:ext>
            </a:extLst>
          </p:cNvPr>
          <p:cNvSpPr/>
          <p:nvPr/>
        </p:nvSpPr>
        <p:spPr>
          <a:xfrm>
            <a:off x="2008619" y="2640970"/>
            <a:ext cx="406237" cy="12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79B5A-FA36-4803-9FD7-ECE2BA758FCD}"/>
              </a:ext>
            </a:extLst>
          </p:cNvPr>
          <p:cNvSpPr/>
          <p:nvPr/>
        </p:nvSpPr>
        <p:spPr>
          <a:xfrm>
            <a:off x="2008618" y="2524683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1A8925-36A7-4F13-A5ED-B95F104E4663}"/>
              </a:ext>
            </a:extLst>
          </p:cNvPr>
          <p:cNvSpPr/>
          <p:nvPr/>
        </p:nvSpPr>
        <p:spPr>
          <a:xfrm>
            <a:off x="789910" y="276612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3405B2-46B6-409C-8175-A87EE34C2FA7}"/>
              </a:ext>
            </a:extLst>
          </p:cNvPr>
          <p:cNvSpPr/>
          <p:nvPr/>
        </p:nvSpPr>
        <p:spPr>
          <a:xfrm>
            <a:off x="1196147" y="276612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019122-40E4-42A4-A5EF-79E98627FDAD}"/>
              </a:ext>
            </a:extLst>
          </p:cNvPr>
          <p:cNvSpPr/>
          <p:nvPr/>
        </p:nvSpPr>
        <p:spPr>
          <a:xfrm>
            <a:off x="1602384" y="276612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EB17B2-9F87-4784-93CA-BE830256034C}"/>
              </a:ext>
            </a:extLst>
          </p:cNvPr>
          <p:cNvSpPr/>
          <p:nvPr/>
        </p:nvSpPr>
        <p:spPr>
          <a:xfrm>
            <a:off x="2414857" y="276612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23FEE7-328D-45AB-B5B9-D68E40BCC119}"/>
              </a:ext>
            </a:extLst>
          </p:cNvPr>
          <p:cNvSpPr/>
          <p:nvPr/>
        </p:nvSpPr>
        <p:spPr>
          <a:xfrm>
            <a:off x="2008619" y="276612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2C8F5-863D-4122-9606-FF6950F78D08}"/>
              </a:ext>
            </a:extLst>
          </p:cNvPr>
          <p:cNvSpPr/>
          <p:nvPr/>
        </p:nvSpPr>
        <p:spPr>
          <a:xfrm>
            <a:off x="789910" y="288651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EFC8F-CBDE-49CB-A6B5-44A7EBF8A264}"/>
              </a:ext>
            </a:extLst>
          </p:cNvPr>
          <p:cNvSpPr/>
          <p:nvPr/>
        </p:nvSpPr>
        <p:spPr>
          <a:xfrm>
            <a:off x="1196147" y="288651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20B98E-4B53-4AFA-B702-3BE9A289EDF3}"/>
              </a:ext>
            </a:extLst>
          </p:cNvPr>
          <p:cNvSpPr/>
          <p:nvPr/>
        </p:nvSpPr>
        <p:spPr>
          <a:xfrm>
            <a:off x="1602384" y="288651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DEA54C0-E10A-4B10-9C19-E0521F3C75FC}"/>
              </a:ext>
            </a:extLst>
          </p:cNvPr>
          <p:cNvSpPr/>
          <p:nvPr/>
        </p:nvSpPr>
        <p:spPr>
          <a:xfrm>
            <a:off x="2414857" y="288651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306A9-B119-4BE8-857D-8C01533A3B8D}"/>
              </a:ext>
            </a:extLst>
          </p:cNvPr>
          <p:cNvSpPr/>
          <p:nvPr/>
        </p:nvSpPr>
        <p:spPr>
          <a:xfrm>
            <a:off x="2008619" y="288651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56E51F4-A4CD-49F1-9590-352D2F96BEFE}"/>
              </a:ext>
            </a:extLst>
          </p:cNvPr>
          <p:cNvSpPr/>
          <p:nvPr/>
        </p:nvSpPr>
        <p:spPr>
          <a:xfrm>
            <a:off x="848827" y="233324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DB799A-DD7A-4E74-B9F2-4E02CE369688}"/>
              </a:ext>
            </a:extLst>
          </p:cNvPr>
          <p:cNvSpPr/>
          <p:nvPr/>
        </p:nvSpPr>
        <p:spPr>
          <a:xfrm>
            <a:off x="1147009" y="233324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2CEBB1-0143-45B8-9C1F-2E281D3AFF3F}"/>
              </a:ext>
            </a:extLst>
          </p:cNvPr>
          <p:cNvSpPr/>
          <p:nvPr/>
        </p:nvSpPr>
        <p:spPr>
          <a:xfrm>
            <a:off x="1446434" y="233324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494D01-E98D-446C-8A47-1CB1096B93F2}"/>
              </a:ext>
            </a:extLst>
          </p:cNvPr>
          <p:cNvSpPr/>
          <p:nvPr/>
        </p:nvSpPr>
        <p:spPr>
          <a:xfrm>
            <a:off x="1120055" y="2300706"/>
            <a:ext cx="303934" cy="173793"/>
          </a:xfrm>
          <a:prstGeom prst="rect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2882C9-840D-409B-A47F-9FCB3AE94003}"/>
              </a:ext>
            </a:extLst>
          </p:cNvPr>
          <p:cNvSpPr/>
          <p:nvPr/>
        </p:nvSpPr>
        <p:spPr>
          <a:xfrm>
            <a:off x="789911" y="2767155"/>
            <a:ext cx="1871906" cy="122333"/>
          </a:xfrm>
          <a:prstGeom prst="rect">
            <a:avLst/>
          </a:prstGeom>
          <a:solidFill>
            <a:schemeClr val="bg1">
              <a:lumMod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BF0BC5-08BF-4114-B46A-421D1A22130C}"/>
              </a:ext>
            </a:extLst>
          </p:cNvPr>
          <p:cNvSpPr/>
          <p:nvPr/>
        </p:nvSpPr>
        <p:spPr>
          <a:xfrm>
            <a:off x="789910" y="300988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dirty="0"/>
              <a:t>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C33134-FB1B-4377-A612-48B91F36B4C4}"/>
              </a:ext>
            </a:extLst>
          </p:cNvPr>
          <p:cNvSpPr/>
          <p:nvPr/>
        </p:nvSpPr>
        <p:spPr>
          <a:xfrm>
            <a:off x="1196147" y="300988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C799AD8-A2C1-46D8-9346-EA3318F5CEA4}"/>
              </a:ext>
            </a:extLst>
          </p:cNvPr>
          <p:cNvSpPr/>
          <p:nvPr/>
        </p:nvSpPr>
        <p:spPr>
          <a:xfrm>
            <a:off x="1602384" y="300988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C83497-91D6-4612-A67F-9D700EBA02AC}"/>
              </a:ext>
            </a:extLst>
          </p:cNvPr>
          <p:cNvSpPr/>
          <p:nvPr/>
        </p:nvSpPr>
        <p:spPr>
          <a:xfrm>
            <a:off x="2414857" y="300988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FABCC6-3BB7-41C7-A5B3-8AA8770622E4}"/>
              </a:ext>
            </a:extLst>
          </p:cNvPr>
          <p:cNvSpPr/>
          <p:nvPr/>
        </p:nvSpPr>
        <p:spPr>
          <a:xfrm>
            <a:off x="2008619" y="300988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9551C0B-B263-47C8-B4FE-EAC5FA762D8B}"/>
              </a:ext>
            </a:extLst>
          </p:cNvPr>
          <p:cNvSpPr/>
          <p:nvPr/>
        </p:nvSpPr>
        <p:spPr>
          <a:xfrm>
            <a:off x="715963" y="355931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B0CD61-975A-45D5-86A5-61C93641C85B}"/>
              </a:ext>
            </a:extLst>
          </p:cNvPr>
          <p:cNvSpPr/>
          <p:nvPr/>
        </p:nvSpPr>
        <p:spPr>
          <a:xfrm>
            <a:off x="1263739" y="3753609"/>
            <a:ext cx="1029467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FontAwesome" pitchFamily="2" charset="0"/>
              </a:rPr>
              <a:t></a:t>
            </a:r>
            <a:r>
              <a:rPr lang="de-DE" i="1" dirty="0"/>
              <a:t>  </a:t>
            </a:r>
            <a:r>
              <a:rPr lang="de-DE" sz="1600" dirty="0"/>
              <a:t>Menu</a:t>
            </a:r>
            <a:endParaRPr lang="de-DE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AC92546-E320-4413-B771-A15AC7D31C8E}"/>
              </a:ext>
            </a:extLst>
          </p:cNvPr>
          <p:cNvSpPr/>
          <p:nvPr/>
        </p:nvSpPr>
        <p:spPr>
          <a:xfrm>
            <a:off x="2293206" y="3753609"/>
            <a:ext cx="265755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CC66CE68-69DA-4863-8A93-486469F6A9B7}"/>
              </a:ext>
            </a:extLst>
          </p:cNvPr>
          <p:cNvSpPr/>
          <p:nvPr/>
        </p:nvSpPr>
        <p:spPr>
          <a:xfrm flipV="1">
            <a:off x="2336055" y="3815954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87D8A3-C9FA-43F8-BC0D-2CB4861D494A}"/>
              </a:ext>
            </a:extLst>
          </p:cNvPr>
          <p:cNvSpPr/>
          <p:nvPr/>
        </p:nvSpPr>
        <p:spPr>
          <a:xfrm>
            <a:off x="888103" y="4016097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>
                <a:latin typeface="FontAwesome" pitchFamily="2" charset="0"/>
              </a:rPr>
              <a:t></a:t>
            </a:r>
            <a:r>
              <a:rPr lang="de-DE" dirty="0">
                <a:latin typeface="FontAwesome" pitchFamily="2" charset="0"/>
              </a:rPr>
              <a:t> </a:t>
            </a:r>
            <a:r>
              <a:rPr lang="de-DE" sz="1600" dirty="0"/>
              <a:t>Button</a:t>
            </a:r>
            <a:endParaRPr lang="de-DE" dirty="0"/>
          </a:p>
          <a:p>
            <a:r>
              <a:rPr lang="de-DE" sz="1200" dirty="0">
                <a:latin typeface="FontAwesome" pitchFamily="2" charset="0"/>
              </a:rPr>
              <a:t></a:t>
            </a:r>
            <a:r>
              <a:rPr lang="de-DE" dirty="0">
                <a:latin typeface="FontAwesome" pitchFamily="2" charset="0"/>
              </a:rPr>
              <a:t> </a:t>
            </a:r>
            <a:r>
              <a:rPr lang="de-DE" sz="1600" dirty="0"/>
              <a:t>Button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6679138-F9BC-425E-8CDC-13173A7DCD9B}"/>
              </a:ext>
            </a:extLst>
          </p:cNvPr>
          <p:cNvSpPr/>
          <p:nvPr/>
        </p:nvSpPr>
        <p:spPr>
          <a:xfrm>
            <a:off x="3059113" y="60681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5F4A273-5B7A-42DE-A158-80F80D26E607}"/>
              </a:ext>
            </a:extLst>
          </p:cNvPr>
          <p:cNvSpPr/>
          <p:nvPr/>
        </p:nvSpPr>
        <p:spPr>
          <a:xfrm>
            <a:off x="3559264" y="1092549"/>
            <a:ext cx="1029467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FontAwesome" pitchFamily="2" charset="0"/>
              </a:rPr>
              <a:t></a:t>
            </a:r>
            <a:r>
              <a:rPr lang="de-DE" i="1" dirty="0"/>
              <a:t>  </a:t>
            </a:r>
            <a:r>
              <a:rPr lang="de-DE" sz="1600" dirty="0"/>
              <a:t>Button</a:t>
            </a:r>
            <a:endParaRPr lang="de-DE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850BFF-D72E-416C-A2B3-93911C552332}"/>
              </a:ext>
            </a:extLst>
          </p:cNvPr>
          <p:cNvSpPr/>
          <p:nvPr/>
        </p:nvSpPr>
        <p:spPr>
          <a:xfrm>
            <a:off x="5402263" y="60681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40CAE9A-F540-4529-8846-51CB71C8A814}"/>
              </a:ext>
            </a:extLst>
          </p:cNvPr>
          <p:cNvSpPr/>
          <p:nvPr/>
        </p:nvSpPr>
        <p:spPr>
          <a:xfrm>
            <a:off x="5902414" y="1092549"/>
            <a:ext cx="1029467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Button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26604DA-1EFA-4A1C-9A98-B31FB9D22C45}"/>
              </a:ext>
            </a:extLst>
          </p:cNvPr>
          <p:cNvSpPr/>
          <p:nvPr/>
        </p:nvSpPr>
        <p:spPr>
          <a:xfrm>
            <a:off x="7745413" y="60681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BB2F37-0576-4BF2-BB08-772691EB36E2}"/>
              </a:ext>
            </a:extLst>
          </p:cNvPr>
          <p:cNvSpPr/>
          <p:nvPr/>
        </p:nvSpPr>
        <p:spPr>
          <a:xfrm>
            <a:off x="8567095" y="1092549"/>
            <a:ext cx="386406" cy="2493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>
                <a:latin typeface="FontAwesome" pitchFamily="2" charset="0"/>
              </a:rPr>
              <a:t> </a:t>
            </a:r>
            <a:r>
              <a:rPr lang="de-DE" i="1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918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?</a:t>
            </a:r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+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9354569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9280621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9813559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9848496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9848494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9848496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9848496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9848496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9848496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9848496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9601533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9601531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9601533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9601533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9601533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9601533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9601533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9354569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9354567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9354569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9354569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9354569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9354569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9354569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9388714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10485588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10944578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10485588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10485585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10485588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10485588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10519733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10209385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41E33F8-2318-488D-8F7D-4BD534D22517}"/>
              </a:ext>
            </a:extLst>
          </p:cNvPr>
          <p:cNvSpPr/>
          <p:nvPr/>
        </p:nvSpPr>
        <p:spPr>
          <a:xfrm>
            <a:off x="9354569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49B76C3-ADAE-451C-8AD9-984F5D895E53}"/>
              </a:ext>
            </a:extLst>
          </p:cNvPr>
          <p:cNvSpPr/>
          <p:nvPr/>
        </p:nvSpPr>
        <p:spPr>
          <a:xfrm>
            <a:off x="9280621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7CCD6F6-8E99-49A2-810A-3A8BFC73837F}"/>
              </a:ext>
            </a:extLst>
          </p:cNvPr>
          <p:cNvSpPr/>
          <p:nvPr/>
        </p:nvSpPr>
        <p:spPr>
          <a:xfrm>
            <a:off x="10893427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87CCC90-69F6-44B6-B6AB-FA9E588D0B09}"/>
              </a:ext>
            </a:extLst>
          </p:cNvPr>
          <p:cNvSpPr/>
          <p:nvPr/>
        </p:nvSpPr>
        <p:spPr>
          <a:xfrm>
            <a:off x="9354568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E41ADD9-010D-49B4-A0AF-19D5F587BD8C}"/>
              </a:ext>
            </a:extLst>
          </p:cNvPr>
          <p:cNvSpPr/>
          <p:nvPr/>
        </p:nvSpPr>
        <p:spPr>
          <a:xfrm>
            <a:off x="9760805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722641-0C04-410D-84F6-1CC23DCE9C07}"/>
              </a:ext>
            </a:extLst>
          </p:cNvPr>
          <p:cNvSpPr/>
          <p:nvPr/>
        </p:nvSpPr>
        <p:spPr>
          <a:xfrm>
            <a:off x="10167042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2EDC5DE-F069-4D1A-A626-91779990319A}"/>
              </a:ext>
            </a:extLst>
          </p:cNvPr>
          <p:cNvSpPr/>
          <p:nvPr/>
        </p:nvSpPr>
        <p:spPr>
          <a:xfrm>
            <a:off x="10979515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763972B-FC58-4396-AD99-CF6F32E12F58}"/>
              </a:ext>
            </a:extLst>
          </p:cNvPr>
          <p:cNvSpPr/>
          <p:nvPr/>
        </p:nvSpPr>
        <p:spPr>
          <a:xfrm>
            <a:off x="9354568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09AB4F5-3B43-4073-B92F-4379678461F2}"/>
              </a:ext>
            </a:extLst>
          </p:cNvPr>
          <p:cNvSpPr/>
          <p:nvPr/>
        </p:nvSpPr>
        <p:spPr>
          <a:xfrm>
            <a:off x="9760804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E251AC5-B183-4AE1-A905-E1ECD5DF58DA}"/>
              </a:ext>
            </a:extLst>
          </p:cNvPr>
          <p:cNvSpPr/>
          <p:nvPr/>
        </p:nvSpPr>
        <p:spPr>
          <a:xfrm>
            <a:off x="10167041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7437E3C-D700-4B0A-9E6D-E241B064E78E}"/>
              </a:ext>
            </a:extLst>
          </p:cNvPr>
          <p:cNvSpPr/>
          <p:nvPr/>
        </p:nvSpPr>
        <p:spPr>
          <a:xfrm>
            <a:off x="10979513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E9B8DDD-A107-4599-95F3-F17A9CE3A340}"/>
              </a:ext>
            </a:extLst>
          </p:cNvPr>
          <p:cNvSpPr/>
          <p:nvPr/>
        </p:nvSpPr>
        <p:spPr>
          <a:xfrm>
            <a:off x="105732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31DC5F1-EC05-494A-BD43-A0E559720A7B}"/>
              </a:ext>
            </a:extLst>
          </p:cNvPr>
          <p:cNvSpPr/>
          <p:nvPr/>
        </p:nvSpPr>
        <p:spPr>
          <a:xfrm>
            <a:off x="10573276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E66B7A2-3C2B-4375-8C1E-7095E88BDABA}"/>
              </a:ext>
            </a:extLst>
          </p:cNvPr>
          <p:cNvCxnSpPr/>
          <p:nvPr/>
        </p:nvCxnSpPr>
        <p:spPr>
          <a:xfrm>
            <a:off x="9354568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7CF2DC2-B647-4EB4-9B2C-A981EFCAD586}"/>
              </a:ext>
            </a:extLst>
          </p:cNvPr>
          <p:cNvCxnSpPr/>
          <p:nvPr/>
        </p:nvCxnSpPr>
        <p:spPr>
          <a:xfrm>
            <a:off x="9354568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18DB246C-0716-4959-91FC-B82E0EFCBFF9}"/>
              </a:ext>
            </a:extLst>
          </p:cNvPr>
          <p:cNvCxnSpPr/>
          <p:nvPr/>
        </p:nvCxnSpPr>
        <p:spPr>
          <a:xfrm>
            <a:off x="9355992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5421B1F8-3240-4C53-985C-A3656559BDD0}"/>
              </a:ext>
            </a:extLst>
          </p:cNvPr>
          <p:cNvCxnSpPr/>
          <p:nvPr/>
        </p:nvCxnSpPr>
        <p:spPr>
          <a:xfrm>
            <a:off x="9355992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F3A75E0-D0B2-400D-8500-49C424575C41}"/>
              </a:ext>
            </a:extLst>
          </p:cNvPr>
          <p:cNvCxnSpPr/>
          <p:nvPr/>
        </p:nvCxnSpPr>
        <p:spPr>
          <a:xfrm>
            <a:off x="9354568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74DEC34-3C01-4E40-B7A1-8F121636967E}"/>
              </a:ext>
            </a:extLst>
          </p:cNvPr>
          <p:cNvSpPr/>
          <p:nvPr/>
        </p:nvSpPr>
        <p:spPr>
          <a:xfrm>
            <a:off x="9760804" y="4063190"/>
            <a:ext cx="404814" cy="34283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5CC6723F-611B-4554-926E-A5E4143A119B}"/>
              </a:ext>
            </a:extLst>
          </p:cNvPr>
          <p:cNvCxnSpPr>
            <a:cxnSpLocks/>
          </p:cNvCxnSpPr>
          <p:nvPr/>
        </p:nvCxnSpPr>
        <p:spPr>
          <a:xfrm>
            <a:off x="10079638" y="4404854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435DC060-8AEA-4290-862E-3783B4E685EB}"/>
              </a:ext>
            </a:extLst>
          </p:cNvPr>
          <p:cNvCxnSpPr>
            <a:cxnSpLocks/>
          </p:cNvCxnSpPr>
          <p:nvPr/>
        </p:nvCxnSpPr>
        <p:spPr>
          <a:xfrm>
            <a:off x="10167745" y="4314366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ACD05C72-BFB6-48C0-A866-964F63A64EA0}"/>
              </a:ext>
            </a:extLst>
          </p:cNvPr>
          <p:cNvSpPr/>
          <p:nvPr/>
        </p:nvSpPr>
        <p:spPr>
          <a:xfrm>
            <a:off x="4904004" y="508107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51D5E725-B4D6-4AC7-8C57-EEA85F3B05D8}"/>
              </a:ext>
            </a:extLst>
          </p:cNvPr>
          <p:cNvSpPr/>
          <p:nvPr/>
        </p:nvSpPr>
        <p:spPr>
          <a:xfrm>
            <a:off x="4830056" y="502116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055F3E9E-2BD6-4C18-82DA-F0D2B87C969E}"/>
              </a:ext>
            </a:extLst>
          </p:cNvPr>
          <p:cNvSpPr/>
          <p:nvPr/>
        </p:nvSpPr>
        <p:spPr>
          <a:xfrm>
            <a:off x="6442862" y="513305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EF8B9425-06F0-4598-81B7-54C589F00DB7}"/>
              </a:ext>
            </a:extLst>
          </p:cNvPr>
          <p:cNvSpPr/>
          <p:nvPr/>
        </p:nvSpPr>
        <p:spPr>
          <a:xfrm>
            <a:off x="4904003" y="5440783"/>
            <a:ext cx="406237" cy="2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AE5A7A9A-3BA5-409D-8D1C-A768553E4898}"/>
              </a:ext>
            </a:extLst>
          </p:cNvPr>
          <p:cNvSpPr/>
          <p:nvPr/>
        </p:nvSpPr>
        <p:spPr>
          <a:xfrm>
            <a:off x="5310240" y="544078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30B7AC24-F92C-48EB-88B0-7428FB2990A6}"/>
              </a:ext>
            </a:extLst>
          </p:cNvPr>
          <p:cNvSpPr/>
          <p:nvPr/>
        </p:nvSpPr>
        <p:spPr>
          <a:xfrm>
            <a:off x="5716477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4279D668-0646-44FD-AE7B-D68E24C14B93}"/>
              </a:ext>
            </a:extLst>
          </p:cNvPr>
          <p:cNvSpPr/>
          <p:nvPr/>
        </p:nvSpPr>
        <p:spPr>
          <a:xfrm>
            <a:off x="6528950" y="544078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35227B91-AC4C-4F6C-9E05-F077797C588E}"/>
              </a:ext>
            </a:extLst>
          </p:cNvPr>
          <p:cNvSpPr/>
          <p:nvPr/>
        </p:nvSpPr>
        <p:spPr>
          <a:xfrm>
            <a:off x="4904003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B2FFC22-F77F-409E-B352-7278CA1D510E}"/>
              </a:ext>
            </a:extLst>
          </p:cNvPr>
          <p:cNvSpPr/>
          <p:nvPr/>
        </p:nvSpPr>
        <p:spPr>
          <a:xfrm>
            <a:off x="5310239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70190F2-798E-4E0E-A274-BF3A481EE1FE}"/>
              </a:ext>
            </a:extLst>
          </p:cNvPr>
          <p:cNvSpPr/>
          <p:nvPr/>
        </p:nvSpPr>
        <p:spPr>
          <a:xfrm>
            <a:off x="5716476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8647DF83-9248-42B9-8BAD-D0AE271CEDB7}"/>
              </a:ext>
            </a:extLst>
          </p:cNvPr>
          <p:cNvSpPr/>
          <p:nvPr/>
        </p:nvSpPr>
        <p:spPr>
          <a:xfrm>
            <a:off x="6528948" y="532449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7B789FA-A19F-4D3F-A0A2-AED10E9AF4DE}"/>
              </a:ext>
            </a:extLst>
          </p:cNvPr>
          <p:cNvSpPr/>
          <p:nvPr/>
        </p:nvSpPr>
        <p:spPr>
          <a:xfrm>
            <a:off x="5310240" y="556593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DD38AE-6CA9-4782-BA44-0E0A457877EA}"/>
              </a:ext>
            </a:extLst>
          </p:cNvPr>
          <p:cNvSpPr/>
          <p:nvPr/>
        </p:nvSpPr>
        <p:spPr>
          <a:xfrm>
            <a:off x="5716477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0826B7C-F2D6-44B1-ABCB-6239D5BF4BDA}"/>
              </a:ext>
            </a:extLst>
          </p:cNvPr>
          <p:cNvSpPr/>
          <p:nvPr/>
        </p:nvSpPr>
        <p:spPr>
          <a:xfrm>
            <a:off x="6528950" y="55659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DCD15816-D55F-414A-8006-483793E294AA}"/>
              </a:ext>
            </a:extLst>
          </p:cNvPr>
          <p:cNvSpPr/>
          <p:nvPr/>
        </p:nvSpPr>
        <p:spPr>
          <a:xfrm>
            <a:off x="4904003" y="5686332"/>
            <a:ext cx="406237" cy="25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6D799457-5C8C-4234-BE61-A100BDC82BA6}"/>
              </a:ext>
            </a:extLst>
          </p:cNvPr>
          <p:cNvSpPr/>
          <p:nvPr/>
        </p:nvSpPr>
        <p:spPr>
          <a:xfrm>
            <a:off x="5310240" y="5686332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D5FF161-894B-40CC-AAB5-CE37C9AB5885}"/>
              </a:ext>
            </a:extLst>
          </p:cNvPr>
          <p:cNvSpPr/>
          <p:nvPr/>
        </p:nvSpPr>
        <p:spPr>
          <a:xfrm>
            <a:off x="5716477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561F82E-D34E-4673-8F95-160EDD11533A}"/>
              </a:ext>
            </a:extLst>
          </p:cNvPr>
          <p:cNvSpPr/>
          <p:nvPr/>
        </p:nvSpPr>
        <p:spPr>
          <a:xfrm>
            <a:off x="6528950" y="568633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87E0B4CA-B68B-401E-8A34-EA0222EF4805}"/>
              </a:ext>
            </a:extLst>
          </p:cNvPr>
          <p:cNvSpPr/>
          <p:nvPr/>
        </p:nvSpPr>
        <p:spPr>
          <a:xfrm>
            <a:off x="5310240" y="5805774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737AACD-8E15-4E8C-90DC-65441187463F}"/>
              </a:ext>
            </a:extLst>
          </p:cNvPr>
          <p:cNvSpPr/>
          <p:nvPr/>
        </p:nvSpPr>
        <p:spPr>
          <a:xfrm>
            <a:off x="5716477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A032F166-0A6F-4EA0-8E5B-959B074D674F}"/>
              </a:ext>
            </a:extLst>
          </p:cNvPr>
          <p:cNvSpPr/>
          <p:nvPr/>
        </p:nvSpPr>
        <p:spPr>
          <a:xfrm>
            <a:off x="6528950" y="580577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CCD7BB6D-A3B2-487E-A75E-34B8B0A248BB}"/>
              </a:ext>
            </a:extLst>
          </p:cNvPr>
          <p:cNvSpPr/>
          <p:nvPr/>
        </p:nvSpPr>
        <p:spPr>
          <a:xfrm>
            <a:off x="4904002" y="5924438"/>
            <a:ext cx="406237" cy="24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290E092D-0797-4B1F-B3B3-0E7B34DBFABC}"/>
              </a:ext>
            </a:extLst>
          </p:cNvPr>
          <p:cNvSpPr/>
          <p:nvPr/>
        </p:nvSpPr>
        <p:spPr>
          <a:xfrm>
            <a:off x="5310239" y="59244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CCDDA10B-D1D1-467D-BEB7-8B44FD3D0DF5}"/>
              </a:ext>
            </a:extLst>
          </p:cNvPr>
          <p:cNvSpPr/>
          <p:nvPr/>
        </p:nvSpPr>
        <p:spPr>
          <a:xfrm>
            <a:off x="5716476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86B0004-1282-47AF-A8E9-26824FE7F63A}"/>
              </a:ext>
            </a:extLst>
          </p:cNvPr>
          <p:cNvSpPr/>
          <p:nvPr/>
        </p:nvSpPr>
        <p:spPr>
          <a:xfrm>
            <a:off x="6528949" y="59244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C22A565-8CAD-4370-8956-0664F0217B50}"/>
              </a:ext>
            </a:extLst>
          </p:cNvPr>
          <p:cNvSpPr/>
          <p:nvPr/>
        </p:nvSpPr>
        <p:spPr>
          <a:xfrm>
            <a:off x="5310239" y="6043881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A8599A6B-146B-405E-A4C9-711D028D3119}"/>
              </a:ext>
            </a:extLst>
          </p:cNvPr>
          <p:cNvSpPr/>
          <p:nvPr/>
        </p:nvSpPr>
        <p:spPr>
          <a:xfrm>
            <a:off x="5716476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4393AB-F5F7-4E29-9087-A36A6540D766}"/>
              </a:ext>
            </a:extLst>
          </p:cNvPr>
          <p:cNvSpPr/>
          <p:nvPr/>
        </p:nvSpPr>
        <p:spPr>
          <a:xfrm>
            <a:off x="6528949" y="60438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2630C731-F5C1-4BBF-8879-885AE1204B58}"/>
              </a:ext>
            </a:extLst>
          </p:cNvPr>
          <p:cNvSpPr/>
          <p:nvPr/>
        </p:nvSpPr>
        <p:spPr>
          <a:xfrm>
            <a:off x="6017698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B59C8982-302F-44B7-AC24-0B01F9CA8D7A}"/>
              </a:ext>
            </a:extLst>
          </p:cNvPr>
          <p:cNvSpPr/>
          <p:nvPr/>
        </p:nvSpPr>
        <p:spPr>
          <a:xfrm>
            <a:off x="6017697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19B768A4-1D16-4AFE-B5B7-D52EE88E6EA3}"/>
              </a:ext>
            </a:extLst>
          </p:cNvPr>
          <p:cNvSpPr/>
          <p:nvPr/>
        </p:nvSpPr>
        <p:spPr>
          <a:xfrm>
            <a:off x="6017698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8501856F-3D60-44CB-B39D-8D2DF7218311}"/>
              </a:ext>
            </a:extLst>
          </p:cNvPr>
          <p:cNvSpPr/>
          <p:nvPr/>
        </p:nvSpPr>
        <p:spPr>
          <a:xfrm>
            <a:off x="6017698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DC4A8BF2-B9B8-4125-AA6C-8E3F6412B0A3}"/>
              </a:ext>
            </a:extLst>
          </p:cNvPr>
          <p:cNvSpPr/>
          <p:nvPr/>
        </p:nvSpPr>
        <p:spPr>
          <a:xfrm>
            <a:off x="6017698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2A843675-7A3D-41C4-931D-ADF4B1A9F941}"/>
              </a:ext>
            </a:extLst>
          </p:cNvPr>
          <p:cNvSpPr/>
          <p:nvPr/>
        </p:nvSpPr>
        <p:spPr>
          <a:xfrm>
            <a:off x="6017697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55CD8C85-7DCC-46D7-997F-86A510A8B6D5}"/>
              </a:ext>
            </a:extLst>
          </p:cNvPr>
          <p:cNvSpPr/>
          <p:nvPr/>
        </p:nvSpPr>
        <p:spPr>
          <a:xfrm>
            <a:off x="6017697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A2BBE4CA-5EA3-4F42-BD3A-9CD88C6F29D6}"/>
              </a:ext>
            </a:extLst>
          </p:cNvPr>
          <p:cNvSpPr/>
          <p:nvPr/>
        </p:nvSpPr>
        <p:spPr>
          <a:xfrm>
            <a:off x="6317893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AD653C88-F067-4B64-A8C9-12B52B38B4E4}"/>
              </a:ext>
            </a:extLst>
          </p:cNvPr>
          <p:cNvSpPr/>
          <p:nvPr/>
        </p:nvSpPr>
        <p:spPr>
          <a:xfrm>
            <a:off x="6317892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53D367DB-50C8-449C-840D-DF50FE1B15EC}"/>
              </a:ext>
            </a:extLst>
          </p:cNvPr>
          <p:cNvSpPr/>
          <p:nvPr/>
        </p:nvSpPr>
        <p:spPr>
          <a:xfrm>
            <a:off x="6317893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099C883-BB66-4310-9F8E-8427EA8C93C1}"/>
              </a:ext>
            </a:extLst>
          </p:cNvPr>
          <p:cNvSpPr/>
          <p:nvPr/>
        </p:nvSpPr>
        <p:spPr>
          <a:xfrm>
            <a:off x="6317893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87E296B0-F59F-4DAC-9AE7-637CF48D0C6C}"/>
              </a:ext>
            </a:extLst>
          </p:cNvPr>
          <p:cNvSpPr/>
          <p:nvPr/>
        </p:nvSpPr>
        <p:spPr>
          <a:xfrm>
            <a:off x="6317893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168C46EE-7FCE-45A9-AC9A-ACBE4129DDEC}"/>
              </a:ext>
            </a:extLst>
          </p:cNvPr>
          <p:cNvSpPr/>
          <p:nvPr/>
        </p:nvSpPr>
        <p:spPr>
          <a:xfrm>
            <a:off x="6317892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33640063-0756-4696-B8CE-6D397D6AD5BE}"/>
              </a:ext>
            </a:extLst>
          </p:cNvPr>
          <p:cNvSpPr/>
          <p:nvPr/>
        </p:nvSpPr>
        <p:spPr>
          <a:xfrm>
            <a:off x="6317892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5BA980E6-2659-43B3-B3CA-DECDD5115DB5}"/>
              </a:ext>
            </a:extLst>
          </p:cNvPr>
          <p:cNvSpPr/>
          <p:nvPr/>
        </p:nvSpPr>
        <p:spPr>
          <a:xfrm>
            <a:off x="7131772" y="508107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6D899B3B-18DC-41D3-9B8B-A0A470069650}"/>
              </a:ext>
            </a:extLst>
          </p:cNvPr>
          <p:cNvSpPr/>
          <p:nvPr/>
        </p:nvSpPr>
        <p:spPr>
          <a:xfrm>
            <a:off x="7057824" y="502116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7EF87AAC-5644-4930-A3D8-D5FB4C6D5888}"/>
              </a:ext>
            </a:extLst>
          </p:cNvPr>
          <p:cNvSpPr/>
          <p:nvPr/>
        </p:nvSpPr>
        <p:spPr>
          <a:xfrm>
            <a:off x="8670630" y="513305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BB224D35-FDB4-4CEE-8712-0F50BEA83EDB}"/>
              </a:ext>
            </a:extLst>
          </p:cNvPr>
          <p:cNvSpPr/>
          <p:nvPr/>
        </p:nvSpPr>
        <p:spPr>
          <a:xfrm>
            <a:off x="7131771" y="5440783"/>
            <a:ext cx="406237" cy="2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402DA7B9-53B9-4DE8-B4F1-98ED9FC46D53}"/>
              </a:ext>
            </a:extLst>
          </p:cNvPr>
          <p:cNvSpPr/>
          <p:nvPr/>
        </p:nvSpPr>
        <p:spPr>
          <a:xfrm>
            <a:off x="7538008" y="544078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486C2104-546E-48D0-96DF-FBD4D821B326}"/>
              </a:ext>
            </a:extLst>
          </p:cNvPr>
          <p:cNvSpPr/>
          <p:nvPr/>
        </p:nvSpPr>
        <p:spPr>
          <a:xfrm>
            <a:off x="7944245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B5C2D850-427C-4DAB-AEED-CAE3B54D15B8}"/>
              </a:ext>
            </a:extLst>
          </p:cNvPr>
          <p:cNvSpPr/>
          <p:nvPr/>
        </p:nvSpPr>
        <p:spPr>
          <a:xfrm>
            <a:off x="8846880" y="5440783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7CA3265B-A150-4414-A093-41B8A3890435}"/>
              </a:ext>
            </a:extLst>
          </p:cNvPr>
          <p:cNvSpPr/>
          <p:nvPr/>
        </p:nvSpPr>
        <p:spPr>
          <a:xfrm>
            <a:off x="7131771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EA1690AC-F5FB-41D0-9F93-0E1A9AD0ABCA}"/>
              </a:ext>
            </a:extLst>
          </p:cNvPr>
          <p:cNvSpPr/>
          <p:nvPr/>
        </p:nvSpPr>
        <p:spPr>
          <a:xfrm>
            <a:off x="7538007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44C3BF9-7CB2-44CE-9736-655D8FF702D2}"/>
              </a:ext>
            </a:extLst>
          </p:cNvPr>
          <p:cNvSpPr/>
          <p:nvPr/>
        </p:nvSpPr>
        <p:spPr>
          <a:xfrm>
            <a:off x="7944244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803CAEDB-76D9-427B-89F8-0CB257EBDA5D}"/>
              </a:ext>
            </a:extLst>
          </p:cNvPr>
          <p:cNvSpPr/>
          <p:nvPr/>
        </p:nvSpPr>
        <p:spPr>
          <a:xfrm>
            <a:off x="8756716" y="532449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32887AE-6671-47B7-AD67-F86A22793F2C}"/>
              </a:ext>
            </a:extLst>
          </p:cNvPr>
          <p:cNvSpPr/>
          <p:nvPr/>
        </p:nvSpPr>
        <p:spPr>
          <a:xfrm>
            <a:off x="7538008" y="556593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74490DAE-DF9D-4D6D-9E46-4D627C1B876E}"/>
              </a:ext>
            </a:extLst>
          </p:cNvPr>
          <p:cNvSpPr/>
          <p:nvPr/>
        </p:nvSpPr>
        <p:spPr>
          <a:xfrm>
            <a:off x="7944245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41629949-F180-4FC5-BD13-D145306FB77A}"/>
              </a:ext>
            </a:extLst>
          </p:cNvPr>
          <p:cNvSpPr/>
          <p:nvPr/>
        </p:nvSpPr>
        <p:spPr>
          <a:xfrm>
            <a:off x="8846880" y="5565933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DFC82BBB-484E-4FC7-9D1E-1C08519AB895}"/>
              </a:ext>
            </a:extLst>
          </p:cNvPr>
          <p:cNvSpPr/>
          <p:nvPr/>
        </p:nvSpPr>
        <p:spPr>
          <a:xfrm>
            <a:off x="7131771" y="5686332"/>
            <a:ext cx="406237" cy="25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7F4B218E-4792-45F5-91A9-0BAD72093701}"/>
              </a:ext>
            </a:extLst>
          </p:cNvPr>
          <p:cNvSpPr/>
          <p:nvPr/>
        </p:nvSpPr>
        <p:spPr>
          <a:xfrm>
            <a:off x="7538008" y="5686332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B4EAC900-3381-4D0D-9EDE-FA0DB16AD633}"/>
              </a:ext>
            </a:extLst>
          </p:cNvPr>
          <p:cNvSpPr/>
          <p:nvPr/>
        </p:nvSpPr>
        <p:spPr>
          <a:xfrm>
            <a:off x="7944245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7B84D6D8-1975-4971-BF36-4A37D223FF92}"/>
              </a:ext>
            </a:extLst>
          </p:cNvPr>
          <p:cNvSpPr/>
          <p:nvPr/>
        </p:nvSpPr>
        <p:spPr>
          <a:xfrm>
            <a:off x="8846880" y="5686332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B1189FB1-A384-46B1-A4A4-2F9149B41CEB}"/>
              </a:ext>
            </a:extLst>
          </p:cNvPr>
          <p:cNvSpPr/>
          <p:nvPr/>
        </p:nvSpPr>
        <p:spPr>
          <a:xfrm>
            <a:off x="7538008" y="5805774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7B2B62A2-6584-4736-AB6F-40E2F4022DA1}"/>
              </a:ext>
            </a:extLst>
          </p:cNvPr>
          <p:cNvSpPr/>
          <p:nvPr/>
        </p:nvSpPr>
        <p:spPr>
          <a:xfrm>
            <a:off x="7944245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7EC45381-122E-456F-A2E9-1C46556D8574}"/>
              </a:ext>
            </a:extLst>
          </p:cNvPr>
          <p:cNvSpPr/>
          <p:nvPr/>
        </p:nvSpPr>
        <p:spPr>
          <a:xfrm>
            <a:off x="8846880" y="5805774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931E9459-9662-4AC4-92C6-E0658DE4EC05}"/>
              </a:ext>
            </a:extLst>
          </p:cNvPr>
          <p:cNvSpPr/>
          <p:nvPr/>
        </p:nvSpPr>
        <p:spPr>
          <a:xfrm>
            <a:off x="7131770" y="5924438"/>
            <a:ext cx="406237" cy="24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165D22D3-AB16-47C8-8B4E-30443BDBF014}"/>
              </a:ext>
            </a:extLst>
          </p:cNvPr>
          <p:cNvSpPr/>
          <p:nvPr/>
        </p:nvSpPr>
        <p:spPr>
          <a:xfrm>
            <a:off x="7538007" y="59244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5DE72D5B-5530-466E-BA71-21D7E65C6B3F}"/>
              </a:ext>
            </a:extLst>
          </p:cNvPr>
          <p:cNvSpPr/>
          <p:nvPr/>
        </p:nvSpPr>
        <p:spPr>
          <a:xfrm>
            <a:off x="7944244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6F91E461-DD06-47EA-BCF4-1C36186A3EFE}"/>
              </a:ext>
            </a:extLst>
          </p:cNvPr>
          <p:cNvSpPr/>
          <p:nvPr/>
        </p:nvSpPr>
        <p:spPr>
          <a:xfrm>
            <a:off x="8846879" y="5924439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3DD30AFE-4F44-4852-A670-334E60011934}"/>
              </a:ext>
            </a:extLst>
          </p:cNvPr>
          <p:cNvSpPr/>
          <p:nvPr/>
        </p:nvSpPr>
        <p:spPr>
          <a:xfrm>
            <a:off x="7538007" y="6043881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91471622-7EFF-4F7F-962A-CA55D092297E}"/>
              </a:ext>
            </a:extLst>
          </p:cNvPr>
          <p:cNvSpPr/>
          <p:nvPr/>
        </p:nvSpPr>
        <p:spPr>
          <a:xfrm>
            <a:off x="7944244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C0FB5414-A06B-47E4-98D5-225D133C4DEF}"/>
              </a:ext>
            </a:extLst>
          </p:cNvPr>
          <p:cNvSpPr/>
          <p:nvPr/>
        </p:nvSpPr>
        <p:spPr>
          <a:xfrm>
            <a:off x="8846879" y="6043881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D28412A3-EED0-4B52-9170-F8DA1ED78276}"/>
              </a:ext>
            </a:extLst>
          </p:cNvPr>
          <p:cNvSpPr/>
          <p:nvPr/>
        </p:nvSpPr>
        <p:spPr>
          <a:xfrm>
            <a:off x="8245466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6D84420B-B8E0-4F3B-8C96-53EC1305B8E9}"/>
              </a:ext>
            </a:extLst>
          </p:cNvPr>
          <p:cNvSpPr/>
          <p:nvPr/>
        </p:nvSpPr>
        <p:spPr>
          <a:xfrm>
            <a:off x="8245465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C81C54B6-C62E-41FC-A49C-2AE611C791B7}"/>
              </a:ext>
            </a:extLst>
          </p:cNvPr>
          <p:cNvSpPr/>
          <p:nvPr/>
        </p:nvSpPr>
        <p:spPr>
          <a:xfrm>
            <a:off x="8245466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1D048780-0A50-4530-96B9-387880A1268C}"/>
              </a:ext>
            </a:extLst>
          </p:cNvPr>
          <p:cNvSpPr/>
          <p:nvPr/>
        </p:nvSpPr>
        <p:spPr>
          <a:xfrm>
            <a:off x="8245466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B9B6052C-3865-4CB2-8701-5150EA49804C}"/>
              </a:ext>
            </a:extLst>
          </p:cNvPr>
          <p:cNvSpPr/>
          <p:nvPr/>
        </p:nvSpPr>
        <p:spPr>
          <a:xfrm>
            <a:off x="8245466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8B46F5B0-707F-4218-8CDC-A13F4A9EA26F}"/>
              </a:ext>
            </a:extLst>
          </p:cNvPr>
          <p:cNvSpPr/>
          <p:nvPr/>
        </p:nvSpPr>
        <p:spPr>
          <a:xfrm>
            <a:off x="8245465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97FE5E77-F886-4775-82E2-86C167F65FC7}"/>
              </a:ext>
            </a:extLst>
          </p:cNvPr>
          <p:cNvSpPr/>
          <p:nvPr/>
        </p:nvSpPr>
        <p:spPr>
          <a:xfrm>
            <a:off x="8245465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655084BE-449E-4B84-ACF8-6C6CF5F7746C}"/>
              </a:ext>
            </a:extLst>
          </p:cNvPr>
          <p:cNvSpPr/>
          <p:nvPr/>
        </p:nvSpPr>
        <p:spPr>
          <a:xfrm>
            <a:off x="8545661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74F65EFE-D94F-4A21-B27D-4814F777420A}"/>
              </a:ext>
            </a:extLst>
          </p:cNvPr>
          <p:cNvSpPr/>
          <p:nvPr/>
        </p:nvSpPr>
        <p:spPr>
          <a:xfrm>
            <a:off x="8545660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E99A08AC-A908-4A84-A6C2-5544F9D5589E}"/>
              </a:ext>
            </a:extLst>
          </p:cNvPr>
          <p:cNvSpPr/>
          <p:nvPr/>
        </p:nvSpPr>
        <p:spPr>
          <a:xfrm>
            <a:off x="8545661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78B4413-B0C9-4DB3-AE63-FA9FD314FF9D}"/>
              </a:ext>
            </a:extLst>
          </p:cNvPr>
          <p:cNvSpPr/>
          <p:nvPr/>
        </p:nvSpPr>
        <p:spPr>
          <a:xfrm>
            <a:off x="8545661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1788909-850C-4F11-8915-E384B7BA688F}"/>
              </a:ext>
            </a:extLst>
          </p:cNvPr>
          <p:cNvSpPr/>
          <p:nvPr/>
        </p:nvSpPr>
        <p:spPr>
          <a:xfrm>
            <a:off x="8545661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90405EF1-515F-4E7C-98F4-5CF8AF584462}"/>
              </a:ext>
            </a:extLst>
          </p:cNvPr>
          <p:cNvSpPr/>
          <p:nvPr/>
        </p:nvSpPr>
        <p:spPr>
          <a:xfrm>
            <a:off x="8545660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6C1B8B8B-F46A-46BD-99B6-2AD5982FEBB9}"/>
              </a:ext>
            </a:extLst>
          </p:cNvPr>
          <p:cNvSpPr/>
          <p:nvPr/>
        </p:nvSpPr>
        <p:spPr>
          <a:xfrm>
            <a:off x="8545660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22918F-AC95-457E-8D7D-670755F9F7B0}"/>
              </a:ext>
            </a:extLst>
          </p:cNvPr>
          <p:cNvSpPr/>
          <p:nvPr/>
        </p:nvSpPr>
        <p:spPr>
          <a:xfrm>
            <a:off x="717239" y="506627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C7AD7C-6DAB-4ED0-8B57-0C0B8DE268D7}"/>
              </a:ext>
            </a:extLst>
          </p:cNvPr>
          <p:cNvSpPr/>
          <p:nvPr/>
        </p:nvSpPr>
        <p:spPr>
          <a:xfrm>
            <a:off x="1117356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D5D557-4BBD-420D-A1AD-6D0C9E9AC41E}"/>
              </a:ext>
            </a:extLst>
          </p:cNvPr>
          <p:cNvSpPr/>
          <p:nvPr/>
        </p:nvSpPr>
        <p:spPr>
          <a:xfrm>
            <a:off x="1523593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A01A0A-533D-4517-B68C-7D06D2167C9F}"/>
              </a:ext>
            </a:extLst>
          </p:cNvPr>
          <p:cNvSpPr/>
          <p:nvPr/>
        </p:nvSpPr>
        <p:spPr>
          <a:xfrm>
            <a:off x="1929830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C5B0E0-3F86-4D96-B625-4E89A2A4309A}"/>
              </a:ext>
            </a:extLst>
          </p:cNvPr>
          <p:cNvSpPr/>
          <p:nvPr/>
        </p:nvSpPr>
        <p:spPr>
          <a:xfrm>
            <a:off x="1117356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E17873-7D68-4B9B-B9E7-7C5CB037B078}"/>
              </a:ext>
            </a:extLst>
          </p:cNvPr>
          <p:cNvSpPr/>
          <p:nvPr/>
        </p:nvSpPr>
        <p:spPr>
          <a:xfrm>
            <a:off x="1523593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334102-4E47-4E32-B0B1-B0F4C98A5F0E}"/>
              </a:ext>
            </a:extLst>
          </p:cNvPr>
          <p:cNvSpPr/>
          <p:nvPr/>
        </p:nvSpPr>
        <p:spPr>
          <a:xfrm>
            <a:off x="1929830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0BA83-001A-40DC-979E-1C4389DA7386}"/>
              </a:ext>
            </a:extLst>
          </p:cNvPr>
          <p:cNvSpPr/>
          <p:nvPr/>
        </p:nvSpPr>
        <p:spPr>
          <a:xfrm>
            <a:off x="1117356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479DAF-D627-449C-AA4D-3E1995E81041}"/>
              </a:ext>
            </a:extLst>
          </p:cNvPr>
          <p:cNvSpPr/>
          <p:nvPr/>
        </p:nvSpPr>
        <p:spPr>
          <a:xfrm>
            <a:off x="1523593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4A8CD45-D255-4C23-BCC8-BEB98E4232C4}"/>
              </a:ext>
            </a:extLst>
          </p:cNvPr>
          <p:cNvSpPr/>
          <p:nvPr/>
        </p:nvSpPr>
        <p:spPr>
          <a:xfrm>
            <a:off x="1929830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855D7-EE61-4EB2-AFAD-87ED718E85E4}"/>
              </a:ext>
            </a:extLst>
          </p:cNvPr>
          <p:cNvSpPr/>
          <p:nvPr/>
        </p:nvSpPr>
        <p:spPr>
          <a:xfrm>
            <a:off x="1117356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3696468-FAB8-41B4-9B4F-297A98F98D15}"/>
              </a:ext>
            </a:extLst>
          </p:cNvPr>
          <p:cNvSpPr/>
          <p:nvPr/>
        </p:nvSpPr>
        <p:spPr>
          <a:xfrm>
            <a:off x="1523593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D54647-86C3-47EA-B2B8-66B7CF94B596}"/>
              </a:ext>
            </a:extLst>
          </p:cNvPr>
          <p:cNvSpPr/>
          <p:nvPr/>
        </p:nvSpPr>
        <p:spPr>
          <a:xfrm>
            <a:off x="1929830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83D35B7-4982-49DF-BF94-A92D5E58E713}"/>
              </a:ext>
            </a:extLst>
          </p:cNvPr>
          <p:cNvSpPr/>
          <p:nvPr/>
        </p:nvSpPr>
        <p:spPr>
          <a:xfrm>
            <a:off x="1117241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DD9C61B-1E41-4D85-81E8-C3E93FA037FA}"/>
              </a:ext>
            </a:extLst>
          </p:cNvPr>
          <p:cNvSpPr/>
          <p:nvPr/>
        </p:nvSpPr>
        <p:spPr>
          <a:xfrm>
            <a:off x="1523478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574A95-EDA1-4BEA-B8CF-08D8BEC24371}"/>
              </a:ext>
            </a:extLst>
          </p:cNvPr>
          <p:cNvSpPr/>
          <p:nvPr/>
        </p:nvSpPr>
        <p:spPr>
          <a:xfrm>
            <a:off x="1929713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34429-8B68-4598-B616-3787868EC045}"/>
              </a:ext>
            </a:extLst>
          </p:cNvPr>
          <p:cNvSpPr/>
          <p:nvPr/>
        </p:nvSpPr>
        <p:spPr>
          <a:xfrm>
            <a:off x="1526647" y="5494441"/>
            <a:ext cx="403183" cy="359968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4FEC86D-2404-46C1-B4C7-B07A1F8C9A27}"/>
              </a:ext>
            </a:extLst>
          </p:cNvPr>
          <p:cNvCxnSpPr>
            <a:cxnSpLocks/>
          </p:cNvCxnSpPr>
          <p:nvPr/>
        </p:nvCxnSpPr>
        <p:spPr>
          <a:xfrm>
            <a:off x="1842903" y="5854410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C4DDD2-6C7C-4DC7-9F06-15CE07AE71D7}"/>
              </a:ext>
            </a:extLst>
          </p:cNvPr>
          <p:cNvCxnSpPr>
            <a:cxnSpLocks/>
          </p:cNvCxnSpPr>
          <p:nvPr/>
        </p:nvCxnSpPr>
        <p:spPr>
          <a:xfrm>
            <a:off x="1931010" y="5763922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5AA39B-7D97-40DB-9398-40607AD87AFC}"/>
              </a:ext>
            </a:extLst>
          </p:cNvPr>
          <p:cNvGrpSpPr/>
          <p:nvPr/>
        </p:nvGrpSpPr>
        <p:grpSpPr>
          <a:xfrm>
            <a:off x="979562" y="2219315"/>
            <a:ext cx="565150" cy="376720"/>
            <a:chOff x="6010275" y="857250"/>
            <a:chExt cx="565150" cy="3767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9580DB-6ECC-498B-98D1-650279B26149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7746A4-211F-4916-AD8A-85982BE38FEF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074737-DA7F-4D08-A971-34DE2217384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3768154-75AD-4894-BF93-9B4A4D587182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291068F-1740-42BD-9E5E-9B5D07A74CBC}"/>
              </a:ext>
            </a:extLst>
          </p:cNvPr>
          <p:cNvGrpSpPr/>
          <p:nvPr/>
        </p:nvGrpSpPr>
        <p:grpSpPr>
          <a:xfrm>
            <a:off x="1583978" y="2219315"/>
            <a:ext cx="565150" cy="376720"/>
            <a:chOff x="6010275" y="857250"/>
            <a:chExt cx="565150" cy="37672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03A01B-64EF-44E3-8221-E05D39381147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FCA5BD9-9D2E-4259-919C-53D2EE8017E2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FF3D25CC-267C-4391-B6A3-37438FA6613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609DF9-BAFB-42F8-890E-D2C700B6F08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C80658-6E08-489E-81DF-EA47287E82F1}"/>
              </a:ext>
            </a:extLst>
          </p:cNvPr>
          <p:cNvGrpSpPr/>
          <p:nvPr/>
        </p:nvGrpSpPr>
        <p:grpSpPr>
          <a:xfrm>
            <a:off x="2192696" y="2219315"/>
            <a:ext cx="565150" cy="376720"/>
            <a:chOff x="6010275" y="857250"/>
            <a:chExt cx="565150" cy="3767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7BA184-9E2E-4249-ACDE-D69919EBEA36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92ADC3B-0FD7-4EA5-A39B-EF078EC3A0F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CAC6F083-0E33-40DE-A973-B2B17BFC18F4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D630EC5D-3B9A-4A4A-AEF2-A57056221F7B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A1A2CCA-17D1-46EE-ACEE-8C1231C81DBE}"/>
              </a:ext>
            </a:extLst>
          </p:cNvPr>
          <p:cNvSpPr/>
          <p:nvPr/>
        </p:nvSpPr>
        <p:spPr>
          <a:xfrm>
            <a:off x="2454940" y="214388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FFE35E-DC87-4E81-B06E-D7AD5A972C1D}"/>
              </a:ext>
            </a:extLst>
          </p:cNvPr>
          <p:cNvSpPr/>
          <p:nvPr/>
        </p:nvSpPr>
        <p:spPr>
          <a:xfrm>
            <a:off x="798587" y="210501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C9A67A4-6058-43D0-A6E8-AD86096D1700}"/>
              </a:ext>
            </a:extLst>
          </p:cNvPr>
          <p:cNvSpPr/>
          <p:nvPr/>
        </p:nvSpPr>
        <p:spPr>
          <a:xfrm>
            <a:off x="715530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F050EEE-9E18-4351-8623-DCD732C5C6BD}"/>
              </a:ext>
            </a:extLst>
          </p:cNvPr>
          <p:cNvSpPr/>
          <p:nvPr/>
        </p:nvSpPr>
        <p:spPr>
          <a:xfrm rot="5400000">
            <a:off x="785771" y="236667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78113E5E-54FA-45A8-B25B-E8B4AE92421E}"/>
              </a:ext>
            </a:extLst>
          </p:cNvPr>
          <p:cNvSpPr/>
          <p:nvPr/>
        </p:nvSpPr>
        <p:spPr>
          <a:xfrm rot="16200000">
            <a:off x="2466423" y="236667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6E1687-33F6-4E97-A09A-1D149BF1462E}"/>
              </a:ext>
            </a:extLst>
          </p:cNvPr>
          <p:cNvGrpSpPr/>
          <p:nvPr/>
        </p:nvGrpSpPr>
        <p:grpSpPr>
          <a:xfrm>
            <a:off x="3171310" y="2390765"/>
            <a:ext cx="565150" cy="376720"/>
            <a:chOff x="6010275" y="857250"/>
            <a:chExt cx="565150" cy="37672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E73034-7803-4CB1-B7EE-7AEBBA341522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74BA939-F71B-481F-A2A2-7BA90770B66A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E3270FA1-6130-4FAF-A123-0233561D6946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66C54960-EB6A-4582-BEB3-88BBB811BC64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F405A51-9A58-40D3-8065-1CC43DB8E91E}"/>
              </a:ext>
            </a:extLst>
          </p:cNvPr>
          <p:cNvGrpSpPr/>
          <p:nvPr/>
        </p:nvGrpSpPr>
        <p:grpSpPr>
          <a:xfrm>
            <a:off x="3775726" y="2390765"/>
            <a:ext cx="565150" cy="376720"/>
            <a:chOff x="6010275" y="857250"/>
            <a:chExt cx="565150" cy="37672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245519C-3C72-4933-B82F-4D286163177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7270B8B-A7CB-41C9-8B9E-A7E9BB8BCFE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7AD2636F-B050-4CDB-AF18-3F388E1EF08B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ABA1289-C8DE-4A50-9803-FAD8FB5B74C7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38EA0F-92C6-4C88-B155-9743DF1EE2F5}"/>
              </a:ext>
            </a:extLst>
          </p:cNvPr>
          <p:cNvGrpSpPr/>
          <p:nvPr/>
        </p:nvGrpSpPr>
        <p:grpSpPr>
          <a:xfrm>
            <a:off x="4384444" y="2390765"/>
            <a:ext cx="565150" cy="376720"/>
            <a:chOff x="6010275" y="857250"/>
            <a:chExt cx="565150" cy="3767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ABA203E-657F-4F83-B2CA-F385D03A285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E15B944-D558-434C-A208-F4E4C9510EA4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A85C5562-085D-44EA-B37B-0B5CACF4AEF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1949546-1F5B-4AFC-8767-C7CCFC449CA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E291AF0-BE19-4B4F-B7F0-CF75F825F076}"/>
              </a:ext>
            </a:extLst>
          </p:cNvPr>
          <p:cNvSpPr/>
          <p:nvPr/>
        </p:nvSpPr>
        <p:spPr>
          <a:xfrm>
            <a:off x="4646688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1AA488A-E147-407B-9877-3F05E220C845}"/>
              </a:ext>
            </a:extLst>
          </p:cNvPr>
          <p:cNvSpPr/>
          <p:nvPr/>
        </p:nvSpPr>
        <p:spPr>
          <a:xfrm>
            <a:off x="2990335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69C1A88-13EE-47DC-A4DE-C568B14022A6}"/>
              </a:ext>
            </a:extLst>
          </p:cNvPr>
          <p:cNvSpPr/>
          <p:nvPr/>
        </p:nvSpPr>
        <p:spPr>
          <a:xfrm>
            <a:off x="2907278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249C6C5-09AC-422A-B9E1-097EA9BEBBD0}"/>
              </a:ext>
            </a:extLst>
          </p:cNvPr>
          <p:cNvSpPr/>
          <p:nvPr/>
        </p:nvSpPr>
        <p:spPr>
          <a:xfrm rot="5400000">
            <a:off x="2977519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1" name="Arrow: Down 190">
            <a:extLst>
              <a:ext uri="{FF2B5EF4-FFF2-40B4-BE49-F238E27FC236}">
                <a16:creationId xmlns:a16="http://schemas.microsoft.com/office/drawing/2014/main" id="{3B15C297-DC08-4146-95A2-E0CB3CCFBFCB}"/>
              </a:ext>
            </a:extLst>
          </p:cNvPr>
          <p:cNvSpPr/>
          <p:nvPr/>
        </p:nvSpPr>
        <p:spPr>
          <a:xfrm rot="16200000">
            <a:off x="4658171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052AD53-EF59-409A-B368-0F441A24D8A6}"/>
              </a:ext>
            </a:extLst>
          </p:cNvPr>
          <p:cNvSpPr/>
          <p:nvPr/>
        </p:nvSpPr>
        <p:spPr>
          <a:xfrm>
            <a:off x="2990335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5CC2B6C-E5BB-47B1-9E46-8E99104460AE}"/>
              </a:ext>
            </a:extLst>
          </p:cNvPr>
          <p:cNvSpPr/>
          <p:nvPr/>
        </p:nvSpPr>
        <p:spPr>
          <a:xfrm>
            <a:off x="4529193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49A5279-49C2-41B1-90C7-A70088D0A9AB}"/>
              </a:ext>
            </a:extLst>
          </p:cNvPr>
          <p:cNvSpPr/>
          <p:nvPr/>
        </p:nvSpPr>
        <p:spPr>
          <a:xfrm>
            <a:off x="3067090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08ED85C-F935-4541-B993-163108DDC3D9}"/>
              </a:ext>
            </a:extLst>
          </p:cNvPr>
          <p:cNvSpPr/>
          <p:nvPr/>
        </p:nvSpPr>
        <p:spPr>
          <a:xfrm>
            <a:off x="3595042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C5AD183-D02E-4721-936B-78A2C2FC6D80}"/>
              </a:ext>
            </a:extLst>
          </p:cNvPr>
          <p:cNvGrpSpPr/>
          <p:nvPr/>
        </p:nvGrpSpPr>
        <p:grpSpPr>
          <a:xfrm>
            <a:off x="5363058" y="2390765"/>
            <a:ext cx="565150" cy="376720"/>
            <a:chOff x="6010275" y="857250"/>
            <a:chExt cx="565150" cy="37672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497D746-B291-4AA0-AF5F-95F3AF4CCC80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7E6130-0FEC-4A5E-A961-BF28ADC5AF6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9EC07C66-9676-4342-BD07-460EFF7FF997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73F66448-AD39-4A01-B646-8C41F38AC0F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A0FED26-BB0C-4F71-BD3C-978461B301AF}"/>
              </a:ext>
            </a:extLst>
          </p:cNvPr>
          <p:cNvGrpSpPr/>
          <p:nvPr/>
        </p:nvGrpSpPr>
        <p:grpSpPr>
          <a:xfrm>
            <a:off x="5967474" y="2390765"/>
            <a:ext cx="565150" cy="376720"/>
            <a:chOff x="6010275" y="857250"/>
            <a:chExt cx="565150" cy="3767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E331F1-F6EA-425A-88F9-630DE12BF3D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6C7A0B7-2333-4B0B-A3E8-98CC0D8830C0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F05D9227-4352-40FD-9DF4-B6552FDBF1A8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7704978C-2007-457E-BA75-A676EF1B1BE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429BED4-7302-46C4-981A-59B09F43755D}"/>
              </a:ext>
            </a:extLst>
          </p:cNvPr>
          <p:cNvGrpSpPr/>
          <p:nvPr/>
        </p:nvGrpSpPr>
        <p:grpSpPr>
          <a:xfrm>
            <a:off x="6576192" y="2390765"/>
            <a:ext cx="565150" cy="376720"/>
            <a:chOff x="6010275" y="857250"/>
            <a:chExt cx="565150" cy="3767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0B076BE-6D17-43BD-B132-27A091DA545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9B91D60-D5F3-40E1-92C7-5CD3C4CC50FB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47B1ACCD-C279-4C6F-B30B-4B87D1FAE65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E43BE0A8-C74B-4E45-88FC-4261D66130AF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F13A57C-2100-4BBE-992A-EBA8F6776E37}"/>
              </a:ext>
            </a:extLst>
          </p:cNvPr>
          <p:cNvSpPr/>
          <p:nvPr/>
        </p:nvSpPr>
        <p:spPr>
          <a:xfrm>
            <a:off x="6838436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271E998-F8BB-4A1B-9B99-BE2A2793B9E4}"/>
              </a:ext>
            </a:extLst>
          </p:cNvPr>
          <p:cNvSpPr/>
          <p:nvPr/>
        </p:nvSpPr>
        <p:spPr>
          <a:xfrm>
            <a:off x="5182083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E3C1906-5A7C-474A-AF2E-B053E8CA9E32}"/>
              </a:ext>
            </a:extLst>
          </p:cNvPr>
          <p:cNvSpPr/>
          <p:nvPr/>
        </p:nvSpPr>
        <p:spPr>
          <a:xfrm>
            <a:off x="5099026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286DADA3-4592-4F3F-8950-222998C26F51}"/>
              </a:ext>
            </a:extLst>
          </p:cNvPr>
          <p:cNvSpPr/>
          <p:nvPr/>
        </p:nvSpPr>
        <p:spPr>
          <a:xfrm rot="5400000">
            <a:off x="5169267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6" name="Arrow: Down 215">
            <a:extLst>
              <a:ext uri="{FF2B5EF4-FFF2-40B4-BE49-F238E27FC236}">
                <a16:creationId xmlns:a16="http://schemas.microsoft.com/office/drawing/2014/main" id="{5326C519-4B08-478B-9CF3-8332501E1247}"/>
              </a:ext>
            </a:extLst>
          </p:cNvPr>
          <p:cNvSpPr/>
          <p:nvPr/>
        </p:nvSpPr>
        <p:spPr>
          <a:xfrm rot="16200000">
            <a:off x="6849919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A50592E-F72F-44AE-B0F8-F7EDDF8D1A3C}"/>
              </a:ext>
            </a:extLst>
          </p:cNvPr>
          <p:cNvSpPr/>
          <p:nvPr/>
        </p:nvSpPr>
        <p:spPr>
          <a:xfrm>
            <a:off x="5182083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0A4942-EE8B-414A-8D35-3AB3E13C9B15}"/>
              </a:ext>
            </a:extLst>
          </p:cNvPr>
          <p:cNvSpPr/>
          <p:nvPr/>
        </p:nvSpPr>
        <p:spPr>
          <a:xfrm>
            <a:off x="6720941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F4F3E3-F5F7-445B-AA0E-A6E6AC3E436B}"/>
              </a:ext>
            </a:extLst>
          </p:cNvPr>
          <p:cNvSpPr/>
          <p:nvPr/>
        </p:nvSpPr>
        <p:spPr>
          <a:xfrm>
            <a:off x="6420984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ED15388-1D22-48D5-8F01-18E8EDE6DD57}"/>
              </a:ext>
            </a:extLst>
          </p:cNvPr>
          <p:cNvSpPr/>
          <p:nvPr/>
        </p:nvSpPr>
        <p:spPr>
          <a:xfrm>
            <a:off x="6444552" y="2095500"/>
            <a:ext cx="82489" cy="6510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/>
              <a:t>=f(x)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&lt;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&gt;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65A3F-8411-4172-B54F-26D5434F5D87}"/>
              </a:ext>
            </a:extLst>
          </p:cNvPr>
          <p:cNvSpPr/>
          <p:nvPr/>
        </p:nvSpPr>
        <p:spPr>
          <a:xfrm>
            <a:off x="622166" y="205474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88DFC-ABDB-489C-8054-1EEBD424A7B5}"/>
              </a:ext>
            </a:extLst>
          </p:cNvPr>
          <p:cNvSpPr/>
          <p:nvPr/>
        </p:nvSpPr>
        <p:spPr>
          <a:xfrm>
            <a:off x="935278" y="2227028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</a:t>
            </a:r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86769"/>
            <a:ext cx="1581150" cy="807868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755106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tangle 121"/>
          <p:cNvSpPr/>
          <p:nvPr/>
        </p:nvSpPr>
        <p:spPr>
          <a:xfrm>
            <a:off x="3829054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3" name="Rectangle 122"/>
          <p:cNvSpPr/>
          <p:nvPr/>
        </p:nvSpPr>
        <p:spPr>
          <a:xfrm>
            <a:off x="5367912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386661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4394564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07" y="886769"/>
            <a:ext cx="1581150" cy="807868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660232" y="7864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023" y="2198986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978074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1671349" y="22533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1052021" y="25586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2" name="Rectangle 131"/>
          <p:cNvSpPr/>
          <p:nvPr/>
        </p:nvSpPr>
        <p:spPr>
          <a:xfrm>
            <a:off x="1726909" y="25586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1052021" y="24424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726907" y="24424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052021" y="26838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26909" y="26838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1052021" y="28042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1726909" y="28042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1052021" y="2923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1726909" y="29236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/>
          <p:cNvSpPr/>
          <p:nvPr/>
        </p:nvSpPr>
        <p:spPr>
          <a:xfrm>
            <a:off x="1052021" y="30438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/>
          <p:cNvSpPr/>
          <p:nvPr/>
        </p:nvSpPr>
        <p:spPr>
          <a:xfrm>
            <a:off x="1726909" y="30438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/>
          <p:cNvSpPr/>
          <p:nvPr/>
        </p:nvSpPr>
        <p:spPr>
          <a:xfrm>
            <a:off x="1052021" y="31684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3" name="Rectangle 152"/>
          <p:cNvSpPr/>
          <p:nvPr/>
        </p:nvSpPr>
        <p:spPr>
          <a:xfrm>
            <a:off x="1726909" y="31684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7" name="Rectangle 156"/>
          <p:cNvSpPr/>
          <p:nvPr/>
        </p:nvSpPr>
        <p:spPr>
          <a:xfrm>
            <a:off x="1458258" y="2558693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8" name="Rectangle 157"/>
          <p:cNvSpPr/>
          <p:nvPr/>
        </p:nvSpPr>
        <p:spPr>
          <a:xfrm>
            <a:off x="1458258" y="2442406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/>
          <p:cNvSpPr/>
          <p:nvPr/>
        </p:nvSpPr>
        <p:spPr>
          <a:xfrm>
            <a:off x="1458258" y="2683843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/>
          <p:cNvSpPr/>
          <p:nvPr/>
        </p:nvSpPr>
        <p:spPr>
          <a:xfrm>
            <a:off x="1458258" y="2804242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1458258" y="292368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2" name="Rectangle 161"/>
          <p:cNvSpPr/>
          <p:nvPr/>
        </p:nvSpPr>
        <p:spPr>
          <a:xfrm>
            <a:off x="1458258" y="3043815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3" name="Rectangle 162"/>
          <p:cNvSpPr/>
          <p:nvPr/>
        </p:nvSpPr>
        <p:spPr>
          <a:xfrm>
            <a:off x="1458258" y="31684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2198986"/>
            <a:ext cx="901700" cy="10728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089580" y="2250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tangle 155"/>
          <p:cNvSpPr/>
          <p:nvPr/>
        </p:nvSpPr>
        <p:spPr>
          <a:xfrm>
            <a:off x="2016936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6" name="Rectangle 165"/>
          <p:cNvSpPr/>
          <p:nvPr/>
        </p:nvSpPr>
        <p:spPr>
          <a:xfrm>
            <a:off x="2391920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58595" y="2492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502567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6576515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5" name="Rectangle 214"/>
          <p:cNvSpPr/>
          <p:nvPr/>
        </p:nvSpPr>
        <p:spPr>
          <a:xfrm>
            <a:off x="8115373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8" y="886769"/>
            <a:ext cx="1581150" cy="80786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833360" y="1013460"/>
            <a:ext cx="19812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760494" y="1089660"/>
            <a:ext cx="7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649454" y="1068503"/>
            <a:ext cx="110965" cy="2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20955" y="1068503"/>
            <a:ext cx="12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833360" y="1089660"/>
            <a:ext cx="111040" cy="9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937830" y="117297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7858" y="89441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52023" y="3896111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2" name="Rectangle 231"/>
          <p:cNvSpPr/>
          <p:nvPr/>
        </p:nvSpPr>
        <p:spPr>
          <a:xfrm>
            <a:off x="978074" y="383620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1671349" y="395047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1052021" y="4255818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5" name="Rectangle 234"/>
          <p:cNvSpPr/>
          <p:nvPr/>
        </p:nvSpPr>
        <p:spPr>
          <a:xfrm>
            <a:off x="1726909" y="4255818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7" name="Rectangle 236"/>
          <p:cNvSpPr/>
          <p:nvPr/>
        </p:nvSpPr>
        <p:spPr>
          <a:xfrm>
            <a:off x="1052021" y="413953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9" name="Rectangle 238"/>
          <p:cNvSpPr/>
          <p:nvPr/>
        </p:nvSpPr>
        <p:spPr>
          <a:xfrm>
            <a:off x="1726907" y="413953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3" name="Rectangle 242"/>
          <p:cNvSpPr/>
          <p:nvPr/>
        </p:nvSpPr>
        <p:spPr>
          <a:xfrm>
            <a:off x="1052021" y="43809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4" name="Rectangle 243"/>
          <p:cNvSpPr/>
          <p:nvPr/>
        </p:nvSpPr>
        <p:spPr>
          <a:xfrm>
            <a:off x="1726909" y="43809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5" name="Rectangle 244"/>
          <p:cNvSpPr/>
          <p:nvPr/>
        </p:nvSpPr>
        <p:spPr>
          <a:xfrm>
            <a:off x="1052021" y="4501367"/>
            <a:ext cx="406237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6" name="Rectangle 245"/>
          <p:cNvSpPr/>
          <p:nvPr/>
        </p:nvSpPr>
        <p:spPr>
          <a:xfrm>
            <a:off x="1726909" y="4501367"/>
            <a:ext cx="24695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7" name="Rectangle 246"/>
          <p:cNvSpPr/>
          <p:nvPr/>
        </p:nvSpPr>
        <p:spPr>
          <a:xfrm>
            <a:off x="1052021" y="46208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1726909" y="46208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9" name="Rectangle 248"/>
          <p:cNvSpPr/>
          <p:nvPr/>
        </p:nvSpPr>
        <p:spPr>
          <a:xfrm>
            <a:off x="1052021" y="47409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0" name="Rectangle 249"/>
          <p:cNvSpPr/>
          <p:nvPr/>
        </p:nvSpPr>
        <p:spPr>
          <a:xfrm>
            <a:off x="1726909" y="474094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1" name="Rectangle 250"/>
          <p:cNvSpPr/>
          <p:nvPr/>
        </p:nvSpPr>
        <p:spPr>
          <a:xfrm>
            <a:off x="1052021" y="486553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6" name="Rectangle 255"/>
          <p:cNvSpPr/>
          <p:nvPr/>
        </p:nvSpPr>
        <p:spPr>
          <a:xfrm>
            <a:off x="1726909" y="486553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7" name="Rectangle 256"/>
          <p:cNvSpPr/>
          <p:nvPr/>
        </p:nvSpPr>
        <p:spPr>
          <a:xfrm>
            <a:off x="1458258" y="4255818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1" name="Rectangle 260"/>
          <p:cNvSpPr/>
          <p:nvPr/>
        </p:nvSpPr>
        <p:spPr>
          <a:xfrm>
            <a:off x="1458258" y="4139531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2" name="Rectangle 261"/>
          <p:cNvSpPr/>
          <p:nvPr/>
        </p:nvSpPr>
        <p:spPr>
          <a:xfrm>
            <a:off x="1458258" y="4380968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3" name="Rectangle 262"/>
          <p:cNvSpPr/>
          <p:nvPr/>
        </p:nvSpPr>
        <p:spPr>
          <a:xfrm>
            <a:off x="1458258" y="4501367"/>
            <a:ext cx="26864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4" name="Rectangle 263"/>
          <p:cNvSpPr/>
          <p:nvPr/>
        </p:nvSpPr>
        <p:spPr>
          <a:xfrm>
            <a:off x="1458258" y="46208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5" name="Rectangle 264"/>
          <p:cNvSpPr/>
          <p:nvPr/>
        </p:nvSpPr>
        <p:spPr>
          <a:xfrm>
            <a:off x="1458258" y="4740940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6" name="Rectangle 265"/>
          <p:cNvSpPr/>
          <p:nvPr/>
        </p:nvSpPr>
        <p:spPr>
          <a:xfrm>
            <a:off x="1458258" y="486553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3896111"/>
            <a:ext cx="901700" cy="1072861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1089580" y="394730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2016936" y="3896111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0" name="Rectangle 269"/>
          <p:cNvSpPr/>
          <p:nvPr/>
        </p:nvSpPr>
        <p:spPr>
          <a:xfrm>
            <a:off x="2363080" y="43099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221257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91920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45136" y="111635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740320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4791072" y="2198986"/>
            <a:ext cx="901700" cy="1072861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4779182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7" name="Rectangle 316"/>
          <p:cNvSpPr/>
          <p:nvPr/>
        </p:nvSpPr>
        <p:spPr>
          <a:xfrm>
            <a:off x="5154166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983503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154166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5834" y="14501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GeoJSON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02566" y="213907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576514" y="221093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8115372" y="226292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 97"/>
          <p:cNvSpPr/>
          <p:nvPr/>
        </p:nvSpPr>
        <p:spPr>
          <a:xfrm>
            <a:off x="6614072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7142024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7" y="2481988"/>
            <a:ext cx="1581150" cy="8078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74630" y="238109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07068" y="273047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713" y="27867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32338" y="24344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4" y="891661"/>
            <a:ext cx="390580" cy="390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32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251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122</cp:revision>
  <dcterms:created xsi:type="dcterms:W3CDTF">2020-11-21T14:21:40Z</dcterms:created>
  <dcterms:modified xsi:type="dcterms:W3CDTF">2021-07-14T10:15:43Z</dcterms:modified>
</cp:coreProperties>
</file>