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6" r:id="rId4"/>
    <p:sldId id="257" r:id="rId5"/>
    <p:sldId id="265" r:id="rId6"/>
    <p:sldId id="264" r:id="rId7"/>
    <p:sldId id="263" r:id="rId8"/>
    <p:sldId id="268" r:id="rId9"/>
    <p:sldId id="259" r:id="rId10"/>
    <p:sldId id="258" r:id="rId11"/>
    <p:sldId id="262" r:id="rId12"/>
    <p:sldId id="260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14.07.2021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Widget </a:t>
            </a:r>
            <a:r>
              <a:rPr lang="en-US" dirty="0"/>
              <a:t>preset</a:t>
            </a:r>
            <a:r>
              <a:rPr lang="de-DE" dirty="0"/>
              <a:t> </a:t>
            </a:r>
            <a:r>
              <a:rPr lang="de-DE" dirty="0" err="1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to use: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Copy a thumbnail (e.g., select and </a:t>
            </a:r>
            <a:r>
              <a:rPr lang="en-US" sz="2000" dirty="0" err="1"/>
              <a:t>CTRL+drag</a:t>
            </a:r>
            <a:r>
              <a:rPr lang="en-US" sz="2000" dirty="0"/>
              <a:t> it to a new slot)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Make changes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Mark the dashed rectangle border and change it‘s outline to „no outline“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Select the entire thumbnail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Right-click it, select „Save as Picture“ and save as </a:t>
            </a:r>
            <a:r>
              <a:rPr lang="en-US" sz="2000" b="1" dirty="0"/>
              <a:t>.gif </a:t>
            </a:r>
            <a:endParaRPr lang="en-US" sz="1200" dirty="0"/>
          </a:p>
          <a:p>
            <a:pPr lvl="1"/>
            <a:r>
              <a:rPr lang="en-US" sz="1600" dirty="0"/>
              <a:t>NOTE: if saving as GIF is not possible use a screenshot-tool to screenshot the thumbnail at 100%. This still yields better quality than PowerPoints PNG or JPEG exports</a:t>
            </a:r>
          </a:p>
          <a:p>
            <a:pPr lvl="1"/>
            <a:r>
              <a:rPr lang="en-US" sz="1600" dirty="0"/>
              <a:t>The resulting image should be somewhere around 213 pixels wide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Press </a:t>
            </a:r>
            <a:r>
              <a:rPr lang="en-US" sz="2000" dirty="0" err="1"/>
              <a:t>ctrl+z</a:t>
            </a:r>
            <a:r>
              <a:rPr lang="en-US" sz="2000" dirty="0"/>
              <a:t> to get the dashed border back in place</a:t>
            </a:r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/>
          <p:cNvSpPr/>
          <p:nvPr/>
        </p:nvSpPr>
        <p:spPr>
          <a:xfrm>
            <a:off x="55738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54998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8" name="Straight Connector 77"/>
          <p:cNvCxnSpPr/>
          <p:nvPr/>
        </p:nvCxnSpPr>
        <p:spPr>
          <a:xfrm>
            <a:off x="5573840" y="2425970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/>
          <p:cNvSpPr/>
          <p:nvPr/>
        </p:nvSpPr>
        <p:spPr>
          <a:xfrm>
            <a:off x="5687566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6093803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6500040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" name="Rectangle 84"/>
          <p:cNvSpPr/>
          <p:nvPr/>
        </p:nvSpPr>
        <p:spPr>
          <a:xfrm>
            <a:off x="5687566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6093802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6500039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6906275" y="212625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6906274" y="200997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5687566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6093803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6500040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5" name="Rectangle 94"/>
          <p:cNvSpPr/>
          <p:nvPr/>
        </p:nvSpPr>
        <p:spPr>
          <a:xfrm>
            <a:off x="6906275" y="225140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8" name="Rectangle 97"/>
          <p:cNvSpPr/>
          <p:nvPr/>
        </p:nvSpPr>
        <p:spPr>
          <a:xfrm>
            <a:off x="7114703" y="186807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5652600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tangle 99"/>
          <p:cNvSpPr/>
          <p:nvPr/>
        </p:nvSpPr>
        <p:spPr>
          <a:xfrm>
            <a:off x="6180552" y="186311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tangle 100"/>
          <p:cNvSpPr/>
          <p:nvPr/>
        </p:nvSpPr>
        <p:spPr>
          <a:xfrm>
            <a:off x="5687566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2" name="Rectangle 101"/>
          <p:cNvSpPr/>
          <p:nvPr/>
        </p:nvSpPr>
        <p:spPr>
          <a:xfrm>
            <a:off x="6093803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3" name="Rectangle 102"/>
          <p:cNvSpPr/>
          <p:nvPr/>
        </p:nvSpPr>
        <p:spPr>
          <a:xfrm>
            <a:off x="6500040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04" name="Rectangle 103"/>
          <p:cNvSpPr/>
          <p:nvPr/>
        </p:nvSpPr>
        <p:spPr>
          <a:xfrm>
            <a:off x="5687566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6093802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6" name="Rectangle 105"/>
          <p:cNvSpPr/>
          <p:nvPr/>
        </p:nvSpPr>
        <p:spPr>
          <a:xfrm>
            <a:off x="6500039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7" name="Rectangle 106"/>
          <p:cNvSpPr/>
          <p:nvPr/>
        </p:nvSpPr>
        <p:spPr>
          <a:xfrm>
            <a:off x="6906275" y="259887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6906274" y="248259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9" name="Rectangle 108"/>
          <p:cNvSpPr/>
          <p:nvPr/>
        </p:nvSpPr>
        <p:spPr>
          <a:xfrm>
            <a:off x="5687566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0" name="Rectangle 109"/>
          <p:cNvSpPr/>
          <p:nvPr/>
        </p:nvSpPr>
        <p:spPr>
          <a:xfrm>
            <a:off x="6093803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1" name="Rectangle 110"/>
          <p:cNvSpPr/>
          <p:nvPr/>
        </p:nvSpPr>
        <p:spPr>
          <a:xfrm>
            <a:off x="6500040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12" name="Rectangle 111"/>
          <p:cNvSpPr/>
          <p:nvPr/>
        </p:nvSpPr>
        <p:spPr>
          <a:xfrm>
            <a:off x="6906275" y="272402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ectangle 87"/>
          <p:cNvSpPr/>
          <p:nvPr/>
        </p:nvSpPr>
        <p:spPr>
          <a:xfrm>
            <a:off x="7697864" y="39090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761050" y="105044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03807" y="101432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044943" y="108273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Abc</a:t>
              </a: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/>
                <a:t>12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50150" y="1014710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416853" y="1014710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750150" y="1395049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416853" y="1395049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768160" y="2472767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04938" y="2472767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768160" y="3020969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304938" y="3020969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826443" y="2992709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837543" y="3020969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73" name="Rectangle 72"/>
          <p:cNvSpPr/>
          <p:nvPr/>
        </p:nvSpPr>
        <p:spPr>
          <a:xfrm>
            <a:off x="183377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167503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83377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167503" y="1394626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072019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605743" y="248814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072019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6057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138643" y="302096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067802" y="1014326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734505" y="1014326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067802" y="1394665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133508" y="881347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485155" y="101271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485155" y="1394242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7761050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703807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44943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8427753" y="3983255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370510" y="3947136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8711646" y="4015540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7761050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7703807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044943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sp>
        <p:nvSpPr>
          <p:cNvPr id="115" name="Rectangle 114"/>
          <p:cNvSpPr/>
          <p:nvPr/>
        </p:nvSpPr>
        <p:spPr>
          <a:xfrm>
            <a:off x="8427753" y="4351279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8370510" y="4315160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Abc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8711646" y="4383564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/>
              <a:t>12</a:t>
            </a:r>
          </a:p>
        </p:txBody>
      </p:sp>
      <p:grpSp>
        <p:nvGrpSpPr>
          <p:cNvPr id="152" name="Group 151"/>
          <p:cNvGrpSpPr/>
          <p:nvPr/>
        </p:nvGrpSpPr>
        <p:grpSpPr>
          <a:xfrm>
            <a:off x="2072007" y="1014710"/>
            <a:ext cx="666703" cy="352253"/>
            <a:chOff x="865054" y="962198"/>
            <a:chExt cx="666703" cy="352253"/>
          </a:xfrm>
        </p:grpSpPr>
        <p:sp>
          <p:nvSpPr>
            <p:cNvPr id="153" name="Rectangle 15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56" name="Rectangle 155"/>
          <p:cNvSpPr/>
          <p:nvPr/>
        </p:nvSpPr>
        <p:spPr>
          <a:xfrm>
            <a:off x="2488927" y="1013099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grpSp>
        <p:nvGrpSpPr>
          <p:cNvPr id="157" name="Group 156"/>
          <p:cNvGrpSpPr/>
          <p:nvPr/>
        </p:nvGrpSpPr>
        <p:grpSpPr>
          <a:xfrm>
            <a:off x="4401301" y="1014326"/>
            <a:ext cx="666703" cy="352253"/>
            <a:chOff x="865054" y="962198"/>
            <a:chExt cx="666703" cy="352253"/>
          </a:xfrm>
        </p:grpSpPr>
        <p:sp>
          <p:nvSpPr>
            <p:cNvPr id="158" name="Rectangle 157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9" name="TextBox 158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/>
                <a:t>Abc</a:t>
              </a:r>
            </a:p>
          </p:txBody>
        </p:sp>
        <p:sp>
          <p:nvSpPr>
            <p:cNvPr id="160" name="TextBox 159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/>
                <a:t>xyz</a:t>
              </a:r>
            </a:p>
          </p:txBody>
        </p:sp>
      </p:grpSp>
      <p:sp>
        <p:nvSpPr>
          <p:cNvPr id="161" name="Rectangle 160"/>
          <p:cNvSpPr/>
          <p:nvPr/>
        </p:nvSpPr>
        <p:spPr>
          <a:xfrm>
            <a:off x="4818654" y="101390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273254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493897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14541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280649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21272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15715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37021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08628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21272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15715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280649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286770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286770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382361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82361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454562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769732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10272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31578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03185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10272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769732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776918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776918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849119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01206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41829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36272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657578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29185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41829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36272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01206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07327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07327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02918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02918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675119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01206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547208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593211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01206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52610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60005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73254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280649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37021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08628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280649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454562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150064" y="213977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224012" y="2205519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8787739" y="310563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090728" y="2340575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8963146" y="224259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21272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15715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286770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382361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86027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26651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367275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07898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286027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52610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60005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>
                <a:solidFill>
                  <a:schemeClr val="bg1"/>
                </a:solidFill>
              </a:rPr>
              <a:t>&gt;_</a:t>
            </a:r>
          </a:p>
        </p:txBody>
      </p:sp>
      <p:sp>
        <p:nvSpPr>
          <p:cNvPr id="94" name="Rectangle 93"/>
          <p:cNvSpPr/>
          <p:nvPr/>
        </p:nvSpPr>
        <p:spPr>
          <a:xfrm>
            <a:off x="60005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94050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65657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146959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187814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154461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09121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180727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22444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93897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01206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657578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29185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01206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675119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01206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547208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593211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01206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26984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367428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07565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286170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286027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06990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547614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588237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28861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06990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547947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588391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28528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07132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06990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526106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3" name="Rectangle 102"/>
          <p:cNvSpPr/>
          <p:nvPr/>
        </p:nvSpPr>
        <p:spPr>
          <a:xfrm>
            <a:off x="599189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599189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2" name="Rectangle 161"/>
          <p:cNvSpPr/>
          <p:nvPr/>
        </p:nvSpPr>
        <p:spPr>
          <a:xfrm>
            <a:off x="1059214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3" name="Rectangle 162"/>
          <p:cNvSpPr/>
          <p:nvPr/>
        </p:nvSpPr>
        <p:spPr>
          <a:xfrm>
            <a:off x="1519239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8" name="Rectangle 177"/>
          <p:cNvSpPr/>
          <p:nvPr/>
        </p:nvSpPr>
        <p:spPr>
          <a:xfrm>
            <a:off x="1979264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9" name="Rectangle 178"/>
          <p:cNvSpPr/>
          <p:nvPr/>
        </p:nvSpPr>
        <p:spPr>
          <a:xfrm>
            <a:off x="526106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0" name="Rectangle 179"/>
          <p:cNvSpPr/>
          <p:nvPr/>
        </p:nvSpPr>
        <p:spPr>
          <a:xfrm>
            <a:off x="1059352" y="5695741"/>
            <a:ext cx="925794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1459022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8" name="Straight Connector 187"/>
          <p:cNvCxnSpPr/>
          <p:nvPr/>
        </p:nvCxnSpPr>
        <p:spPr>
          <a:xfrm>
            <a:off x="1114004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1459022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0" name="Straight Connector 189"/>
          <p:cNvCxnSpPr/>
          <p:nvPr/>
        </p:nvCxnSpPr>
        <p:spPr>
          <a:xfrm>
            <a:off x="1114004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1" name="Rectangle 190"/>
          <p:cNvSpPr/>
          <p:nvPr/>
        </p:nvSpPr>
        <p:spPr>
          <a:xfrm>
            <a:off x="2732542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2" name="Rectangle 191"/>
          <p:cNvSpPr/>
          <p:nvPr/>
        </p:nvSpPr>
        <p:spPr>
          <a:xfrm>
            <a:off x="3265788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/>
          <p:cNvSpPr/>
          <p:nvPr/>
        </p:nvSpPr>
        <p:spPr>
          <a:xfrm>
            <a:off x="3665458" y="58640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4" name="Straight Connector 193"/>
          <p:cNvCxnSpPr/>
          <p:nvPr/>
        </p:nvCxnSpPr>
        <p:spPr>
          <a:xfrm>
            <a:off x="3320440" y="59683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5" name="Rectangle 194"/>
          <p:cNvSpPr/>
          <p:nvPr/>
        </p:nvSpPr>
        <p:spPr>
          <a:xfrm>
            <a:off x="3665458" y="60453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6" name="Straight Connector 195"/>
          <p:cNvCxnSpPr/>
          <p:nvPr/>
        </p:nvCxnSpPr>
        <p:spPr>
          <a:xfrm>
            <a:off x="3320440" y="61495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>
            <a:off x="3320440" y="5775475"/>
            <a:ext cx="65008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8" name="Rectangle 197"/>
          <p:cNvSpPr/>
          <p:nvPr/>
        </p:nvSpPr>
        <p:spPr>
          <a:xfrm>
            <a:off x="4938978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5057886" y="5695741"/>
            <a:ext cx="1782046" cy="49053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5457556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1" name="Straight Connector 200"/>
          <p:cNvCxnSpPr/>
          <p:nvPr/>
        </p:nvCxnSpPr>
        <p:spPr>
          <a:xfrm>
            <a:off x="5112538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2" name="Rectangle 201"/>
          <p:cNvSpPr/>
          <p:nvPr/>
        </p:nvSpPr>
        <p:spPr>
          <a:xfrm>
            <a:off x="5457556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3" name="Straight Connector 202"/>
          <p:cNvCxnSpPr/>
          <p:nvPr/>
        </p:nvCxnSpPr>
        <p:spPr>
          <a:xfrm>
            <a:off x="5112538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4" name="Rectangle 203"/>
          <p:cNvSpPr/>
          <p:nvPr/>
        </p:nvSpPr>
        <p:spPr>
          <a:xfrm>
            <a:off x="6324397" y="57878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5" name="Straight Connector 204"/>
          <p:cNvCxnSpPr/>
          <p:nvPr/>
        </p:nvCxnSpPr>
        <p:spPr>
          <a:xfrm>
            <a:off x="5979379" y="5892114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6" name="Rectangle 205"/>
          <p:cNvSpPr/>
          <p:nvPr/>
        </p:nvSpPr>
        <p:spPr>
          <a:xfrm>
            <a:off x="6324397" y="596910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7" name="Straight Connector 206"/>
          <p:cNvCxnSpPr/>
          <p:nvPr/>
        </p:nvCxnSpPr>
        <p:spPr>
          <a:xfrm>
            <a:off x="5979379" y="607333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8" name="Rectangle 207"/>
          <p:cNvSpPr/>
          <p:nvPr/>
        </p:nvSpPr>
        <p:spPr>
          <a:xfrm>
            <a:off x="9349089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9423037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2" name="Rectangle 211"/>
          <p:cNvSpPr/>
          <p:nvPr/>
        </p:nvSpPr>
        <p:spPr>
          <a:xfrm>
            <a:off x="10986764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10702829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6" name="Straight Connector 215"/>
          <p:cNvCxnSpPr/>
          <p:nvPr/>
        </p:nvCxnSpPr>
        <p:spPr>
          <a:xfrm>
            <a:off x="9423037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1" name="Rectangle 220"/>
          <p:cNvSpPr/>
          <p:nvPr/>
        </p:nvSpPr>
        <p:spPr>
          <a:xfrm>
            <a:off x="11162171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9495428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3" name="Rectangle 222"/>
          <p:cNvSpPr/>
          <p:nvPr/>
        </p:nvSpPr>
        <p:spPr>
          <a:xfrm>
            <a:off x="9895098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4" name="Straight Connector 223"/>
          <p:cNvCxnSpPr/>
          <p:nvPr/>
        </p:nvCxnSpPr>
        <p:spPr>
          <a:xfrm>
            <a:off x="9550080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5" name="Rectangle 224"/>
          <p:cNvSpPr/>
          <p:nvPr/>
        </p:nvSpPr>
        <p:spPr>
          <a:xfrm>
            <a:off x="9895098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6" name="Straight Connector 225"/>
          <p:cNvCxnSpPr/>
          <p:nvPr/>
        </p:nvCxnSpPr>
        <p:spPr>
          <a:xfrm>
            <a:off x="9550080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10380240" y="873713"/>
            <a:ext cx="839199" cy="58517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9" name="Rectangle 228"/>
          <p:cNvSpPr/>
          <p:nvPr/>
        </p:nvSpPr>
        <p:spPr>
          <a:xfrm>
            <a:off x="10779910" y="1101836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0" name="Straight Connector 229"/>
          <p:cNvCxnSpPr/>
          <p:nvPr/>
        </p:nvCxnSpPr>
        <p:spPr>
          <a:xfrm>
            <a:off x="10434892" y="1206066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1" name="Rectangle 230"/>
          <p:cNvSpPr/>
          <p:nvPr/>
        </p:nvSpPr>
        <p:spPr>
          <a:xfrm>
            <a:off x="10779910" y="1283055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2" name="Straight Connector 231"/>
          <p:cNvCxnSpPr/>
          <p:nvPr/>
        </p:nvCxnSpPr>
        <p:spPr>
          <a:xfrm>
            <a:off x="10434892" y="138728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/>
          <p:cNvCxnSpPr/>
          <p:nvPr/>
        </p:nvCxnSpPr>
        <p:spPr>
          <a:xfrm>
            <a:off x="10434892" y="1013227"/>
            <a:ext cx="53689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4" name="Rectangle 233"/>
          <p:cNvSpPr/>
          <p:nvPr/>
        </p:nvSpPr>
        <p:spPr>
          <a:xfrm>
            <a:off x="9895098" y="926442"/>
            <a:ext cx="382379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35" name="Straight Connector 234"/>
          <p:cNvCxnSpPr/>
          <p:nvPr/>
        </p:nvCxnSpPr>
        <p:spPr>
          <a:xfrm>
            <a:off x="9550080" y="103067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Rectangle 235"/>
          <p:cNvSpPr/>
          <p:nvPr/>
        </p:nvSpPr>
        <p:spPr>
          <a:xfrm>
            <a:off x="2732542" y="3743301"/>
            <a:ext cx="2029770" cy="1215450"/>
          </a:xfrm>
          <a:prstGeom prst="rect">
            <a:avLst/>
          </a:prstGeom>
          <a:solidFill>
            <a:schemeClr val="bg1"/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2805625" y="3809041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2805625" y="3809041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1.</a:t>
            </a:r>
          </a:p>
        </p:txBody>
      </p:sp>
      <p:sp>
        <p:nvSpPr>
          <p:cNvPr id="239" name="Rectangle 238"/>
          <p:cNvSpPr/>
          <p:nvPr/>
        </p:nvSpPr>
        <p:spPr>
          <a:xfrm>
            <a:off x="3265650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2.</a:t>
            </a:r>
          </a:p>
        </p:txBody>
      </p:sp>
      <p:sp>
        <p:nvSpPr>
          <p:cNvPr id="240" name="Rectangle 239"/>
          <p:cNvSpPr/>
          <p:nvPr/>
        </p:nvSpPr>
        <p:spPr>
          <a:xfrm>
            <a:off x="3725675" y="3809040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700" b="1" dirty="0"/>
              <a:t>3.</a:t>
            </a:r>
          </a:p>
        </p:txBody>
      </p:sp>
      <p:sp>
        <p:nvSpPr>
          <p:cNvPr id="241" name="Rectangle 240"/>
          <p:cNvSpPr/>
          <p:nvPr/>
        </p:nvSpPr>
        <p:spPr>
          <a:xfrm>
            <a:off x="4185700" y="3809040"/>
            <a:ext cx="491831" cy="119698"/>
          </a:xfrm>
          <a:prstGeom prst="rect">
            <a:avLst/>
          </a:prstGeom>
          <a:noFill/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700" b="1"/>
          </a:p>
        </p:txBody>
      </p:sp>
      <p:sp>
        <p:nvSpPr>
          <p:cNvPr id="242" name="Rectangle 241"/>
          <p:cNvSpPr/>
          <p:nvPr/>
        </p:nvSpPr>
        <p:spPr>
          <a:xfrm>
            <a:off x="4370217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2867708" y="473632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4" name="Straight Connector 243"/>
          <p:cNvCxnSpPr/>
          <p:nvPr/>
        </p:nvCxnSpPr>
        <p:spPr>
          <a:xfrm>
            <a:off x="2805625" y="46887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9" name="Rectangle 158"/>
          <p:cNvSpPr/>
          <p:nvPr/>
        </p:nvSpPr>
        <p:spPr>
          <a:xfrm>
            <a:off x="7145414" y="533060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0" name="Rectangle 159"/>
          <p:cNvSpPr/>
          <p:nvPr/>
        </p:nvSpPr>
        <p:spPr>
          <a:xfrm>
            <a:off x="7678660" y="5619065"/>
            <a:ext cx="925794" cy="64341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81" name="Straight Connector 180"/>
          <p:cNvCxnSpPr/>
          <p:nvPr/>
        </p:nvCxnSpPr>
        <p:spPr>
          <a:xfrm>
            <a:off x="7733312" y="590730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4" name="Straight Connector 183"/>
          <p:cNvCxnSpPr/>
          <p:nvPr/>
        </p:nvCxnSpPr>
        <p:spPr>
          <a:xfrm>
            <a:off x="7733312" y="5775475"/>
            <a:ext cx="369411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33312" y="602625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7733312" y="6149533"/>
            <a:ext cx="7578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7699441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255222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</a:t>
            </a:r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5326416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5134164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5550304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5" name="Rectangle 354"/>
          <p:cNvSpPr/>
          <p:nvPr/>
        </p:nvSpPr>
        <p:spPr>
          <a:xfrm>
            <a:off x="8861303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357" name="Rectangle 356"/>
          <p:cNvSpPr/>
          <p:nvPr/>
        </p:nvSpPr>
        <p:spPr>
          <a:xfrm>
            <a:off x="7878897" y="1086198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358" name="Isosceles Triangle 357"/>
          <p:cNvSpPr/>
          <p:nvPr/>
        </p:nvSpPr>
        <p:spPr>
          <a:xfrm flipV="1">
            <a:off x="9302067" y="114854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</a:t>
            </a:r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x</a:t>
            </a:r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2</a:t>
            </a:r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3</a:t>
            </a:r>
          </a:p>
        </p:txBody>
      </p:sp>
      <p:sp>
        <p:nvSpPr>
          <p:cNvPr id="52" name="Rectangle 51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tangle 52"/>
          <p:cNvSpPr/>
          <p:nvPr/>
        </p:nvSpPr>
        <p:spPr>
          <a:xfrm>
            <a:off x="5934075" y="3824342"/>
            <a:ext cx="115005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sp>
        <p:nvSpPr>
          <p:cNvPr id="54" name="Rectangle 53"/>
          <p:cNvSpPr/>
          <p:nvPr/>
        </p:nvSpPr>
        <p:spPr>
          <a:xfrm>
            <a:off x="5673674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084131" y="3824342"/>
            <a:ext cx="26040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+</a:t>
            </a:r>
          </a:p>
        </p:txBody>
      </p:sp>
      <p:sp>
        <p:nvSpPr>
          <p:cNvPr id="56" name="Rectangle 55"/>
          <p:cNvSpPr/>
          <p:nvPr/>
        </p:nvSpPr>
        <p:spPr>
          <a:xfrm>
            <a:off x="7702655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7882111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Isosceles Triangle 57"/>
          <p:cNvSpPr/>
          <p:nvPr/>
        </p:nvSpPr>
        <p:spPr>
          <a:xfrm flipV="1">
            <a:off x="9285657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7882111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   …</a:t>
            </a:r>
          </a:p>
          <a:p>
            <a:r>
              <a:rPr lang="de-DE" dirty="0"/>
              <a:t>   …</a:t>
            </a:r>
          </a:p>
        </p:txBody>
      </p:sp>
      <p:sp>
        <p:nvSpPr>
          <p:cNvPr id="44" name="Rectangle 43"/>
          <p:cNvSpPr/>
          <p:nvPr/>
        </p:nvSpPr>
        <p:spPr>
          <a:xfrm>
            <a:off x="99046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11066526" y="1086198"/>
            <a:ext cx="688452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xx</a:t>
            </a:r>
          </a:p>
        </p:txBody>
      </p:sp>
      <p:sp>
        <p:nvSpPr>
          <p:cNvPr id="46" name="Rectangle 45"/>
          <p:cNvSpPr/>
          <p:nvPr/>
        </p:nvSpPr>
        <p:spPr>
          <a:xfrm>
            <a:off x="10084120" y="1086198"/>
            <a:ext cx="982406" cy="249382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/>
              <a:t>123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10117372" y="1335580"/>
            <a:ext cx="896993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1131523" y="1335580"/>
            <a:ext cx="606829" cy="0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1772362-1DA1-4CFD-9A11-56C4F2E93F55}"/>
              </a:ext>
            </a:extLst>
          </p:cNvPr>
          <p:cNvSpPr/>
          <p:nvPr/>
        </p:nvSpPr>
        <p:spPr>
          <a:xfrm>
            <a:off x="9904664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53845BE-C644-4663-891C-93E0910F43E3}"/>
              </a:ext>
            </a:extLst>
          </p:cNvPr>
          <p:cNvSpPr/>
          <p:nvPr/>
        </p:nvSpPr>
        <p:spPr>
          <a:xfrm>
            <a:off x="10084120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Isosceles Triangle 59">
            <a:extLst>
              <a:ext uri="{FF2B5EF4-FFF2-40B4-BE49-F238E27FC236}">
                <a16:creationId xmlns:a16="http://schemas.microsoft.com/office/drawing/2014/main" id="{F4EF2021-D967-4C45-9EA5-3238BD9D15C7}"/>
              </a:ext>
            </a:extLst>
          </p:cNvPr>
          <p:cNvSpPr/>
          <p:nvPr/>
        </p:nvSpPr>
        <p:spPr>
          <a:xfrm flipV="1">
            <a:off x="11487666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191A5A3-6BD7-4845-84AA-FA936DB8C6AC}"/>
              </a:ext>
            </a:extLst>
          </p:cNvPr>
          <p:cNvSpPr/>
          <p:nvPr/>
        </p:nvSpPr>
        <p:spPr>
          <a:xfrm>
            <a:off x="10084120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96D7E9-49C2-4A0C-A79D-86756CCBAE1C}"/>
              </a:ext>
            </a:extLst>
          </p:cNvPr>
          <p:cNvSpPr/>
          <p:nvPr/>
        </p:nvSpPr>
        <p:spPr>
          <a:xfrm>
            <a:off x="1012365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dirty="0"/>
              <a:t>Aa</a:t>
            </a:r>
            <a:endParaRPr lang="de-DE" sz="1200" dirty="0">
              <a:solidFill>
                <a:schemeClr val="dk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C9E90B-FD48-4C6F-8D94-3988864E2B4E}"/>
              </a:ext>
            </a:extLst>
          </p:cNvPr>
          <p:cNvSpPr txBox="1"/>
          <p:nvPr/>
        </p:nvSpPr>
        <p:spPr>
          <a:xfrm>
            <a:off x="1037570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E739E7A-23C8-44FD-8DA1-67955B227241}"/>
              </a:ext>
            </a:extLst>
          </p:cNvPr>
          <p:cNvSpPr/>
          <p:nvPr/>
        </p:nvSpPr>
        <p:spPr>
          <a:xfrm>
            <a:off x="10621285" y="2167424"/>
            <a:ext cx="441732" cy="1662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36000" rtlCol="0" anchor="ctr"/>
          <a:lstStyle/>
          <a:p>
            <a:r>
              <a:rPr lang="de-DE" sz="1200" noProof="1"/>
              <a:t>Bb</a:t>
            </a:r>
            <a:endParaRPr lang="de-DE" sz="1200" noProof="1">
              <a:solidFill>
                <a:schemeClr val="dk1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71F03B3-E6D6-4E10-95FB-5202105C9031}"/>
              </a:ext>
            </a:extLst>
          </p:cNvPr>
          <p:cNvSpPr txBox="1"/>
          <p:nvPr/>
        </p:nvSpPr>
        <p:spPr>
          <a:xfrm>
            <a:off x="10873335" y="2121118"/>
            <a:ext cx="24558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A1D7D5A-7344-4EFC-8BF6-A4C31918781B}"/>
              </a:ext>
            </a:extLst>
          </p:cNvPr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57D25BD-BF7B-4995-8948-06FBCD9EC69F}"/>
              </a:ext>
            </a:extLst>
          </p:cNvPr>
          <p:cNvSpPr/>
          <p:nvPr/>
        </p:nvSpPr>
        <p:spPr>
          <a:xfrm>
            <a:off x="3464448" y="486400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Aa, </a:t>
            </a:r>
            <a:r>
              <a:rPr lang="de-DE" dirty="0" err="1"/>
              <a:t>Bb</a:t>
            </a:r>
            <a:endParaRPr lang="de-DE" dirty="0"/>
          </a:p>
        </p:txBody>
      </p: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851CA22D-0EA3-4FBD-AFFC-A48459FA792F}"/>
              </a:ext>
            </a:extLst>
          </p:cNvPr>
          <p:cNvSpPr/>
          <p:nvPr/>
        </p:nvSpPr>
        <p:spPr>
          <a:xfrm flipV="1">
            <a:off x="4867994" y="4926347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5DF9A61E-BCE6-48D7-B814-EAED69CA0560}"/>
              </a:ext>
            </a:extLst>
          </p:cNvPr>
          <p:cNvSpPr/>
          <p:nvPr/>
        </p:nvSpPr>
        <p:spPr>
          <a:xfrm>
            <a:off x="3464449" y="5326416"/>
            <a:ext cx="226780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05BBF87-A89C-4EFE-8D58-12ADF222D11F}"/>
              </a:ext>
            </a:extLst>
          </p:cNvPr>
          <p:cNvSpPr/>
          <p:nvPr/>
        </p:nvSpPr>
        <p:spPr>
          <a:xfrm>
            <a:off x="3691229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20D938F-E5B8-4E84-879F-4DBD1C1609DA}"/>
              </a:ext>
            </a:extLst>
          </p:cNvPr>
          <p:cNvSpPr/>
          <p:nvPr/>
        </p:nvSpPr>
        <p:spPr>
          <a:xfrm>
            <a:off x="4097466" y="5326416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3A77A6A-FB5C-4DEA-8C91-AD1DDFE9F471}"/>
              </a:ext>
            </a:extLst>
          </p:cNvPr>
          <p:cNvSpPr/>
          <p:nvPr/>
        </p:nvSpPr>
        <p:spPr>
          <a:xfrm>
            <a:off x="4503705" y="5326416"/>
            <a:ext cx="358909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B87CE43-96C3-45BD-8677-85174C12BA00}"/>
              </a:ext>
            </a:extLst>
          </p:cNvPr>
          <p:cNvSpPr/>
          <p:nvPr/>
        </p:nvSpPr>
        <p:spPr>
          <a:xfrm>
            <a:off x="3464449" y="5134164"/>
            <a:ext cx="226780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1B6A4BB-20FA-44B3-846D-C0E0BE0F7CFF}"/>
              </a:ext>
            </a:extLst>
          </p:cNvPr>
          <p:cNvSpPr/>
          <p:nvPr/>
        </p:nvSpPr>
        <p:spPr>
          <a:xfrm>
            <a:off x="3691228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7B9E392-8B3C-4A33-B100-379730698A82}"/>
              </a:ext>
            </a:extLst>
          </p:cNvPr>
          <p:cNvSpPr/>
          <p:nvPr/>
        </p:nvSpPr>
        <p:spPr>
          <a:xfrm>
            <a:off x="4097465" y="5134164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2848659-AF75-4B6E-8C2B-4F18A853B108}"/>
              </a:ext>
            </a:extLst>
          </p:cNvPr>
          <p:cNvSpPr/>
          <p:nvPr/>
        </p:nvSpPr>
        <p:spPr>
          <a:xfrm>
            <a:off x="4503701" y="5134164"/>
            <a:ext cx="358913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5341883-AAE1-4E59-A0CF-078B4DA94AB9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>
            <a:off x="3464449" y="5550304"/>
            <a:ext cx="13981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DA0289E-2E3A-47E0-86BF-77C87AC724DF}"/>
              </a:ext>
            </a:extLst>
          </p:cNvPr>
          <p:cNvSpPr/>
          <p:nvPr/>
        </p:nvSpPr>
        <p:spPr>
          <a:xfrm>
            <a:off x="3524250" y="538480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6B35699-CAB7-43DA-87C8-F18C9F8005D3}"/>
              </a:ext>
            </a:extLst>
          </p:cNvPr>
          <p:cNvSpPr/>
          <p:nvPr/>
        </p:nvSpPr>
        <p:spPr>
          <a:xfrm>
            <a:off x="3524250" y="5607893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A004A1-E89B-4A3C-89BC-996150EF8317}"/>
              </a:ext>
            </a:extLst>
          </p:cNvPr>
          <p:cNvSpPr/>
          <p:nvPr/>
        </p:nvSpPr>
        <p:spPr>
          <a:xfrm>
            <a:off x="5494218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3684C2-BB79-4F44-A128-652BA87BBADE}"/>
              </a:ext>
            </a:extLst>
          </p:cNvPr>
          <p:cNvSpPr/>
          <p:nvPr/>
        </p:nvSpPr>
        <p:spPr>
          <a:xfrm>
            <a:off x="5673674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A8608FB0-1FBE-4A1F-8CE1-73B00FF6DD4C}"/>
              </a:ext>
            </a:extLst>
          </p:cNvPr>
          <p:cNvSpPr/>
          <p:nvPr/>
        </p:nvSpPr>
        <p:spPr>
          <a:xfrm flipV="1">
            <a:off x="7077220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9D78B0F0-4343-4262-BA21-A887372B5105}"/>
              </a:ext>
            </a:extLst>
          </p:cNvPr>
          <p:cNvSpPr/>
          <p:nvPr/>
        </p:nvSpPr>
        <p:spPr>
          <a:xfrm>
            <a:off x="5673674" y="2396020"/>
            <a:ext cx="1670858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/>
              <a:t>…</a:t>
            </a:r>
          </a:p>
          <a:p>
            <a:r>
              <a:rPr lang="de-DE" dirty="0"/>
              <a:t>…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112364C-9C72-406F-8A01-492791763AFE}"/>
              </a:ext>
            </a:extLst>
          </p:cNvPr>
          <p:cNvSpPr/>
          <p:nvPr/>
        </p:nvSpPr>
        <p:spPr>
          <a:xfrm>
            <a:off x="7956550" y="2497411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4C3805D-6812-4F54-8FD7-DF73ADADEDC3}"/>
              </a:ext>
            </a:extLst>
          </p:cNvPr>
          <p:cNvSpPr/>
          <p:nvPr/>
        </p:nvSpPr>
        <p:spPr>
          <a:xfrm>
            <a:off x="7956550" y="2787640"/>
            <a:ext cx="107950" cy="103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Error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7703444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8196823" y="4867221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50" name="Rectangle 49"/>
          <p:cNvSpPr/>
          <p:nvPr/>
        </p:nvSpPr>
        <p:spPr>
          <a:xfrm>
            <a:off x="8196823" y="5193414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FFC000"/>
                </a:solidFill>
              </a:rPr>
              <a:t>Pending</a:t>
            </a:r>
            <a:endParaRPr lang="de-DE" sz="1400" dirty="0">
              <a:solidFill>
                <a:srgbClr val="FFC000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8196822" y="5519607"/>
            <a:ext cx="1043012" cy="2493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>
                <a:solidFill>
                  <a:srgbClr val="00B050"/>
                </a:solidFill>
              </a:rPr>
              <a:t>Done</a:t>
            </a:r>
            <a:endParaRPr lang="de-DE" sz="1400" dirty="0">
              <a:solidFill>
                <a:srgbClr val="00B05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tangle 54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1285875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57" name="Rectangle 56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3495101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0" name="Rectangle 59"/>
          <p:cNvSpPr/>
          <p:nvPr/>
        </p:nvSpPr>
        <p:spPr>
          <a:xfrm>
            <a:off x="5494218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5673674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" name="Rectangle 61"/>
          <p:cNvSpPr/>
          <p:nvPr/>
        </p:nvSpPr>
        <p:spPr>
          <a:xfrm>
            <a:off x="5704327" y="3857625"/>
            <a:ext cx="1143000" cy="1905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70</a:t>
            </a:r>
          </a:p>
        </p:txBody>
      </p:sp>
      <p:sp>
        <p:nvSpPr>
          <p:cNvPr id="63" name="Rectangle 62"/>
          <p:cNvSpPr/>
          <p:nvPr/>
        </p:nvSpPr>
        <p:spPr>
          <a:xfrm>
            <a:off x="5673674" y="3498149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5704327" y="3531431"/>
            <a:ext cx="372623" cy="19284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673674" y="4164951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" name="Rectangle 65"/>
          <p:cNvSpPr/>
          <p:nvPr/>
        </p:nvSpPr>
        <p:spPr>
          <a:xfrm>
            <a:off x="5704326" y="4198233"/>
            <a:ext cx="1610873" cy="192791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400" dirty="0">
                <a:solidFill>
                  <a:schemeClr val="bg1"/>
                </a:solidFill>
              </a:rPr>
              <a:t>100</a:t>
            </a:r>
          </a:p>
        </p:txBody>
      </p:sp>
    </p:spTree>
    <p:extLst>
      <p:ext uri="{BB962C8B-B14F-4D97-AF65-F5344CB8AC3E}">
        <p14:creationId xmlns:p14="http://schemas.microsoft.com/office/powerpoint/2010/main" val="44956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</a:t>
            </a:r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?</a:t>
            </a:r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-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    -</a:t>
            </a:r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 +</a:t>
            </a:r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+</a:t>
            </a:r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</a:t>
            </a:r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/>
              <a:t>&lt; 1 &gt;                                                               </a:t>
            </a:r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4" name="Rectangle 403"/>
          <p:cNvSpPr/>
          <p:nvPr/>
        </p:nvSpPr>
        <p:spPr>
          <a:xfrm>
            <a:off x="9354569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9280621" y="502290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7" name="Rectangle 406"/>
          <p:cNvSpPr/>
          <p:nvPr/>
        </p:nvSpPr>
        <p:spPr>
          <a:xfrm>
            <a:off x="9813559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1" name="Rectangle 410"/>
          <p:cNvSpPr/>
          <p:nvPr/>
        </p:nvSpPr>
        <p:spPr>
          <a:xfrm>
            <a:off x="9848496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9848494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0" name="Rectangle 449"/>
          <p:cNvSpPr/>
          <p:nvPr/>
        </p:nvSpPr>
        <p:spPr>
          <a:xfrm>
            <a:off x="9848496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5" name="Rectangle 454"/>
          <p:cNvSpPr/>
          <p:nvPr/>
        </p:nvSpPr>
        <p:spPr>
          <a:xfrm>
            <a:off x="9848496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9848496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9848496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0" name="Rectangle 509"/>
          <p:cNvSpPr/>
          <p:nvPr/>
        </p:nvSpPr>
        <p:spPr>
          <a:xfrm>
            <a:off x="9848496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0" name="Rectangle 679"/>
          <p:cNvSpPr/>
          <p:nvPr/>
        </p:nvSpPr>
        <p:spPr>
          <a:xfrm>
            <a:off x="9601533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5" name="Rectangle 684"/>
          <p:cNvSpPr/>
          <p:nvPr/>
        </p:nvSpPr>
        <p:spPr>
          <a:xfrm>
            <a:off x="9601531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8" name="Rectangle 717"/>
          <p:cNvSpPr/>
          <p:nvPr/>
        </p:nvSpPr>
        <p:spPr>
          <a:xfrm>
            <a:off x="9601533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9" name="Rectangle 718"/>
          <p:cNvSpPr/>
          <p:nvPr/>
        </p:nvSpPr>
        <p:spPr>
          <a:xfrm>
            <a:off x="9601533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0" name="Rectangle 719"/>
          <p:cNvSpPr/>
          <p:nvPr/>
        </p:nvSpPr>
        <p:spPr>
          <a:xfrm>
            <a:off x="9601533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1" name="Rectangle 720"/>
          <p:cNvSpPr/>
          <p:nvPr/>
        </p:nvSpPr>
        <p:spPr>
          <a:xfrm>
            <a:off x="9601533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2" name="Rectangle 721"/>
          <p:cNvSpPr/>
          <p:nvPr/>
        </p:nvSpPr>
        <p:spPr>
          <a:xfrm>
            <a:off x="9601533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3" name="Rectangle 722"/>
          <p:cNvSpPr/>
          <p:nvPr/>
        </p:nvSpPr>
        <p:spPr>
          <a:xfrm>
            <a:off x="9354569" y="5442517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4" name="Rectangle 723"/>
          <p:cNvSpPr/>
          <p:nvPr/>
        </p:nvSpPr>
        <p:spPr>
          <a:xfrm>
            <a:off x="9354567" y="532623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5" name="Rectangle 724"/>
          <p:cNvSpPr/>
          <p:nvPr/>
        </p:nvSpPr>
        <p:spPr>
          <a:xfrm>
            <a:off x="9354569" y="556766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6" name="Rectangle 725"/>
          <p:cNvSpPr/>
          <p:nvPr/>
        </p:nvSpPr>
        <p:spPr>
          <a:xfrm>
            <a:off x="9354569" y="568806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7" name="Rectangle 726"/>
          <p:cNvSpPr/>
          <p:nvPr/>
        </p:nvSpPr>
        <p:spPr>
          <a:xfrm>
            <a:off x="9354569" y="580750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8" name="Rectangle 727"/>
          <p:cNvSpPr/>
          <p:nvPr/>
        </p:nvSpPr>
        <p:spPr>
          <a:xfrm>
            <a:off x="9354569" y="59276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9" name="Rectangle 728"/>
          <p:cNvSpPr/>
          <p:nvPr/>
        </p:nvSpPr>
        <p:spPr>
          <a:xfrm>
            <a:off x="9354569" y="60522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0" name="Rectangle 729"/>
          <p:cNvSpPr/>
          <p:nvPr/>
        </p:nvSpPr>
        <p:spPr>
          <a:xfrm>
            <a:off x="9388714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1" name="Rectangle 730"/>
          <p:cNvSpPr/>
          <p:nvPr/>
        </p:nvSpPr>
        <p:spPr>
          <a:xfrm>
            <a:off x="10485588" y="5082810"/>
            <a:ext cx="740885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2" name="Rectangle 731"/>
          <p:cNvSpPr/>
          <p:nvPr/>
        </p:nvSpPr>
        <p:spPr>
          <a:xfrm>
            <a:off x="10944578" y="513717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7" name="Rectangle 746"/>
          <p:cNvSpPr/>
          <p:nvPr/>
        </p:nvSpPr>
        <p:spPr>
          <a:xfrm>
            <a:off x="10485588" y="5442517"/>
            <a:ext cx="740884" cy="2474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8" name="Rectangle 747"/>
          <p:cNvSpPr/>
          <p:nvPr/>
        </p:nvSpPr>
        <p:spPr>
          <a:xfrm>
            <a:off x="10485585" y="5326231"/>
            <a:ext cx="740887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0" name="Rectangle 749"/>
          <p:cNvSpPr/>
          <p:nvPr/>
        </p:nvSpPr>
        <p:spPr>
          <a:xfrm>
            <a:off x="10485588" y="5688066"/>
            <a:ext cx="740884" cy="2395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5" name="Rectangle 754"/>
          <p:cNvSpPr/>
          <p:nvPr/>
        </p:nvSpPr>
        <p:spPr>
          <a:xfrm>
            <a:off x="10485588" y="5927639"/>
            <a:ext cx="740884" cy="2469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1" name="Rectangle 760"/>
          <p:cNvSpPr/>
          <p:nvPr/>
        </p:nvSpPr>
        <p:spPr>
          <a:xfrm>
            <a:off x="10519733" y="5134626"/>
            <a:ext cx="340927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ight Arrow 1"/>
          <p:cNvSpPr/>
          <p:nvPr/>
        </p:nvSpPr>
        <p:spPr>
          <a:xfrm>
            <a:off x="10209385" y="5456336"/>
            <a:ext cx="171450" cy="471303"/>
          </a:xfrm>
          <a:prstGeom prst="right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841E33F8-2318-488D-8F7D-4BD534D22517}"/>
              </a:ext>
            </a:extLst>
          </p:cNvPr>
          <p:cNvSpPr/>
          <p:nvPr/>
        </p:nvSpPr>
        <p:spPr>
          <a:xfrm>
            <a:off x="9354569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47" name="Rectangle 446">
            <a:extLst>
              <a:ext uri="{FF2B5EF4-FFF2-40B4-BE49-F238E27FC236}">
                <a16:creationId xmlns:a16="http://schemas.microsoft.com/office/drawing/2014/main" id="{849B76C3-ADAE-451C-8AD9-984F5D895E53}"/>
              </a:ext>
            </a:extLst>
          </p:cNvPr>
          <p:cNvSpPr/>
          <p:nvPr/>
        </p:nvSpPr>
        <p:spPr>
          <a:xfrm>
            <a:off x="9280621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8" name="Rectangle 447">
            <a:extLst>
              <a:ext uri="{FF2B5EF4-FFF2-40B4-BE49-F238E27FC236}">
                <a16:creationId xmlns:a16="http://schemas.microsoft.com/office/drawing/2014/main" id="{17CCD6F6-8E99-49A2-810A-3A8BFC73837F}"/>
              </a:ext>
            </a:extLst>
          </p:cNvPr>
          <p:cNvSpPr/>
          <p:nvPr/>
        </p:nvSpPr>
        <p:spPr>
          <a:xfrm>
            <a:off x="10893427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F87CCC90-69F6-44B6-B6AB-FA9E588D0B09}"/>
              </a:ext>
            </a:extLst>
          </p:cNvPr>
          <p:cNvSpPr/>
          <p:nvPr/>
        </p:nvSpPr>
        <p:spPr>
          <a:xfrm>
            <a:off x="9354568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1" name="Rectangle 450">
            <a:extLst>
              <a:ext uri="{FF2B5EF4-FFF2-40B4-BE49-F238E27FC236}">
                <a16:creationId xmlns:a16="http://schemas.microsoft.com/office/drawing/2014/main" id="{0E41ADD9-010D-49B4-A0AF-19D5F587BD8C}"/>
              </a:ext>
            </a:extLst>
          </p:cNvPr>
          <p:cNvSpPr/>
          <p:nvPr/>
        </p:nvSpPr>
        <p:spPr>
          <a:xfrm>
            <a:off x="9760805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2" name="Rectangle 451">
            <a:extLst>
              <a:ext uri="{FF2B5EF4-FFF2-40B4-BE49-F238E27FC236}">
                <a16:creationId xmlns:a16="http://schemas.microsoft.com/office/drawing/2014/main" id="{30722641-0C04-410D-84F6-1CC23DCE9C07}"/>
              </a:ext>
            </a:extLst>
          </p:cNvPr>
          <p:cNvSpPr/>
          <p:nvPr/>
        </p:nvSpPr>
        <p:spPr>
          <a:xfrm>
            <a:off x="10167042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3" name="Rectangle 452">
            <a:extLst>
              <a:ext uri="{FF2B5EF4-FFF2-40B4-BE49-F238E27FC236}">
                <a16:creationId xmlns:a16="http://schemas.microsoft.com/office/drawing/2014/main" id="{52EDC5DE-F069-4D1A-A626-91779990319A}"/>
              </a:ext>
            </a:extLst>
          </p:cNvPr>
          <p:cNvSpPr/>
          <p:nvPr/>
        </p:nvSpPr>
        <p:spPr>
          <a:xfrm>
            <a:off x="10979515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4" name="Rectangle 453">
            <a:extLst>
              <a:ext uri="{FF2B5EF4-FFF2-40B4-BE49-F238E27FC236}">
                <a16:creationId xmlns:a16="http://schemas.microsoft.com/office/drawing/2014/main" id="{B763972B-FC58-4396-AD99-CF6F32E12F58}"/>
              </a:ext>
            </a:extLst>
          </p:cNvPr>
          <p:cNvSpPr/>
          <p:nvPr/>
        </p:nvSpPr>
        <p:spPr>
          <a:xfrm>
            <a:off x="9354568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6" name="Rectangle 455">
            <a:extLst>
              <a:ext uri="{FF2B5EF4-FFF2-40B4-BE49-F238E27FC236}">
                <a16:creationId xmlns:a16="http://schemas.microsoft.com/office/drawing/2014/main" id="{A09AB4F5-3B43-4073-B92F-4379678461F2}"/>
              </a:ext>
            </a:extLst>
          </p:cNvPr>
          <p:cNvSpPr/>
          <p:nvPr/>
        </p:nvSpPr>
        <p:spPr>
          <a:xfrm>
            <a:off x="9760804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57" name="Rectangle 456">
            <a:extLst>
              <a:ext uri="{FF2B5EF4-FFF2-40B4-BE49-F238E27FC236}">
                <a16:creationId xmlns:a16="http://schemas.microsoft.com/office/drawing/2014/main" id="{2E251AC5-B183-4AE1-A905-E1ECD5DF58DA}"/>
              </a:ext>
            </a:extLst>
          </p:cNvPr>
          <p:cNvSpPr/>
          <p:nvPr/>
        </p:nvSpPr>
        <p:spPr>
          <a:xfrm>
            <a:off x="10167041" y="3816565"/>
            <a:ext cx="406237" cy="1248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62" name="Rectangle 461">
            <a:extLst>
              <a:ext uri="{FF2B5EF4-FFF2-40B4-BE49-F238E27FC236}">
                <a16:creationId xmlns:a16="http://schemas.microsoft.com/office/drawing/2014/main" id="{27437E3C-D700-4B0A-9E6D-E241B064E78E}"/>
              </a:ext>
            </a:extLst>
          </p:cNvPr>
          <p:cNvSpPr/>
          <p:nvPr/>
        </p:nvSpPr>
        <p:spPr>
          <a:xfrm>
            <a:off x="10979513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78" name="Rectangle 477">
            <a:extLst>
              <a:ext uri="{FF2B5EF4-FFF2-40B4-BE49-F238E27FC236}">
                <a16:creationId xmlns:a16="http://schemas.microsoft.com/office/drawing/2014/main" id="{0E9B8DDD-A107-4599-95F3-F17A9CE3A340}"/>
              </a:ext>
            </a:extLst>
          </p:cNvPr>
          <p:cNvSpPr/>
          <p:nvPr/>
        </p:nvSpPr>
        <p:spPr>
          <a:xfrm>
            <a:off x="105732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sp>
        <p:nvSpPr>
          <p:cNvPr id="480" name="Rectangle 479">
            <a:extLst>
              <a:ext uri="{FF2B5EF4-FFF2-40B4-BE49-F238E27FC236}">
                <a16:creationId xmlns:a16="http://schemas.microsoft.com/office/drawing/2014/main" id="{931DC5F1-EC05-494A-BD43-A0E559720A7B}"/>
              </a:ext>
            </a:extLst>
          </p:cNvPr>
          <p:cNvSpPr/>
          <p:nvPr/>
        </p:nvSpPr>
        <p:spPr>
          <a:xfrm>
            <a:off x="10573276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4E66B7A2-3C2B-4375-8C1E-7095E88BDABA}"/>
              </a:ext>
            </a:extLst>
          </p:cNvPr>
          <p:cNvCxnSpPr/>
          <p:nvPr/>
        </p:nvCxnSpPr>
        <p:spPr>
          <a:xfrm>
            <a:off x="9354568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7CF2DC2-B647-4EB4-9B2C-A981EFCAD586}"/>
              </a:ext>
            </a:extLst>
          </p:cNvPr>
          <p:cNvCxnSpPr/>
          <p:nvPr/>
        </p:nvCxnSpPr>
        <p:spPr>
          <a:xfrm>
            <a:off x="9354568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18DB246C-0716-4959-91FC-B82E0EFCBFF9}"/>
              </a:ext>
            </a:extLst>
          </p:cNvPr>
          <p:cNvCxnSpPr/>
          <p:nvPr/>
        </p:nvCxnSpPr>
        <p:spPr>
          <a:xfrm>
            <a:off x="9355992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5421B1F8-3240-4C53-985C-A3656559BDD0}"/>
              </a:ext>
            </a:extLst>
          </p:cNvPr>
          <p:cNvCxnSpPr/>
          <p:nvPr/>
        </p:nvCxnSpPr>
        <p:spPr>
          <a:xfrm>
            <a:off x="9355992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9F3A75E0-D0B2-400D-8500-49C424575C41}"/>
              </a:ext>
            </a:extLst>
          </p:cNvPr>
          <p:cNvCxnSpPr/>
          <p:nvPr/>
        </p:nvCxnSpPr>
        <p:spPr>
          <a:xfrm>
            <a:off x="9354568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74DEC34-3C01-4E40-B7A1-8F121636967E}"/>
              </a:ext>
            </a:extLst>
          </p:cNvPr>
          <p:cNvSpPr/>
          <p:nvPr/>
        </p:nvSpPr>
        <p:spPr>
          <a:xfrm>
            <a:off x="9760804" y="4063190"/>
            <a:ext cx="404814" cy="342830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5CC6723F-611B-4554-926E-A5E4143A119B}"/>
              </a:ext>
            </a:extLst>
          </p:cNvPr>
          <p:cNvCxnSpPr>
            <a:cxnSpLocks/>
          </p:cNvCxnSpPr>
          <p:nvPr/>
        </p:nvCxnSpPr>
        <p:spPr>
          <a:xfrm>
            <a:off x="10079638" y="4404854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>
            <a:extLst>
              <a:ext uri="{FF2B5EF4-FFF2-40B4-BE49-F238E27FC236}">
                <a16:creationId xmlns:a16="http://schemas.microsoft.com/office/drawing/2014/main" id="{435DC060-8AEA-4290-862E-3783B4E685EB}"/>
              </a:ext>
            </a:extLst>
          </p:cNvPr>
          <p:cNvCxnSpPr>
            <a:cxnSpLocks/>
          </p:cNvCxnSpPr>
          <p:nvPr/>
        </p:nvCxnSpPr>
        <p:spPr>
          <a:xfrm>
            <a:off x="10167745" y="4314366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3" name="Rectangle 522">
            <a:extLst>
              <a:ext uri="{FF2B5EF4-FFF2-40B4-BE49-F238E27FC236}">
                <a16:creationId xmlns:a16="http://schemas.microsoft.com/office/drawing/2014/main" id="{ACD05C72-BFB6-48C0-A866-964F63A64EA0}"/>
              </a:ext>
            </a:extLst>
          </p:cNvPr>
          <p:cNvSpPr/>
          <p:nvPr/>
        </p:nvSpPr>
        <p:spPr>
          <a:xfrm>
            <a:off x="4904004" y="508107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>
            <a:extLst>
              <a:ext uri="{FF2B5EF4-FFF2-40B4-BE49-F238E27FC236}">
                <a16:creationId xmlns:a16="http://schemas.microsoft.com/office/drawing/2014/main" id="{51D5E725-B4D6-4AC7-8C57-EEA85F3B05D8}"/>
              </a:ext>
            </a:extLst>
          </p:cNvPr>
          <p:cNvSpPr/>
          <p:nvPr/>
        </p:nvSpPr>
        <p:spPr>
          <a:xfrm>
            <a:off x="4830056" y="502116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>
            <a:extLst>
              <a:ext uri="{FF2B5EF4-FFF2-40B4-BE49-F238E27FC236}">
                <a16:creationId xmlns:a16="http://schemas.microsoft.com/office/drawing/2014/main" id="{055F3E9E-2BD6-4C18-82DA-F0D2B87C969E}"/>
              </a:ext>
            </a:extLst>
          </p:cNvPr>
          <p:cNvSpPr/>
          <p:nvPr/>
        </p:nvSpPr>
        <p:spPr>
          <a:xfrm>
            <a:off x="6442862" y="513305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6" name="Rectangle 525">
            <a:extLst>
              <a:ext uri="{FF2B5EF4-FFF2-40B4-BE49-F238E27FC236}">
                <a16:creationId xmlns:a16="http://schemas.microsoft.com/office/drawing/2014/main" id="{EF8B9425-06F0-4598-81B7-54C589F00DB7}"/>
              </a:ext>
            </a:extLst>
          </p:cNvPr>
          <p:cNvSpPr/>
          <p:nvPr/>
        </p:nvSpPr>
        <p:spPr>
          <a:xfrm>
            <a:off x="4904003" y="5440783"/>
            <a:ext cx="406237" cy="2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AE5A7A9A-3BA5-409D-8D1C-A768553E4898}"/>
              </a:ext>
            </a:extLst>
          </p:cNvPr>
          <p:cNvSpPr/>
          <p:nvPr/>
        </p:nvSpPr>
        <p:spPr>
          <a:xfrm>
            <a:off x="5310240" y="544078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8" name="Rectangle 527">
            <a:extLst>
              <a:ext uri="{FF2B5EF4-FFF2-40B4-BE49-F238E27FC236}">
                <a16:creationId xmlns:a16="http://schemas.microsoft.com/office/drawing/2014/main" id="{30B7AC24-F92C-48EB-88B0-7428FB2990A6}"/>
              </a:ext>
            </a:extLst>
          </p:cNvPr>
          <p:cNvSpPr/>
          <p:nvPr/>
        </p:nvSpPr>
        <p:spPr>
          <a:xfrm>
            <a:off x="5716477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9" name="Rectangle 528">
            <a:extLst>
              <a:ext uri="{FF2B5EF4-FFF2-40B4-BE49-F238E27FC236}">
                <a16:creationId xmlns:a16="http://schemas.microsoft.com/office/drawing/2014/main" id="{4279D668-0646-44FD-AE7B-D68E24C14B93}"/>
              </a:ext>
            </a:extLst>
          </p:cNvPr>
          <p:cNvSpPr/>
          <p:nvPr/>
        </p:nvSpPr>
        <p:spPr>
          <a:xfrm>
            <a:off x="6528950" y="544078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>
            <a:extLst>
              <a:ext uri="{FF2B5EF4-FFF2-40B4-BE49-F238E27FC236}">
                <a16:creationId xmlns:a16="http://schemas.microsoft.com/office/drawing/2014/main" id="{35227B91-AC4C-4F6C-9E05-F077797C588E}"/>
              </a:ext>
            </a:extLst>
          </p:cNvPr>
          <p:cNvSpPr/>
          <p:nvPr/>
        </p:nvSpPr>
        <p:spPr>
          <a:xfrm>
            <a:off x="4904003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1" name="Rectangle 530">
            <a:extLst>
              <a:ext uri="{FF2B5EF4-FFF2-40B4-BE49-F238E27FC236}">
                <a16:creationId xmlns:a16="http://schemas.microsoft.com/office/drawing/2014/main" id="{9B2FFC22-F77F-409E-B352-7278CA1D510E}"/>
              </a:ext>
            </a:extLst>
          </p:cNvPr>
          <p:cNvSpPr/>
          <p:nvPr/>
        </p:nvSpPr>
        <p:spPr>
          <a:xfrm>
            <a:off x="5310239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2" name="Rectangle 531">
            <a:extLst>
              <a:ext uri="{FF2B5EF4-FFF2-40B4-BE49-F238E27FC236}">
                <a16:creationId xmlns:a16="http://schemas.microsoft.com/office/drawing/2014/main" id="{770190F2-798E-4E0E-A274-BF3A481EE1FE}"/>
              </a:ext>
            </a:extLst>
          </p:cNvPr>
          <p:cNvSpPr/>
          <p:nvPr/>
        </p:nvSpPr>
        <p:spPr>
          <a:xfrm>
            <a:off x="5716476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3" name="Rectangle 532">
            <a:extLst>
              <a:ext uri="{FF2B5EF4-FFF2-40B4-BE49-F238E27FC236}">
                <a16:creationId xmlns:a16="http://schemas.microsoft.com/office/drawing/2014/main" id="{8647DF83-9248-42B9-8BAD-D0AE271CEDB7}"/>
              </a:ext>
            </a:extLst>
          </p:cNvPr>
          <p:cNvSpPr/>
          <p:nvPr/>
        </p:nvSpPr>
        <p:spPr>
          <a:xfrm>
            <a:off x="6528948" y="532449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8" name="Rectangle 537">
            <a:extLst>
              <a:ext uri="{FF2B5EF4-FFF2-40B4-BE49-F238E27FC236}">
                <a16:creationId xmlns:a16="http://schemas.microsoft.com/office/drawing/2014/main" id="{B7B789FA-A19F-4D3F-A0A2-AED10E9AF4DE}"/>
              </a:ext>
            </a:extLst>
          </p:cNvPr>
          <p:cNvSpPr/>
          <p:nvPr/>
        </p:nvSpPr>
        <p:spPr>
          <a:xfrm>
            <a:off x="5310240" y="556593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9" name="Rectangle 538">
            <a:extLst>
              <a:ext uri="{FF2B5EF4-FFF2-40B4-BE49-F238E27FC236}">
                <a16:creationId xmlns:a16="http://schemas.microsoft.com/office/drawing/2014/main" id="{05DD38AE-6CA9-4782-BA44-0E0A457877EA}"/>
              </a:ext>
            </a:extLst>
          </p:cNvPr>
          <p:cNvSpPr/>
          <p:nvPr/>
        </p:nvSpPr>
        <p:spPr>
          <a:xfrm>
            <a:off x="5716477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40" name="Rectangle 539">
            <a:extLst>
              <a:ext uri="{FF2B5EF4-FFF2-40B4-BE49-F238E27FC236}">
                <a16:creationId xmlns:a16="http://schemas.microsoft.com/office/drawing/2014/main" id="{60826B7C-F2D6-44B1-ABCB-6239D5BF4BDA}"/>
              </a:ext>
            </a:extLst>
          </p:cNvPr>
          <p:cNvSpPr/>
          <p:nvPr/>
        </p:nvSpPr>
        <p:spPr>
          <a:xfrm>
            <a:off x="6528950" y="556593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DCD15816-D55F-414A-8006-483793E294AA}"/>
              </a:ext>
            </a:extLst>
          </p:cNvPr>
          <p:cNvSpPr/>
          <p:nvPr/>
        </p:nvSpPr>
        <p:spPr>
          <a:xfrm>
            <a:off x="4904003" y="5686332"/>
            <a:ext cx="406237" cy="25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3" name="Rectangle 542">
            <a:extLst>
              <a:ext uri="{FF2B5EF4-FFF2-40B4-BE49-F238E27FC236}">
                <a16:creationId xmlns:a16="http://schemas.microsoft.com/office/drawing/2014/main" id="{6D799457-5C8C-4234-BE61-A100BDC82BA6}"/>
              </a:ext>
            </a:extLst>
          </p:cNvPr>
          <p:cNvSpPr/>
          <p:nvPr/>
        </p:nvSpPr>
        <p:spPr>
          <a:xfrm>
            <a:off x="5310240" y="5686332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4" name="Rectangle 543">
            <a:extLst>
              <a:ext uri="{FF2B5EF4-FFF2-40B4-BE49-F238E27FC236}">
                <a16:creationId xmlns:a16="http://schemas.microsoft.com/office/drawing/2014/main" id="{FD5FF161-894B-40CC-AAB5-CE37C9AB5885}"/>
              </a:ext>
            </a:extLst>
          </p:cNvPr>
          <p:cNvSpPr/>
          <p:nvPr/>
        </p:nvSpPr>
        <p:spPr>
          <a:xfrm>
            <a:off x="5716477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45" name="Rectangle 544">
            <a:extLst>
              <a:ext uri="{FF2B5EF4-FFF2-40B4-BE49-F238E27FC236}">
                <a16:creationId xmlns:a16="http://schemas.microsoft.com/office/drawing/2014/main" id="{C561F82E-D34E-4673-8F95-160EDD11533A}"/>
              </a:ext>
            </a:extLst>
          </p:cNvPr>
          <p:cNvSpPr/>
          <p:nvPr/>
        </p:nvSpPr>
        <p:spPr>
          <a:xfrm>
            <a:off x="6528950" y="568633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8" name="Rectangle 547">
            <a:extLst>
              <a:ext uri="{FF2B5EF4-FFF2-40B4-BE49-F238E27FC236}">
                <a16:creationId xmlns:a16="http://schemas.microsoft.com/office/drawing/2014/main" id="{87E0B4CA-B68B-401E-8A34-EA0222EF4805}"/>
              </a:ext>
            </a:extLst>
          </p:cNvPr>
          <p:cNvSpPr/>
          <p:nvPr/>
        </p:nvSpPr>
        <p:spPr>
          <a:xfrm>
            <a:off x="5310240" y="5805774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9" name="Rectangle 548">
            <a:extLst>
              <a:ext uri="{FF2B5EF4-FFF2-40B4-BE49-F238E27FC236}">
                <a16:creationId xmlns:a16="http://schemas.microsoft.com/office/drawing/2014/main" id="{F737AACD-8E15-4E8C-90DC-65441187463F}"/>
              </a:ext>
            </a:extLst>
          </p:cNvPr>
          <p:cNvSpPr/>
          <p:nvPr/>
        </p:nvSpPr>
        <p:spPr>
          <a:xfrm>
            <a:off x="5716477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50" name="Rectangle 549">
            <a:extLst>
              <a:ext uri="{FF2B5EF4-FFF2-40B4-BE49-F238E27FC236}">
                <a16:creationId xmlns:a16="http://schemas.microsoft.com/office/drawing/2014/main" id="{A032F166-0A6F-4EA0-8E5B-959B074D674F}"/>
              </a:ext>
            </a:extLst>
          </p:cNvPr>
          <p:cNvSpPr/>
          <p:nvPr/>
        </p:nvSpPr>
        <p:spPr>
          <a:xfrm>
            <a:off x="6528950" y="580577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1" name="Rectangle 660">
            <a:extLst>
              <a:ext uri="{FF2B5EF4-FFF2-40B4-BE49-F238E27FC236}">
                <a16:creationId xmlns:a16="http://schemas.microsoft.com/office/drawing/2014/main" id="{CCD7BB6D-A3B2-487E-A75E-34B8B0A248BB}"/>
              </a:ext>
            </a:extLst>
          </p:cNvPr>
          <p:cNvSpPr/>
          <p:nvPr/>
        </p:nvSpPr>
        <p:spPr>
          <a:xfrm>
            <a:off x="4904002" y="5924438"/>
            <a:ext cx="406237" cy="24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5" name="Rectangle 664">
            <a:extLst>
              <a:ext uri="{FF2B5EF4-FFF2-40B4-BE49-F238E27FC236}">
                <a16:creationId xmlns:a16="http://schemas.microsoft.com/office/drawing/2014/main" id="{290E092D-0797-4B1F-B3B3-0E7B34DBFABC}"/>
              </a:ext>
            </a:extLst>
          </p:cNvPr>
          <p:cNvSpPr/>
          <p:nvPr/>
        </p:nvSpPr>
        <p:spPr>
          <a:xfrm>
            <a:off x="5310239" y="59244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0" name="Rectangle 669">
            <a:extLst>
              <a:ext uri="{FF2B5EF4-FFF2-40B4-BE49-F238E27FC236}">
                <a16:creationId xmlns:a16="http://schemas.microsoft.com/office/drawing/2014/main" id="{CCDDA10B-D1D1-467D-BEB7-8B44FD3D0DF5}"/>
              </a:ext>
            </a:extLst>
          </p:cNvPr>
          <p:cNvSpPr/>
          <p:nvPr/>
        </p:nvSpPr>
        <p:spPr>
          <a:xfrm>
            <a:off x="5716476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5" name="Rectangle 674">
            <a:extLst>
              <a:ext uri="{FF2B5EF4-FFF2-40B4-BE49-F238E27FC236}">
                <a16:creationId xmlns:a16="http://schemas.microsoft.com/office/drawing/2014/main" id="{686B0004-1282-47AF-A8E9-26824FE7F63A}"/>
              </a:ext>
            </a:extLst>
          </p:cNvPr>
          <p:cNvSpPr/>
          <p:nvPr/>
        </p:nvSpPr>
        <p:spPr>
          <a:xfrm>
            <a:off x="6528949" y="59244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4" name="Rectangle 733">
            <a:extLst>
              <a:ext uri="{FF2B5EF4-FFF2-40B4-BE49-F238E27FC236}">
                <a16:creationId xmlns:a16="http://schemas.microsoft.com/office/drawing/2014/main" id="{2C22A565-8CAD-4370-8956-0664F0217B50}"/>
              </a:ext>
            </a:extLst>
          </p:cNvPr>
          <p:cNvSpPr/>
          <p:nvPr/>
        </p:nvSpPr>
        <p:spPr>
          <a:xfrm>
            <a:off x="5310239" y="6043881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5" name="Rectangle 734">
            <a:extLst>
              <a:ext uri="{FF2B5EF4-FFF2-40B4-BE49-F238E27FC236}">
                <a16:creationId xmlns:a16="http://schemas.microsoft.com/office/drawing/2014/main" id="{A8599A6B-146B-405E-A4C9-711D028D3119}"/>
              </a:ext>
            </a:extLst>
          </p:cNvPr>
          <p:cNvSpPr/>
          <p:nvPr/>
        </p:nvSpPr>
        <p:spPr>
          <a:xfrm>
            <a:off x="5716476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36" name="Rectangle 735">
            <a:extLst>
              <a:ext uri="{FF2B5EF4-FFF2-40B4-BE49-F238E27FC236}">
                <a16:creationId xmlns:a16="http://schemas.microsoft.com/office/drawing/2014/main" id="{8B4393AB-F5F7-4E29-9087-A36A6540D766}"/>
              </a:ext>
            </a:extLst>
          </p:cNvPr>
          <p:cNvSpPr/>
          <p:nvPr/>
        </p:nvSpPr>
        <p:spPr>
          <a:xfrm>
            <a:off x="6528949" y="60438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38" name="Rectangle 737">
            <a:extLst>
              <a:ext uri="{FF2B5EF4-FFF2-40B4-BE49-F238E27FC236}">
                <a16:creationId xmlns:a16="http://schemas.microsoft.com/office/drawing/2014/main" id="{2630C731-F5C1-4BBF-8879-885AE1204B58}"/>
              </a:ext>
            </a:extLst>
          </p:cNvPr>
          <p:cNvSpPr/>
          <p:nvPr/>
        </p:nvSpPr>
        <p:spPr>
          <a:xfrm>
            <a:off x="6017698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39" name="Rectangle 738">
            <a:extLst>
              <a:ext uri="{FF2B5EF4-FFF2-40B4-BE49-F238E27FC236}">
                <a16:creationId xmlns:a16="http://schemas.microsoft.com/office/drawing/2014/main" id="{B59C8982-302F-44B7-AC24-0B01F9CA8D7A}"/>
              </a:ext>
            </a:extLst>
          </p:cNvPr>
          <p:cNvSpPr/>
          <p:nvPr/>
        </p:nvSpPr>
        <p:spPr>
          <a:xfrm>
            <a:off x="6017697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0" name="Rectangle 739">
            <a:extLst>
              <a:ext uri="{FF2B5EF4-FFF2-40B4-BE49-F238E27FC236}">
                <a16:creationId xmlns:a16="http://schemas.microsoft.com/office/drawing/2014/main" id="{19B768A4-1D16-4AFE-B5B7-D52EE88E6EA3}"/>
              </a:ext>
            </a:extLst>
          </p:cNvPr>
          <p:cNvSpPr/>
          <p:nvPr/>
        </p:nvSpPr>
        <p:spPr>
          <a:xfrm>
            <a:off x="6017698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1" name="Rectangle 740">
            <a:extLst>
              <a:ext uri="{FF2B5EF4-FFF2-40B4-BE49-F238E27FC236}">
                <a16:creationId xmlns:a16="http://schemas.microsoft.com/office/drawing/2014/main" id="{8501856F-3D60-44CB-B39D-8D2DF7218311}"/>
              </a:ext>
            </a:extLst>
          </p:cNvPr>
          <p:cNvSpPr/>
          <p:nvPr/>
        </p:nvSpPr>
        <p:spPr>
          <a:xfrm>
            <a:off x="6017698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2" name="Rectangle 741">
            <a:extLst>
              <a:ext uri="{FF2B5EF4-FFF2-40B4-BE49-F238E27FC236}">
                <a16:creationId xmlns:a16="http://schemas.microsoft.com/office/drawing/2014/main" id="{DC4A8BF2-B9B8-4125-AA6C-8E3F6412B0A3}"/>
              </a:ext>
            </a:extLst>
          </p:cNvPr>
          <p:cNvSpPr/>
          <p:nvPr/>
        </p:nvSpPr>
        <p:spPr>
          <a:xfrm>
            <a:off x="6017698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3" name="Rectangle 742">
            <a:extLst>
              <a:ext uri="{FF2B5EF4-FFF2-40B4-BE49-F238E27FC236}">
                <a16:creationId xmlns:a16="http://schemas.microsoft.com/office/drawing/2014/main" id="{2A843675-7A3D-41C4-931D-ADF4B1A9F941}"/>
              </a:ext>
            </a:extLst>
          </p:cNvPr>
          <p:cNvSpPr/>
          <p:nvPr/>
        </p:nvSpPr>
        <p:spPr>
          <a:xfrm>
            <a:off x="6017697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4" name="Rectangle 743">
            <a:extLst>
              <a:ext uri="{FF2B5EF4-FFF2-40B4-BE49-F238E27FC236}">
                <a16:creationId xmlns:a16="http://schemas.microsoft.com/office/drawing/2014/main" id="{55CD8C85-7DCC-46D7-997F-86A510A8B6D5}"/>
              </a:ext>
            </a:extLst>
          </p:cNvPr>
          <p:cNvSpPr/>
          <p:nvPr/>
        </p:nvSpPr>
        <p:spPr>
          <a:xfrm>
            <a:off x="6017697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5" name="Rectangle 744">
            <a:extLst>
              <a:ext uri="{FF2B5EF4-FFF2-40B4-BE49-F238E27FC236}">
                <a16:creationId xmlns:a16="http://schemas.microsoft.com/office/drawing/2014/main" id="{A2BBE4CA-5EA3-4F42-BD3A-9CD88C6F29D6}"/>
              </a:ext>
            </a:extLst>
          </p:cNvPr>
          <p:cNvSpPr/>
          <p:nvPr/>
        </p:nvSpPr>
        <p:spPr>
          <a:xfrm>
            <a:off x="6317893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46" name="Rectangle 745">
            <a:extLst>
              <a:ext uri="{FF2B5EF4-FFF2-40B4-BE49-F238E27FC236}">
                <a16:creationId xmlns:a16="http://schemas.microsoft.com/office/drawing/2014/main" id="{AD653C88-F067-4B64-A8C9-12B52B38B4E4}"/>
              </a:ext>
            </a:extLst>
          </p:cNvPr>
          <p:cNvSpPr/>
          <p:nvPr/>
        </p:nvSpPr>
        <p:spPr>
          <a:xfrm>
            <a:off x="6317892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49" name="Rectangle 748">
            <a:extLst>
              <a:ext uri="{FF2B5EF4-FFF2-40B4-BE49-F238E27FC236}">
                <a16:creationId xmlns:a16="http://schemas.microsoft.com/office/drawing/2014/main" id="{53D367DB-50C8-449C-840D-DF50FE1B15EC}"/>
              </a:ext>
            </a:extLst>
          </p:cNvPr>
          <p:cNvSpPr/>
          <p:nvPr/>
        </p:nvSpPr>
        <p:spPr>
          <a:xfrm>
            <a:off x="6317893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51" name="Rectangle 750">
            <a:extLst>
              <a:ext uri="{FF2B5EF4-FFF2-40B4-BE49-F238E27FC236}">
                <a16:creationId xmlns:a16="http://schemas.microsoft.com/office/drawing/2014/main" id="{8099C883-BB66-4310-9F8E-8427EA8C93C1}"/>
              </a:ext>
            </a:extLst>
          </p:cNvPr>
          <p:cNvSpPr/>
          <p:nvPr/>
        </p:nvSpPr>
        <p:spPr>
          <a:xfrm>
            <a:off x="6317893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58" name="Rectangle 757">
            <a:extLst>
              <a:ext uri="{FF2B5EF4-FFF2-40B4-BE49-F238E27FC236}">
                <a16:creationId xmlns:a16="http://schemas.microsoft.com/office/drawing/2014/main" id="{87E296B0-F59F-4DAC-9AE7-637CF48D0C6C}"/>
              </a:ext>
            </a:extLst>
          </p:cNvPr>
          <p:cNvSpPr/>
          <p:nvPr/>
        </p:nvSpPr>
        <p:spPr>
          <a:xfrm>
            <a:off x="6317893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3" name="Rectangle 762">
            <a:extLst>
              <a:ext uri="{FF2B5EF4-FFF2-40B4-BE49-F238E27FC236}">
                <a16:creationId xmlns:a16="http://schemas.microsoft.com/office/drawing/2014/main" id="{168C46EE-7FCE-45A9-AC9A-ACBE4129DDEC}"/>
              </a:ext>
            </a:extLst>
          </p:cNvPr>
          <p:cNvSpPr/>
          <p:nvPr/>
        </p:nvSpPr>
        <p:spPr>
          <a:xfrm>
            <a:off x="6317892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0" name="Rectangle 819">
            <a:extLst>
              <a:ext uri="{FF2B5EF4-FFF2-40B4-BE49-F238E27FC236}">
                <a16:creationId xmlns:a16="http://schemas.microsoft.com/office/drawing/2014/main" id="{33640063-0756-4696-B8CE-6D397D6AD5BE}"/>
              </a:ext>
            </a:extLst>
          </p:cNvPr>
          <p:cNvSpPr/>
          <p:nvPr/>
        </p:nvSpPr>
        <p:spPr>
          <a:xfrm>
            <a:off x="6317892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60" name="Rectangle 859">
            <a:extLst>
              <a:ext uri="{FF2B5EF4-FFF2-40B4-BE49-F238E27FC236}">
                <a16:creationId xmlns:a16="http://schemas.microsoft.com/office/drawing/2014/main" id="{5BA980E6-2659-43B3-B3CA-DECDD5115DB5}"/>
              </a:ext>
            </a:extLst>
          </p:cNvPr>
          <p:cNvSpPr/>
          <p:nvPr/>
        </p:nvSpPr>
        <p:spPr>
          <a:xfrm>
            <a:off x="7131772" y="508107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2" name="Rectangle 861">
            <a:extLst>
              <a:ext uri="{FF2B5EF4-FFF2-40B4-BE49-F238E27FC236}">
                <a16:creationId xmlns:a16="http://schemas.microsoft.com/office/drawing/2014/main" id="{6D899B3B-18DC-41D3-9B8B-A0A470069650}"/>
              </a:ext>
            </a:extLst>
          </p:cNvPr>
          <p:cNvSpPr/>
          <p:nvPr/>
        </p:nvSpPr>
        <p:spPr>
          <a:xfrm>
            <a:off x="7057824" y="502116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3" name="Rectangle 862">
            <a:extLst>
              <a:ext uri="{FF2B5EF4-FFF2-40B4-BE49-F238E27FC236}">
                <a16:creationId xmlns:a16="http://schemas.microsoft.com/office/drawing/2014/main" id="{7EF87AAC-5644-4930-A3D8-D5FB4C6D5888}"/>
              </a:ext>
            </a:extLst>
          </p:cNvPr>
          <p:cNvSpPr/>
          <p:nvPr/>
        </p:nvSpPr>
        <p:spPr>
          <a:xfrm>
            <a:off x="8670630" y="513305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4" name="Rectangle 863">
            <a:extLst>
              <a:ext uri="{FF2B5EF4-FFF2-40B4-BE49-F238E27FC236}">
                <a16:creationId xmlns:a16="http://schemas.microsoft.com/office/drawing/2014/main" id="{BB224D35-FDB4-4CEE-8712-0F50BEA83EDB}"/>
              </a:ext>
            </a:extLst>
          </p:cNvPr>
          <p:cNvSpPr/>
          <p:nvPr/>
        </p:nvSpPr>
        <p:spPr>
          <a:xfrm>
            <a:off x="7131771" y="5440783"/>
            <a:ext cx="406237" cy="2492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5" name="Rectangle 864">
            <a:extLst>
              <a:ext uri="{FF2B5EF4-FFF2-40B4-BE49-F238E27FC236}">
                <a16:creationId xmlns:a16="http://schemas.microsoft.com/office/drawing/2014/main" id="{402DA7B9-53B9-4DE8-B4F1-98ED9FC46D53}"/>
              </a:ext>
            </a:extLst>
          </p:cNvPr>
          <p:cNvSpPr/>
          <p:nvPr/>
        </p:nvSpPr>
        <p:spPr>
          <a:xfrm>
            <a:off x="7538008" y="544078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6" name="Rectangle 865">
            <a:extLst>
              <a:ext uri="{FF2B5EF4-FFF2-40B4-BE49-F238E27FC236}">
                <a16:creationId xmlns:a16="http://schemas.microsoft.com/office/drawing/2014/main" id="{486C2104-546E-48D0-96DF-FBD4D821B326}"/>
              </a:ext>
            </a:extLst>
          </p:cNvPr>
          <p:cNvSpPr/>
          <p:nvPr/>
        </p:nvSpPr>
        <p:spPr>
          <a:xfrm>
            <a:off x="7944245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67" name="Rectangle 866">
            <a:extLst>
              <a:ext uri="{FF2B5EF4-FFF2-40B4-BE49-F238E27FC236}">
                <a16:creationId xmlns:a16="http://schemas.microsoft.com/office/drawing/2014/main" id="{B5C2D850-427C-4DAB-AEED-CAE3B54D15B8}"/>
              </a:ext>
            </a:extLst>
          </p:cNvPr>
          <p:cNvSpPr/>
          <p:nvPr/>
        </p:nvSpPr>
        <p:spPr>
          <a:xfrm>
            <a:off x="8846880" y="5440783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868" name="Rectangle 867">
            <a:extLst>
              <a:ext uri="{FF2B5EF4-FFF2-40B4-BE49-F238E27FC236}">
                <a16:creationId xmlns:a16="http://schemas.microsoft.com/office/drawing/2014/main" id="{7CA3265B-A150-4414-A093-41B8A3890435}"/>
              </a:ext>
            </a:extLst>
          </p:cNvPr>
          <p:cNvSpPr/>
          <p:nvPr/>
        </p:nvSpPr>
        <p:spPr>
          <a:xfrm>
            <a:off x="7131771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9" name="Rectangle 868">
            <a:extLst>
              <a:ext uri="{FF2B5EF4-FFF2-40B4-BE49-F238E27FC236}">
                <a16:creationId xmlns:a16="http://schemas.microsoft.com/office/drawing/2014/main" id="{EA1690AC-F5FB-41D0-9F93-0E1A9AD0ABCA}"/>
              </a:ext>
            </a:extLst>
          </p:cNvPr>
          <p:cNvSpPr/>
          <p:nvPr/>
        </p:nvSpPr>
        <p:spPr>
          <a:xfrm>
            <a:off x="7538007" y="532449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0" name="Rectangle 869">
            <a:extLst>
              <a:ext uri="{FF2B5EF4-FFF2-40B4-BE49-F238E27FC236}">
                <a16:creationId xmlns:a16="http://schemas.microsoft.com/office/drawing/2014/main" id="{744C3BF9-7CB2-44CE-9736-655D8FF702D2}"/>
              </a:ext>
            </a:extLst>
          </p:cNvPr>
          <p:cNvSpPr/>
          <p:nvPr/>
        </p:nvSpPr>
        <p:spPr>
          <a:xfrm>
            <a:off x="7944244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1" name="Rectangle 870">
            <a:extLst>
              <a:ext uri="{FF2B5EF4-FFF2-40B4-BE49-F238E27FC236}">
                <a16:creationId xmlns:a16="http://schemas.microsoft.com/office/drawing/2014/main" id="{803CAEDB-76D9-427B-89F8-0CB257EBDA5D}"/>
              </a:ext>
            </a:extLst>
          </p:cNvPr>
          <p:cNvSpPr/>
          <p:nvPr/>
        </p:nvSpPr>
        <p:spPr>
          <a:xfrm>
            <a:off x="8756716" y="532449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2" name="Rectangle 871">
            <a:extLst>
              <a:ext uri="{FF2B5EF4-FFF2-40B4-BE49-F238E27FC236}">
                <a16:creationId xmlns:a16="http://schemas.microsoft.com/office/drawing/2014/main" id="{632887AE-6671-47B7-AD67-F86A22793F2C}"/>
              </a:ext>
            </a:extLst>
          </p:cNvPr>
          <p:cNvSpPr/>
          <p:nvPr/>
        </p:nvSpPr>
        <p:spPr>
          <a:xfrm>
            <a:off x="7538008" y="5565933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3" name="Rectangle 872">
            <a:extLst>
              <a:ext uri="{FF2B5EF4-FFF2-40B4-BE49-F238E27FC236}">
                <a16:creationId xmlns:a16="http://schemas.microsoft.com/office/drawing/2014/main" id="{74490DAE-DF9D-4D6D-9E46-4D627C1B876E}"/>
              </a:ext>
            </a:extLst>
          </p:cNvPr>
          <p:cNvSpPr/>
          <p:nvPr/>
        </p:nvSpPr>
        <p:spPr>
          <a:xfrm>
            <a:off x="7944245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74" name="Rectangle 873">
            <a:extLst>
              <a:ext uri="{FF2B5EF4-FFF2-40B4-BE49-F238E27FC236}">
                <a16:creationId xmlns:a16="http://schemas.microsoft.com/office/drawing/2014/main" id="{41629949-F180-4FC5-BD13-D145306FB77A}"/>
              </a:ext>
            </a:extLst>
          </p:cNvPr>
          <p:cNvSpPr/>
          <p:nvPr/>
        </p:nvSpPr>
        <p:spPr>
          <a:xfrm>
            <a:off x="8846880" y="5565933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75" name="Rectangle 874">
            <a:extLst>
              <a:ext uri="{FF2B5EF4-FFF2-40B4-BE49-F238E27FC236}">
                <a16:creationId xmlns:a16="http://schemas.microsoft.com/office/drawing/2014/main" id="{DFC82BBB-484E-4FC7-9D1E-1C08519AB895}"/>
              </a:ext>
            </a:extLst>
          </p:cNvPr>
          <p:cNvSpPr/>
          <p:nvPr/>
        </p:nvSpPr>
        <p:spPr>
          <a:xfrm>
            <a:off x="7131771" y="5686332"/>
            <a:ext cx="406237" cy="2503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6" name="Rectangle 875">
            <a:extLst>
              <a:ext uri="{FF2B5EF4-FFF2-40B4-BE49-F238E27FC236}">
                <a16:creationId xmlns:a16="http://schemas.microsoft.com/office/drawing/2014/main" id="{7F4B218E-4792-45F5-91A9-0BAD72093701}"/>
              </a:ext>
            </a:extLst>
          </p:cNvPr>
          <p:cNvSpPr/>
          <p:nvPr/>
        </p:nvSpPr>
        <p:spPr>
          <a:xfrm>
            <a:off x="7538008" y="5686332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7" name="Rectangle 876">
            <a:extLst>
              <a:ext uri="{FF2B5EF4-FFF2-40B4-BE49-F238E27FC236}">
                <a16:creationId xmlns:a16="http://schemas.microsoft.com/office/drawing/2014/main" id="{B4EAC900-3381-4D0D-9EDE-FA0DB16AD633}"/>
              </a:ext>
            </a:extLst>
          </p:cNvPr>
          <p:cNvSpPr/>
          <p:nvPr/>
        </p:nvSpPr>
        <p:spPr>
          <a:xfrm>
            <a:off x="7944245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78" name="Rectangle 877">
            <a:extLst>
              <a:ext uri="{FF2B5EF4-FFF2-40B4-BE49-F238E27FC236}">
                <a16:creationId xmlns:a16="http://schemas.microsoft.com/office/drawing/2014/main" id="{7B84D6D8-1975-4971-BF36-4A37D223FF92}"/>
              </a:ext>
            </a:extLst>
          </p:cNvPr>
          <p:cNvSpPr/>
          <p:nvPr/>
        </p:nvSpPr>
        <p:spPr>
          <a:xfrm>
            <a:off x="8846880" y="5686332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79" name="Rectangle 878">
            <a:extLst>
              <a:ext uri="{FF2B5EF4-FFF2-40B4-BE49-F238E27FC236}">
                <a16:creationId xmlns:a16="http://schemas.microsoft.com/office/drawing/2014/main" id="{B1189FB1-A384-46B1-A4A4-2F9149B41CEB}"/>
              </a:ext>
            </a:extLst>
          </p:cNvPr>
          <p:cNvSpPr/>
          <p:nvPr/>
        </p:nvSpPr>
        <p:spPr>
          <a:xfrm>
            <a:off x="7538008" y="5805774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0" name="Rectangle 879">
            <a:extLst>
              <a:ext uri="{FF2B5EF4-FFF2-40B4-BE49-F238E27FC236}">
                <a16:creationId xmlns:a16="http://schemas.microsoft.com/office/drawing/2014/main" id="{7B2B62A2-6584-4736-AB6F-40E2F4022DA1}"/>
              </a:ext>
            </a:extLst>
          </p:cNvPr>
          <p:cNvSpPr/>
          <p:nvPr/>
        </p:nvSpPr>
        <p:spPr>
          <a:xfrm>
            <a:off x="7944245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1" name="Rectangle 880">
            <a:extLst>
              <a:ext uri="{FF2B5EF4-FFF2-40B4-BE49-F238E27FC236}">
                <a16:creationId xmlns:a16="http://schemas.microsoft.com/office/drawing/2014/main" id="{7EC45381-122E-456F-A2E9-1C46556D8574}"/>
              </a:ext>
            </a:extLst>
          </p:cNvPr>
          <p:cNvSpPr/>
          <p:nvPr/>
        </p:nvSpPr>
        <p:spPr>
          <a:xfrm>
            <a:off x="8846880" y="5805774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2" name="Rectangle 881">
            <a:extLst>
              <a:ext uri="{FF2B5EF4-FFF2-40B4-BE49-F238E27FC236}">
                <a16:creationId xmlns:a16="http://schemas.microsoft.com/office/drawing/2014/main" id="{931E9459-9662-4AC4-92C6-E0658DE4EC05}"/>
              </a:ext>
            </a:extLst>
          </p:cNvPr>
          <p:cNvSpPr/>
          <p:nvPr/>
        </p:nvSpPr>
        <p:spPr>
          <a:xfrm>
            <a:off x="7131770" y="5924438"/>
            <a:ext cx="406237" cy="241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3" name="Rectangle 882">
            <a:extLst>
              <a:ext uri="{FF2B5EF4-FFF2-40B4-BE49-F238E27FC236}">
                <a16:creationId xmlns:a16="http://schemas.microsoft.com/office/drawing/2014/main" id="{165D22D3-AB16-47C8-8B4E-30443BDBF014}"/>
              </a:ext>
            </a:extLst>
          </p:cNvPr>
          <p:cNvSpPr/>
          <p:nvPr/>
        </p:nvSpPr>
        <p:spPr>
          <a:xfrm>
            <a:off x="7538007" y="59244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4" name="Rectangle 883">
            <a:extLst>
              <a:ext uri="{FF2B5EF4-FFF2-40B4-BE49-F238E27FC236}">
                <a16:creationId xmlns:a16="http://schemas.microsoft.com/office/drawing/2014/main" id="{5DE72D5B-5530-466E-BA71-21D7E65C6B3F}"/>
              </a:ext>
            </a:extLst>
          </p:cNvPr>
          <p:cNvSpPr/>
          <p:nvPr/>
        </p:nvSpPr>
        <p:spPr>
          <a:xfrm>
            <a:off x="7944244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5" name="Rectangle 884">
            <a:extLst>
              <a:ext uri="{FF2B5EF4-FFF2-40B4-BE49-F238E27FC236}">
                <a16:creationId xmlns:a16="http://schemas.microsoft.com/office/drawing/2014/main" id="{6F91E461-DD06-47EA-BCF4-1C36186A3EFE}"/>
              </a:ext>
            </a:extLst>
          </p:cNvPr>
          <p:cNvSpPr/>
          <p:nvPr/>
        </p:nvSpPr>
        <p:spPr>
          <a:xfrm>
            <a:off x="8846879" y="5924439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6" name="Rectangle 885">
            <a:extLst>
              <a:ext uri="{FF2B5EF4-FFF2-40B4-BE49-F238E27FC236}">
                <a16:creationId xmlns:a16="http://schemas.microsoft.com/office/drawing/2014/main" id="{3DD30AFE-4F44-4852-A670-334E60011934}"/>
              </a:ext>
            </a:extLst>
          </p:cNvPr>
          <p:cNvSpPr/>
          <p:nvPr/>
        </p:nvSpPr>
        <p:spPr>
          <a:xfrm>
            <a:off x="7538007" y="6043881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87" name="Rectangle 886">
            <a:extLst>
              <a:ext uri="{FF2B5EF4-FFF2-40B4-BE49-F238E27FC236}">
                <a16:creationId xmlns:a16="http://schemas.microsoft.com/office/drawing/2014/main" id="{91471622-7EFF-4F7F-962A-CA55D092297E}"/>
              </a:ext>
            </a:extLst>
          </p:cNvPr>
          <p:cNvSpPr/>
          <p:nvPr/>
        </p:nvSpPr>
        <p:spPr>
          <a:xfrm>
            <a:off x="7944244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88" name="Rectangle 887">
            <a:extLst>
              <a:ext uri="{FF2B5EF4-FFF2-40B4-BE49-F238E27FC236}">
                <a16:creationId xmlns:a16="http://schemas.microsoft.com/office/drawing/2014/main" id="{C0FB5414-A06B-47E4-98D5-225D133C4DEF}"/>
              </a:ext>
            </a:extLst>
          </p:cNvPr>
          <p:cNvSpPr/>
          <p:nvPr/>
        </p:nvSpPr>
        <p:spPr>
          <a:xfrm>
            <a:off x="8846879" y="6043881"/>
            <a:ext cx="15679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89" name="Rectangle 888">
            <a:extLst>
              <a:ext uri="{FF2B5EF4-FFF2-40B4-BE49-F238E27FC236}">
                <a16:creationId xmlns:a16="http://schemas.microsoft.com/office/drawing/2014/main" id="{D28412A3-EED0-4B52-9170-F8DA1ED78276}"/>
              </a:ext>
            </a:extLst>
          </p:cNvPr>
          <p:cNvSpPr/>
          <p:nvPr/>
        </p:nvSpPr>
        <p:spPr>
          <a:xfrm>
            <a:off x="8245466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0" name="Rectangle 889">
            <a:extLst>
              <a:ext uri="{FF2B5EF4-FFF2-40B4-BE49-F238E27FC236}">
                <a16:creationId xmlns:a16="http://schemas.microsoft.com/office/drawing/2014/main" id="{6D84420B-B8E0-4F3B-8C96-53EC1305B8E9}"/>
              </a:ext>
            </a:extLst>
          </p:cNvPr>
          <p:cNvSpPr/>
          <p:nvPr/>
        </p:nvSpPr>
        <p:spPr>
          <a:xfrm>
            <a:off x="8245465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1" name="Rectangle 890">
            <a:extLst>
              <a:ext uri="{FF2B5EF4-FFF2-40B4-BE49-F238E27FC236}">
                <a16:creationId xmlns:a16="http://schemas.microsoft.com/office/drawing/2014/main" id="{C81C54B6-C62E-41FC-A49C-2AE611C791B7}"/>
              </a:ext>
            </a:extLst>
          </p:cNvPr>
          <p:cNvSpPr/>
          <p:nvPr/>
        </p:nvSpPr>
        <p:spPr>
          <a:xfrm>
            <a:off x="8245466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2" name="Rectangle 891">
            <a:extLst>
              <a:ext uri="{FF2B5EF4-FFF2-40B4-BE49-F238E27FC236}">
                <a16:creationId xmlns:a16="http://schemas.microsoft.com/office/drawing/2014/main" id="{1D048780-0A50-4530-96B9-387880A1268C}"/>
              </a:ext>
            </a:extLst>
          </p:cNvPr>
          <p:cNvSpPr/>
          <p:nvPr/>
        </p:nvSpPr>
        <p:spPr>
          <a:xfrm>
            <a:off x="8245466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3" name="Rectangle 892">
            <a:extLst>
              <a:ext uri="{FF2B5EF4-FFF2-40B4-BE49-F238E27FC236}">
                <a16:creationId xmlns:a16="http://schemas.microsoft.com/office/drawing/2014/main" id="{B9B6052C-3865-4CB2-8701-5150EA49804C}"/>
              </a:ext>
            </a:extLst>
          </p:cNvPr>
          <p:cNvSpPr/>
          <p:nvPr/>
        </p:nvSpPr>
        <p:spPr>
          <a:xfrm>
            <a:off x="8245466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4" name="Rectangle 893">
            <a:extLst>
              <a:ext uri="{FF2B5EF4-FFF2-40B4-BE49-F238E27FC236}">
                <a16:creationId xmlns:a16="http://schemas.microsoft.com/office/drawing/2014/main" id="{8B46F5B0-707F-4218-8CDC-A13F4A9EA26F}"/>
              </a:ext>
            </a:extLst>
          </p:cNvPr>
          <p:cNvSpPr/>
          <p:nvPr/>
        </p:nvSpPr>
        <p:spPr>
          <a:xfrm>
            <a:off x="8245465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5" name="Rectangle 894">
            <a:extLst>
              <a:ext uri="{FF2B5EF4-FFF2-40B4-BE49-F238E27FC236}">
                <a16:creationId xmlns:a16="http://schemas.microsoft.com/office/drawing/2014/main" id="{97FE5E77-F886-4775-82E2-86C167F65FC7}"/>
              </a:ext>
            </a:extLst>
          </p:cNvPr>
          <p:cNvSpPr/>
          <p:nvPr/>
        </p:nvSpPr>
        <p:spPr>
          <a:xfrm>
            <a:off x="8245465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6" name="Rectangle 895">
            <a:extLst>
              <a:ext uri="{FF2B5EF4-FFF2-40B4-BE49-F238E27FC236}">
                <a16:creationId xmlns:a16="http://schemas.microsoft.com/office/drawing/2014/main" id="{655084BE-449E-4B84-ACF8-6C6CF5F7746C}"/>
              </a:ext>
            </a:extLst>
          </p:cNvPr>
          <p:cNvSpPr/>
          <p:nvPr/>
        </p:nvSpPr>
        <p:spPr>
          <a:xfrm>
            <a:off x="8545661" y="544078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7" name="Rectangle 896">
            <a:extLst>
              <a:ext uri="{FF2B5EF4-FFF2-40B4-BE49-F238E27FC236}">
                <a16:creationId xmlns:a16="http://schemas.microsoft.com/office/drawing/2014/main" id="{74F65EFE-D94F-4A21-B27D-4814F777420A}"/>
              </a:ext>
            </a:extLst>
          </p:cNvPr>
          <p:cNvSpPr/>
          <p:nvPr/>
        </p:nvSpPr>
        <p:spPr>
          <a:xfrm>
            <a:off x="8545660" y="5324496"/>
            <a:ext cx="302186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8" name="Rectangle 897">
            <a:extLst>
              <a:ext uri="{FF2B5EF4-FFF2-40B4-BE49-F238E27FC236}">
                <a16:creationId xmlns:a16="http://schemas.microsoft.com/office/drawing/2014/main" id="{E99A08AC-A908-4A84-A6C2-5544F9D5589E}"/>
              </a:ext>
            </a:extLst>
          </p:cNvPr>
          <p:cNvSpPr/>
          <p:nvPr/>
        </p:nvSpPr>
        <p:spPr>
          <a:xfrm>
            <a:off x="8545661" y="5565933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99" name="Rectangle 898">
            <a:extLst>
              <a:ext uri="{FF2B5EF4-FFF2-40B4-BE49-F238E27FC236}">
                <a16:creationId xmlns:a16="http://schemas.microsoft.com/office/drawing/2014/main" id="{B78B4413-B0C9-4DB3-AE63-FA9FD314FF9D}"/>
              </a:ext>
            </a:extLst>
          </p:cNvPr>
          <p:cNvSpPr/>
          <p:nvPr/>
        </p:nvSpPr>
        <p:spPr>
          <a:xfrm>
            <a:off x="8545661" y="5686332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0" name="Rectangle 899">
            <a:extLst>
              <a:ext uri="{FF2B5EF4-FFF2-40B4-BE49-F238E27FC236}">
                <a16:creationId xmlns:a16="http://schemas.microsoft.com/office/drawing/2014/main" id="{91788909-850C-4F11-8915-E384B7BA688F}"/>
              </a:ext>
            </a:extLst>
          </p:cNvPr>
          <p:cNvSpPr/>
          <p:nvPr/>
        </p:nvSpPr>
        <p:spPr>
          <a:xfrm>
            <a:off x="8545661" y="5805774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1" name="Rectangle 900">
            <a:extLst>
              <a:ext uri="{FF2B5EF4-FFF2-40B4-BE49-F238E27FC236}">
                <a16:creationId xmlns:a16="http://schemas.microsoft.com/office/drawing/2014/main" id="{90405EF1-515F-4E7C-98F4-5CF8AF584462}"/>
              </a:ext>
            </a:extLst>
          </p:cNvPr>
          <p:cNvSpPr/>
          <p:nvPr/>
        </p:nvSpPr>
        <p:spPr>
          <a:xfrm>
            <a:off x="8545660" y="5924439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902" name="Rectangle 901">
            <a:extLst>
              <a:ext uri="{FF2B5EF4-FFF2-40B4-BE49-F238E27FC236}">
                <a16:creationId xmlns:a16="http://schemas.microsoft.com/office/drawing/2014/main" id="{6C1B8B8B-F46A-46BD-99B6-2AD5982FEBB9}"/>
              </a:ext>
            </a:extLst>
          </p:cNvPr>
          <p:cNvSpPr/>
          <p:nvPr/>
        </p:nvSpPr>
        <p:spPr>
          <a:xfrm>
            <a:off x="8545660" y="6043881"/>
            <a:ext cx="302186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Rectangle 612"/>
          <p:cNvSpPr/>
          <p:nvPr/>
        </p:nvSpPr>
        <p:spPr>
          <a:xfrm>
            <a:off x="715530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2901435" y="47849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2" name="Rectangle 611"/>
          <p:cNvSpPr/>
          <p:nvPr/>
        </p:nvSpPr>
        <p:spPr>
          <a:xfrm>
            <a:off x="78947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4" name="Rectangle 613"/>
          <p:cNvSpPr/>
          <p:nvPr/>
        </p:nvSpPr>
        <p:spPr>
          <a:xfrm>
            <a:off x="232833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89477" y="89810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89477" y="781820"/>
            <a:ext cx="448773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86623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139418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4" name="Rectangle 403"/>
          <p:cNvSpPr/>
          <p:nvPr/>
        </p:nvSpPr>
        <p:spPr>
          <a:xfrm>
            <a:off x="126966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5" name="Rectangle 404"/>
          <p:cNvSpPr/>
          <p:nvPr/>
        </p:nvSpPr>
        <p:spPr>
          <a:xfrm>
            <a:off x="150971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7" name="Rectangle 406"/>
          <p:cNvSpPr/>
          <p:nvPr/>
        </p:nvSpPr>
        <p:spPr>
          <a:xfrm>
            <a:off x="1749766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8" name="Rectangle 407"/>
          <p:cNvSpPr/>
          <p:nvPr/>
        </p:nvSpPr>
        <p:spPr>
          <a:xfrm>
            <a:off x="1989818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9" name="Rectangle 408"/>
          <p:cNvSpPr/>
          <p:nvPr/>
        </p:nvSpPr>
        <p:spPr>
          <a:xfrm>
            <a:off x="2229870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0" name="Rectangle 409"/>
          <p:cNvSpPr/>
          <p:nvPr/>
        </p:nvSpPr>
        <p:spPr>
          <a:xfrm>
            <a:off x="2469922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1" name="Rectangle 410"/>
          <p:cNvSpPr/>
          <p:nvPr/>
        </p:nvSpPr>
        <p:spPr>
          <a:xfrm>
            <a:off x="789477" y="1086217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2" name="Rectangle 411"/>
          <p:cNvSpPr/>
          <p:nvPr/>
        </p:nvSpPr>
        <p:spPr>
          <a:xfrm>
            <a:off x="789477" y="1278901"/>
            <a:ext cx="448773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3" name="Rectangle 412"/>
          <p:cNvSpPr/>
          <p:nvPr/>
        </p:nvSpPr>
        <p:spPr>
          <a:xfrm>
            <a:off x="1269621" y="89810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4" name="Rectangle 413"/>
          <p:cNvSpPr/>
          <p:nvPr/>
        </p:nvSpPr>
        <p:spPr>
          <a:xfrm>
            <a:off x="1269621" y="1086217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5" name="Rectangle 414"/>
          <p:cNvSpPr/>
          <p:nvPr/>
        </p:nvSpPr>
        <p:spPr>
          <a:xfrm>
            <a:off x="1269621" y="1278901"/>
            <a:ext cx="1391762" cy="190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6" name="Rectangle 415"/>
          <p:cNvSpPr/>
          <p:nvPr/>
        </p:nvSpPr>
        <p:spPr>
          <a:xfrm>
            <a:off x="1356085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7" name="Rectangle 416"/>
          <p:cNvSpPr/>
          <p:nvPr/>
        </p:nvSpPr>
        <p:spPr>
          <a:xfrm>
            <a:off x="1624198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2009897" y="938498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1889871" y="1319292"/>
            <a:ext cx="71045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8" name="Rectangle 447"/>
          <p:cNvSpPr/>
          <p:nvPr/>
        </p:nvSpPr>
        <p:spPr>
          <a:xfrm>
            <a:off x="1963779" y="1124628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2975383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1" name="Rectangle 450"/>
          <p:cNvSpPr/>
          <p:nvPr/>
        </p:nvSpPr>
        <p:spPr>
          <a:xfrm>
            <a:off x="4514241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5" name="Rectangle 454"/>
          <p:cNvSpPr/>
          <p:nvPr/>
        </p:nvSpPr>
        <p:spPr>
          <a:xfrm>
            <a:off x="3052138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6" name="Rectangle 455"/>
          <p:cNvSpPr/>
          <p:nvPr/>
        </p:nvSpPr>
        <p:spPr>
          <a:xfrm>
            <a:off x="3580090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3455567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2" name="Rectangle 461"/>
          <p:cNvSpPr/>
          <p:nvPr/>
        </p:nvSpPr>
        <p:spPr>
          <a:xfrm>
            <a:off x="3695619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8" name="Rectangle 477"/>
          <p:cNvSpPr/>
          <p:nvPr/>
        </p:nvSpPr>
        <p:spPr>
          <a:xfrm>
            <a:off x="3935671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9" name="Rectangle 478"/>
          <p:cNvSpPr/>
          <p:nvPr/>
        </p:nvSpPr>
        <p:spPr>
          <a:xfrm>
            <a:off x="4175723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0" name="Rectangle 479"/>
          <p:cNvSpPr/>
          <p:nvPr/>
        </p:nvSpPr>
        <p:spPr>
          <a:xfrm>
            <a:off x="4415775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1" name="Rectangle 480"/>
          <p:cNvSpPr/>
          <p:nvPr/>
        </p:nvSpPr>
        <p:spPr>
          <a:xfrm>
            <a:off x="4655827" y="781820"/>
            <a:ext cx="193444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4" name="Rectangle 483"/>
          <p:cNvSpPr/>
          <p:nvPr/>
        </p:nvSpPr>
        <p:spPr>
          <a:xfrm>
            <a:off x="2975383" y="898107"/>
            <a:ext cx="1871905" cy="3358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87" name="Rectangle 486"/>
          <p:cNvSpPr/>
          <p:nvPr/>
        </p:nvSpPr>
        <p:spPr>
          <a:xfrm>
            <a:off x="3383756" y="939949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4177696" y="946582"/>
            <a:ext cx="460025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6" name="Rectangle 505"/>
          <p:cNvSpPr/>
          <p:nvPr/>
        </p:nvSpPr>
        <p:spPr>
          <a:xfrm>
            <a:off x="3215474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7" name="Rectangle 506"/>
          <p:cNvSpPr/>
          <p:nvPr/>
        </p:nvSpPr>
        <p:spPr>
          <a:xfrm>
            <a:off x="2975402" y="781820"/>
            <a:ext cx="240052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8" name="Rectangle 507"/>
          <p:cNvSpPr/>
          <p:nvPr/>
        </p:nvSpPr>
        <p:spPr>
          <a:xfrm>
            <a:off x="3055184" y="939672"/>
            <a:ext cx="172806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9" name="Rectangle 508"/>
          <p:cNvSpPr/>
          <p:nvPr/>
        </p:nvSpPr>
        <p:spPr>
          <a:xfrm>
            <a:off x="3379326" y="1083097"/>
            <a:ext cx="265674" cy="1093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0" name="Rectangle 509"/>
          <p:cNvSpPr/>
          <p:nvPr/>
        </p:nvSpPr>
        <p:spPr>
          <a:xfrm>
            <a:off x="789477" y="1470497"/>
            <a:ext cx="448773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1" name="Rectangle 510"/>
          <p:cNvSpPr/>
          <p:nvPr/>
        </p:nvSpPr>
        <p:spPr>
          <a:xfrm>
            <a:off x="1269621" y="1470497"/>
            <a:ext cx="1391762" cy="15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789479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" name="Rectangle 45"/>
          <p:cNvSpPr/>
          <p:nvPr/>
        </p:nvSpPr>
        <p:spPr>
          <a:xfrm>
            <a:off x="715530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1148455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789477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" name="Rectangle 48"/>
          <p:cNvSpPr/>
          <p:nvPr/>
        </p:nvSpPr>
        <p:spPr>
          <a:xfrm>
            <a:off x="1188375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789477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" name="Rectangle 50"/>
          <p:cNvSpPr/>
          <p:nvPr/>
        </p:nvSpPr>
        <p:spPr>
          <a:xfrm>
            <a:off x="1188373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789477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" name="Rectangle 52"/>
          <p:cNvSpPr/>
          <p:nvPr/>
        </p:nvSpPr>
        <p:spPr>
          <a:xfrm>
            <a:off x="1188375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4" name="Rectangle 53"/>
          <p:cNvSpPr/>
          <p:nvPr/>
        </p:nvSpPr>
        <p:spPr>
          <a:xfrm>
            <a:off x="789477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" name="Rectangle 54"/>
          <p:cNvSpPr/>
          <p:nvPr/>
        </p:nvSpPr>
        <p:spPr>
          <a:xfrm>
            <a:off x="1188375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" name="Rectangle 55"/>
          <p:cNvSpPr/>
          <p:nvPr/>
        </p:nvSpPr>
        <p:spPr>
          <a:xfrm>
            <a:off x="789477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" name="Rectangle 56"/>
          <p:cNvSpPr/>
          <p:nvPr/>
        </p:nvSpPr>
        <p:spPr>
          <a:xfrm>
            <a:off x="1188375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" name="Rectangle 57"/>
          <p:cNvSpPr/>
          <p:nvPr/>
        </p:nvSpPr>
        <p:spPr>
          <a:xfrm>
            <a:off x="789477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" name="Rectangle 58"/>
          <p:cNvSpPr/>
          <p:nvPr/>
        </p:nvSpPr>
        <p:spPr>
          <a:xfrm>
            <a:off x="1188375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" name="Rectangle 59"/>
          <p:cNvSpPr/>
          <p:nvPr/>
        </p:nvSpPr>
        <p:spPr>
          <a:xfrm>
            <a:off x="1482141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" name="Rectangle 60"/>
          <p:cNvSpPr/>
          <p:nvPr/>
        </p:nvSpPr>
        <p:spPr>
          <a:xfrm>
            <a:off x="2084091" y="339196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2" name="Straight Connector 61"/>
          <p:cNvCxnSpPr/>
          <p:nvPr/>
        </p:nvCxnSpPr>
        <p:spPr>
          <a:xfrm>
            <a:off x="1739073" y="349619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2084091" y="3573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4" name="Straight Connector 63"/>
          <p:cNvCxnSpPr/>
          <p:nvPr/>
        </p:nvCxnSpPr>
        <p:spPr>
          <a:xfrm>
            <a:off x="1739073" y="3677412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/>
          <p:cNvSpPr/>
          <p:nvPr/>
        </p:nvSpPr>
        <p:spPr>
          <a:xfrm>
            <a:off x="2084091" y="375076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1739073" y="385499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2084091" y="39319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8" name="Straight Connector 67"/>
          <p:cNvCxnSpPr/>
          <p:nvPr/>
        </p:nvCxnSpPr>
        <p:spPr>
          <a:xfrm>
            <a:off x="1739073" y="403620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9" name="Rectangle 68"/>
          <p:cNvSpPr/>
          <p:nvPr/>
        </p:nvSpPr>
        <p:spPr>
          <a:xfrm>
            <a:off x="789477" y="42733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1188375" y="42733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" name="Rectangle 70"/>
          <p:cNvSpPr/>
          <p:nvPr/>
        </p:nvSpPr>
        <p:spPr>
          <a:xfrm>
            <a:off x="2979732" y="3303886"/>
            <a:ext cx="64585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2905783" y="32439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338708" y="33582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2979730" y="36635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" name="Rectangle 74"/>
          <p:cNvSpPr/>
          <p:nvPr/>
        </p:nvSpPr>
        <p:spPr>
          <a:xfrm>
            <a:off x="3378628" y="36635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" name="Rectangle 75"/>
          <p:cNvSpPr/>
          <p:nvPr/>
        </p:nvSpPr>
        <p:spPr>
          <a:xfrm>
            <a:off x="2979730" y="35473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" name="Rectangle 76"/>
          <p:cNvSpPr/>
          <p:nvPr/>
        </p:nvSpPr>
        <p:spPr>
          <a:xfrm>
            <a:off x="3378626" y="35473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" name="Rectangle 77"/>
          <p:cNvSpPr/>
          <p:nvPr/>
        </p:nvSpPr>
        <p:spPr>
          <a:xfrm>
            <a:off x="2979730" y="37887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378628" y="37887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2979730" y="39091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" name="Rectangle 80"/>
          <p:cNvSpPr/>
          <p:nvPr/>
        </p:nvSpPr>
        <p:spPr>
          <a:xfrm>
            <a:off x="3378628" y="39091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2979730" y="40285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" name="Rectangle 82"/>
          <p:cNvSpPr/>
          <p:nvPr/>
        </p:nvSpPr>
        <p:spPr>
          <a:xfrm>
            <a:off x="3378628" y="40285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" name="Rectangle 83"/>
          <p:cNvSpPr/>
          <p:nvPr/>
        </p:nvSpPr>
        <p:spPr>
          <a:xfrm>
            <a:off x="2979730" y="41487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" name="Rectangle 84"/>
          <p:cNvSpPr/>
          <p:nvPr/>
        </p:nvSpPr>
        <p:spPr>
          <a:xfrm>
            <a:off x="3378628" y="41487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6" name="Rectangle 85"/>
          <p:cNvSpPr/>
          <p:nvPr/>
        </p:nvSpPr>
        <p:spPr>
          <a:xfrm>
            <a:off x="3672394" y="3303885"/>
            <a:ext cx="1179242" cy="109175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3929326" y="3496193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>
            <a:off x="3938069" y="36252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>
            <a:off x="3937639" y="375076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2979730" y="4268157"/>
            <a:ext cx="406237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6" name="Rectangle 95"/>
          <p:cNvSpPr/>
          <p:nvPr/>
        </p:nvSpPr>
        <p:spPr>
          <a:xfrm>
            <a:off x="3378628" y="4268157"/>
            <a:ext cx="246959" cy="1274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3929326" y="3894148"/>
            <a:ext cx="30318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3938069" y="4023170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3937639" y="4148715"/>
            <a:ext cx="7265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D22918F-AC95-457E-8D7D-670755F9F7B0}"/>
              </a:ext>
            </a:extLst>
          </p:cNvPr>
          <p:cNvSpPr/>
          <p:nvPr/>
        </p:nvSpPr>
        <p:spPr>
          <a:xfrm>
            <a:off x="717239" y="506627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7C7AD7C-6DAB-4ED0-8B57-0C0B8DE268D7}"/>
              </a:ext>
            </a:extLst>
          </p:cNvPr>
          <p:cNvSpPr/>
          <p:nvPr/>
        </p:nvSpPr>
        <p:spPr>
          <a:xfrm>
            <a:off x="1117356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D5D557-4BBD-420D-A1AD-6D0C9E9AC41E}"/>
              </a:ext>
            </a:extLst>
          </p:cNvPr>
          <p:cNvSpPr/>
          <p:nvPr/>
        </p:nvSpPr>
        <p:spPr>
          <a:xfrm>
            <a:off x="1523593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9A01A0A-533D-4517-B68C-7D06D2167C9F}"/>
              </a:ext>
            </a:extLst>
          </p:cNvPr>
          <p:cNvSpPr/>
          <p:nvPr/>
        </p:nvSpPr>
        <p:spPr>
          <a:xfrm>
            <a:off x="1929830" y="549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0C5B0E0-3F86-4D96-B625-4E89A2A4309A}"/>
              </a:ext>
            </a:extLst>
          </p:cNvPr>
          <p:cNvSpPr/>
          <p:nvPr/>
        </p:nvSpPr>
        <p:spPr>
          <a:xfrm>
            <a:off x="1117356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BE17873-7D68-4B9B-B9E7-7C5CB037B078}"/>
              </a:ext>
            </a:extLst>
          </p:cNvPr>
          <p:cNvSpPr/>
          <p:nvPr/>
        </p:nvSpPr>
        <p:spPr>
          <a:xfrm>
            <a:off x="1523593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96334102-4E47-4E32-B0B1-B0F4C98A5F0E}"/>
              </a:ext>
            </a:extLst>
          </p:cNvPr>
          <p:cNvSpPr/>
          <p:nvPr/>
        </p:nvSpPr>
        <p:spPr>
          <a:xfrm>
            <a:off x="1929830" y="56187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1400BA83-001A-40DC-979E-1C4389DA7386}"/>
              </a:ext>
            </a:extLst>
          </p:cNvPr>
          <p:cNvSpPr/>
          <p:nvPr/>
        </p:nvSpPr>
        <p:spPr>
          <a:xfrm>
            <a:off x="1117356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78479DAF-D627-449C-AA4D-3E1995E81041}"/>
              </a:ext>
            </a:extLst>
          </p:cNvPr>
          <p:cNvSpPr/>
          <p:nvPr/>
        </p:nvSpPr>
        <p:spPr>
          <a:xfrm>
            <a:off x="1523593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04A8CD45-D255-4C23-BCC8-BEB98E4232C4}"/>
              </a:ext>
            </a:extLst>
          </p:cNvPr>
          <p:cNvSpPr/>
          <p:nvPr/>
        </p:nvSpPr>
        <p:spPr>
          <a:xfrm>
            <a:off x="1929830" y="573820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CFB855D7-EE61-4EB2-AFAD-87ED718E85E4}"/>
              </a:ext>
            </a:extLst>
          </p:cNvPr>
          <p:cNvSpPr/>
          <p:nvPr/>
        </p:nvSpPr>
        <p:spPr>
          <a:xfrm>
            <a:off x="1117356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03696468-FAB8-41B4-9B4F-297A98F98D15}"/>
              </a:ext>
            </a:extLst>
          </p:cNvPr>
          <p:cNvSpPr/>
          <p:nvPr/>
        </p:nvSpPr>
        <p:spPr>
          <a:xfrm>
            <a:off x="1523593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5D54647-86C3-47EA-B2B8-66B7CF94B596}"/>
              </a:ext>
            </a:extLst>
          </p:cNvPr>
          <p:cNvSpPr/>
          <p:nvPr/>
        </p:nvSpPr>
        <p:spPr>
          <a:xfrm>
            <a:off x="1929830" y="585833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283D35B7-4982-49DF-BF94-A92D5E58E713}"/>
              </a:ext>
            </a:extLst>
          </p:cNvPr>
          <p:cNvSpPr/>
          <p:nvPr/>
        </p:nvSpPr>
        <p:spPr>
          <a:xfrm>
            <a:off x="1117241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5DD9C61B-1E41-4D85-81E8-C3E93FA037FA}"/>
              </a:ext>
            </a:extLst>
          </p:cNvPr>
          <p:cNvSpPr/>
          <p:nvPr/>
        </p:nvSpPr>
        <p:spPr>
          <a:xfrm>
            <a:off x="1523478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CE574A95-EDA1-4BEA-B8CF-08D8BEC24371}"/>
              </a:ext>
            </a:extLst>
          </p:cNvPr>
          <p:cNvSpPr/>
          <p:nvPr/>
        </p:nvSpPr>
        <p:spPr>
          <a:xfrm>
            <a:off x="1929713" y="538540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43634429-8B68-4598-B616-3787868EC045}"/>
              </a:ext>
            </a:extLst>
          </p:cNvPr>
          <p:cNvSpPr/>
          <p:nvPr/>
        </p:nvSpPr>
        <p:spPr>
          <a:xfrm>
            <a:off x="1526647" y="5494441"/>
            <a:ext cx="403183" cy="359968"/>
          </a:xfrm>
          <a:prstGeom prst="rect">
            <a:avLst/>
          </a:prstGeom>
          <a:solidFill>
            <a:schemeClr val="bg1">
              <a:lumMod val="95000"/>
              <a:alpha val="61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4FEC86D-2404-46C1-B4C7-B07A1F8C9A27}"/>
              </a:ext>
            </a:extLst>
          </p:cNvPr>
          <p:cNvCxnSpPr>
            <a:cxnSpLocks/>
          </p:cNvCxnSpPr>
          <p:nvPr/>
        </p:nvCxnSpPr>
        <p:spPr>
          <a:xfrm>
            <a:off x="1842903" y="5854410"/>
            <a:ext cx="1881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26C4DDD2-6C7C-4DC7-9F06-15CE07AE71D7}"/>
              </a:ext>
            </a:extLst>
          </p:cNvPr>
          <p:cNvCxnSpPr>
            <a:cxnSpLocks/>
          </p:cNvCxnSpPr>
          <p:nvPr/>
        </p:nvCxnSpPr>
        <p:spPr>
          <a:xfrm>
            <a:off x="1931010" y="5763922"/>
            <a:ext cx="528" cy="1833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EF5AA39B-7D97-40DB-9398-40607AD87AFC}"/>
              </a:ext>
            </a:extLst>
          </p:cNvPr>
          <p:cNvGrpSpPr/>
          <p:nvPr/>
        </p:nvGrpSpPr>
        <p:grpSpPr>
          <a:xfrm>
            <a:off x="979562" y="2219315"/>
            <a:ext cx="565150" cy="376720"/>
            <a:chOff x="6010275" y="857250"/>
            <a:chExt cx="565150" cy="37672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19580DB-6ECC-498B-98D1-650279B26149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EC7746A4-211F-4916-AD8A-85982BE38FEF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" name="Isosceles Triangle 3">
              <a:extLst>
                <a:ext uri="{FF2B5EF4-FFF2-40B4-BE49-F238E27FC236}">
                  <a16:creationId xmlns:a16="http://schemas.microsoft.com/office/drawing/2014/main" id="{89074737-DA7F-4D08-A971-34DE2217384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4" name="Isosceles Triangle 153">
              <a:extLst>
                <a:ext uri="{FF2B5EF4-FFF2-40B4-BE49-F238E27FC236}">
                  <a16:creationId xmlns:a16="http://schemas.microsoft.com/office/drawing/2014/main" id="{03768154-75AD-4894-BF93-9B4A4D587182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D291068F-1740-42BD-9E5E-9B5D07A74CBC}"/>
              </a:ext>
            </a:extLst>
          </p:cNvPr>
          <p:cNvGrpSpPr/>
          <p:nvPr/>
        </p:nvGrpSpPr>
        <p:grpSpPr>
          <a:xfrm>
            <a:off x="1583978" y="2219315"/>
            <a:ext cx="565150" cy="376720"/>
            <a:chOff x="6010275" y="857250"/>
            <a:chExt cx="565150" cy="376720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FE03A01B-64EF-44E3-8221-E05D39381147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9FCA5BD9-9D2E-4259-919C-53D2EE8017E2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4" name="Isosceles Triangle 163">
              <a:extLst>
                <a:ext uri="{FF2B5EF4-FFF2-40B4-BE49-F238E27FC236}">
                  <a16:creationId xmlns:a16="http://schemas.microsoft.com/office/drawing/2014/main" id="{FF3D25CC-267C-4391-B6A3-37438FA6613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5" name="Isosceles Triangle 164">
              <a:extLst>
                <a:ext uri="{FF2B5EF4-FFF2-40B4-BE49-F238E27FC236}">
                  <a16:creationId xmlns:a16="http://schemas.microsoft.com/office/drawing/2014/main" id="{F7609DF9-BAFB-42F8-890E-D2C700B6F08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3C80658-6E08-489E-81DF-EA47287E82F1}"/>
              </a:ext>
            </a:extLst>
          </p:cNvPr>
          <p:cNvGrpSpPr/>
          <p:nvPr/>
        </p:nvGrpSpPr>
        <p:grpSpPr>
          <a:xfrm>
            <a:off x="2192696" y="2219315"/>
            <a:ext cx="565150" cy="376720"/>
            <a:chOff x="6010275" y="857250"/>
            <a:chExt cx="565150" cy="376720"/>
          </a:xfrm>
        </p:grpSpPr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CD7BA184-9E2E-4249-ACDE-D69919EBEA36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E92ADC3B-0FD7-4EA5-A39B-EF078EC3A0F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9" name="Isosceles Triangle 168">
              <a:extLst>
                <a:ext uri="{FF2B5EF4-FFF2-40B4-BE49-F238E27FC236}">
                  <a16:creationId xmlns:a16="http://schemas.microsoft.com/office/drawing/2014/main" id="{CAC6F083-0E33-40DE-A973-B2B17BFC18F4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0" name="Isosceles Triangle 169">
              <a:extLst>
                <a:ext uri="{FF2B5EF4-FFF2-40B4-BE49-F238E27FC236}">
                  <a16:creationId xmlns:a16="http://schemas.microsoft.com/office/drawing/2014/main" id="{D630EC5D-3B9A-4A4A-AEF2-A57056221F7B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4A1A2CCA-17D1-46EE-ACEE-8C1231C81DBE}"/>
              </a:ext>
            </a:extLst>
          </p:cNvPr>
          <p:cNvSpPr/>
          <p:nvPr/>
        </p:nvSpPr>
        <p:spPr>
          <a:xfrm>
            <a:off x="2454940" y="214388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52FFE35E-DC87-4E81-B06E-D7AD5A972C1D}"/>
              </a:ext>
            </a:extLst>
          </p:cNvPr>
          <p:cNvSpPr/>
          <p:nvPr/>
        </p:nvSpPr>
        <p:spPr>
          <a:xfrm>
            <a:off x="798587" y="210501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C9A67A4-6058-43D0-A6E8-AD86096D1700}"/>
              </a:ext>
            </a:extLst>
          </p:cNvPr>
          <p:cNvSpPr/>
          <p:nvPr/>
        </p:nvSpPr>
        <p:spPr>
          <a:xfrm>
            <a:off x="715530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BF050EEE-9E18-4351-8623-DCD732C5C6BD}"/>
              </a:ext>
            </a:extLst>
          </p:cNvPr>
          <p:cNvSpPr/>
          <p:nvPr/>
        </p:nvSpPr>
        <p:spPr>
          <a:xfrm rot="5400000">
            <a:off x="785771" y="236667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71" name="Arrow: Down 170">
            <a:extLst>
              <a:ext uri="{FF2B5EF4-FFF2-40B4-BE49-F238E27FC236}">
                <a16:creationId xmlns:a16="http://schemas.microsoft.com/office/drawing/2014/main" id="{78113E5E-54FA-45A8-B25B-E8B4AE92421E}"/>
              </a:ext>
            </a:extLst>
          </p:cNvPr>
          <p:cNvSpPr/>
          <p:nvPr/>
        </p:nvSpPr>
        <p:spPr>
          <a:xfrm rot="16200000">
            <a:off x="2466423" y="236667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856E1687-33F6-4E97-A09A-1D149BF1462E}"/>
              </a:ext>
            </a:extLst>
          </p:cNvPr>
          <p:cNvGrpSpPr/>
          <p:nvPr/>
        </p:nvGrpSpPr>
        <p:grpSpPr>
          <a:xfrm>
            <a:off x="3171310" y="2390765"/>
            <a:ext cx="565150" cy="376720"/>
            <a:chOff x="6010275" y="857250"/>
            <a:chExt cx="565150" cy="37672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7AE73034-7803-4CB1-B7EE-7AEBBA341522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A74BA939-F71B-481F-A2A2-7BA90770B66A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5" name="Isosceles Triangle 174">
              <a:extLst>
                <a:ext uri="{FF2B5EF4-FFF2-40B4-BE49-F238E27FC236}">
                  <a16:creationId xmlns:a16="http://schemas.microsoft.com/office/drawing/2014/main" id="{E3270FA1-6130-4FAF-A123-0233561D6946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6" name="Isosceles Triangle 175">
              <a:extLst>
                <a:ext uri="{FF2B5EF4-FFF2-40B4-BE49-F238E27FC236}">
                  <a16:creationId xmlns:a16="http://schemas.microsoft.com/office/drawing/2014/main" id="{66C54960-EB6A-4582-BEB3-88BBB811BC64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FF405A51-9A58-40D3-8065-1CC43DB8E91E}"/>
              </a:ext>
            </a:extLst>
          </p:cNvPr>
          <p:cNvGrpSpPr/>
          <p:nvPr/>
        </p:nvGrpSpPr>
        <p:grpSpPr>
          <a:xfrm>
            <a:off x="3775726" y="2390765"/>
            <a:ext cx="565150" cy="376720"/>
            <a:chOff x="6010275" y="857250"/>
            <a:chExt cx="565150" cy="376720"/>
          </a:xfrm>
        </p:grpSpPr>
        <p:sp>
          <p:nvSpPr>
            <p:cNvPr id="178" name="Rectangle 177">
              <a:extLst>
                <a:ext uri="{FF2B5EF4-FFF2-40B4-BE49-F238E27FC236}">
                  <a16:creationId xmlns:a16="http://schemas.microsoft.com/office/drawing/2014/main" id="{1245519C-3C72-4933-B82F-4D286163177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7270B8B-A7CB-41C9-8B9E-A7E9BB8BCFE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0" name="Isosceles Triangle 179">
              <a:extLst>
                <a:ext uri="{FF2B5EF4-FFF2-40B4-BE49-F238E27FC236}">
                  <a16:creationId xmlns:a16="http://schemas.microsoft.com/office/drawing/2014/main" id="{7AD2636F-B050-4CDB-AF18-3F388E1EF08B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1" name="Isosceles Triangle 180">
              <a:extLst>
                <a:ext uri="{FF2B5EF4-FFF2-40B4-BE49-F238E27FC236}">
                  <a16:creationId xmlns:a16="http://schemas.microsoft.com/office/drawing/2014/main" id="{5ABA1289-C8DE-4A50-9803-FAD8FB5B74C7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A738EA0F-92C6-4C88-B155-9743DF1EE2F5}"/>
              </a:ext>
            </a:extLst>
          </p:cNvPr>
          <p:cNvGrpSpPr/>
          <p:nvPr/>
        </p:nvGrpSpPr>
        <p:grpSpPr>
          <a:xfrm>
            <a:off x="4384444" y="2390765"/>
            <a:ext cx="565150" cy="376720"/>
            <a:chOff x="6010275" y="857250"/>
            <a:chExt cx="565150" cy="376720"/>
          </a:xfrm>
        </p:grpSpPr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8ABA203E-657F-4F83-B2CA-F385D03A285B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4E15B944-D558-434C-A208-F4E4C9510EA4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5" name="Isosceles Triangle 184">
              <a:extLst>
                <a:ext uri="{FF2B5EF4-FFF2-40B4-BE49-F238E27FC236}">
                  <a16:creationId xmlns:a16="http://schemas.microsoft.com/office/drawing/2014/main" id="{A85C5562-085D-44EA-B37B-0B5CACF4AEF2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Isosceles Triangle 185">
              <a:extLst>
                <a:ext uri="{FF2B5EF4-FFF2-40B4-BE49-F238E27FC236}">
                  <a16:creationId xmlns:a16="http://schemas.microsoft.com/office/drawing/2014/main" id="{91949546-1F5B-4AFC-8767-C7CCFC449CA5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E291AF0-BE19-4B4F-B7F0-CF75F825F076}"/>
              </a:ext>
            </a:extLst>
          </p:cNvPr>
          <p:cNvSpPr/>
          <p:nvPr/>
        </p:nvSpPr>
        <p:spPr>
          <a:xfrm>
            <a:off x="4646688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D1AA488A-E147-407B-9877-3F05E220C845}"/>
              </a:ext>
            </a:extLst>
          </p:cNvPr>
          <p:cNvSpPr/>
          <p:nvPr/>
        </p:nvSpPr>
        <p:spPr>
          <a:xfrm>
            <a:off x="2990335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069C1A88-13EE-47DC-A4DE-C568B14022A6}"/>
              </a:ext>
            </a:extLst>
          </p:cNvPr>
          <p:cNvSpPr/>
          <p:nvPr/>
        </p:nvSpPr>
        <p:spPr>
          <a:xfrm>
            <a:off x="2907278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0" name="Arrow: Down 189">
            <a:extLst>
              <a:ext uri="{FF2B5EF4-FFF2-40B4-BE49-F238E27FC236}">
                <a16:creationId xmlns:a16="http://schemas.microsoft.com/office/drawing/2014/main" id="{2249C6C5-09AC-422A-B9E1-097EA9BEBBD0}"/>
              </a:ext>
            </a:extLst>
          </p:cNvPr>
          <p:cNvSpPr/>
          <p:nvPr/>
        </p:nvSpPr>
        <p:spPr>
          <a:xfrm rot="5400000">
            <a:off x="2977519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1" name="Arrow: Down 190">
            <a:extLst>
              <a:ext uri="{FF2B5EF4-FFF2-40B4-BE49-F238E27FC236}">
                <a16:creationId xmlns:a16="http://schemas.microsoft.com/office/drawing/2014/main" id="{3B15C297-DC08-4146-95A2-E0CB3CCFBFCB}"/>
              </a:ext>
            </a:extLst>
          </p:cNvPr>
          <p:cNvSpPr/>
          <p:nvPr/>
        </p:nvSpPr>
        <p:spPr>
          <a:xfrm rot="16200000">
            <a:off x="4658171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C052AD53-EF59-409A-B368-0F441A24D8A6}"/>
              </a:ext>
            </a:extLst>
          </p:cNvPr>
          <p:cNvSpPr/>
          <p:nvPr/>
        </p:nvSpPr>
        <p:spPr>
          <a:xfrm>
            <a:off x="2990335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15CC2B6C-E5BB-47B1-9E46-8E99104460AE}"/>
              </a:ext>
            </a:extLst>
          </p:cNvPr>
          <p:cNvSpPr/>
          <p:nvPr/>
        </p:nvSpPr>
        <p:spPr>
          <a:xfrm>
            <a:off x="4529193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849A5279-49C2-41B1-90C7-A70088D0A9AB}"/>
              </a:ext>
            </a:extLst>
          </p:cNvPr>
          <p:cNvSpPr/>
          <p:nvPr/>
        </p:nvSpPr>
        <p:spPr>
          <a:xfrm>
            <a:off x="3067090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08ED85C-F935-4541-B993-163108DDC3D9}"/>
              </a:ext>
            </a:extLst>
          </p:cNvPr>
          <p:cNvSpPr/>
          <p:nvPr/>
        </p:nvSpPr>
        <p:spPr>
          <a:xfrm>
            <a:off x="3595042" y="207288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1C5AD183-D02E-4721-936B-78A2C2FC6D80}"/>
              </a:ext>
            </a:extLst>
          </p:cNvPr>
          <p:cNvGrpSpPr/>
          <p:nvPr/>
        </p:nvGrpSpPr>
        <p:grpSpPr>
          <a:xfrm>
            <a:off x="5363058" y="2390765"/>
            <a:ext cx="565150" cy="376720"/>
            <a:chOff x="6010275" y="857250"/>
            <a:chExt cx="565150" cy="376720"/>
          </a:xfrm>
        </p:grpSpPr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497D746-B291-4AA0-AF5F-95F3AF4CCC80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887E6130-0FEC-4A5E-A961-BF28ADC5AF67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0" name="Isosceles Triangle 199">
              <a:extLst>
                <a:ext uri="{FF2B5EF4-FFF2-40B4-BE49-F238E27FC236}">
                  <a16:creationId xmlns:a16="http://schemas.microsoft.com/office/drawing/2014/main" id="{9EC07C66-9676-4342-BD07-460EFF7FF997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Isosceles Triangle 200">
              <a:extLst>
                <a:ext uri="{FF2B5EF4-FFF2-40B4-BE49-F238E27FC236}">
                  <a16:creationId xmlns:a16="http://schemas.microsoft.com/office/drawing/2014/main" id="{73F66448-AD39-4A01-B646-8C41F38AC0F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2" name="Group 201">
            <a:extLst>
              <a:ext uri="{FF2B5EF4-FFF2-40B4-BE49-F238E27FC236}">
                <a16:creationId xmlns:a16="http://schemas.microsoft.com/office/drawing/2014/main" id="{1A0FED26-BB0C-4F71-BD3C-978461B301AF}"/>
              </a:ext>
            </a:extLst>
          </p:cNvPr>
          <p:cNvGrpSpPr/>
          <p:nvPr/>
        </p:nvGrpSpPr>
        <p:grpSpPr>
          <a:xfrm>
            <a:off x="5967474" y="2390765"/>
            <a:ext cx="565150" cy="376720"/>
            <a:chOff x="6010275" y="857250"/>
            <a:chExt cx="565150" cy="376720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73E331F1-F6EA-425A-88F9-630DE12BF3D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Oval 203">
              <a:extLst>
                <a:ext uri="{FF2B5EF4-FFF2-40B4-BE49-F238E27FC236}">
                  <a16:creationId xmlns:a16="http://schemas.microsoft.com/office/drawing/2014/main" id="{E6C7A0B7-2333-4B0B-A3E8-98CC0D8830C0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5" name="Isosceles Triangle 204">
              <a:extLst>
                <a:ext uri="{FF2B5EF4-FFF2-40B4-BE49-F238E27FC236}">
                  <a16:creationId xmlns:a16="http://schemas.microsoft.com/office/drawing/2014/main" id="{F05D9227-4352-40FD-9DF4-B6552FDBF1A8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6" name="Isosceles Triangle 205">
              <a:extLst>
                <a:ext uri="{FF2B5EF4-FFF2-40B4-BE49-F238E27FC236}">
                  <a16:creationId xmlns:a16="http://schemas.microsoft.com/office/drawing/2014/main" id="{7704978C-2007-457E-BA75-A676EF1B1BE0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0429BED4-7302-46C4-981A-59B09F43755D}"/>
              </a:ext>
            </a:extLst>
          </p:cNvPr>
          <p:cNvGrpSpPr/>
          <p:nvPr/>
        </p:nvGrpSpPr>
        <p:grpSpPr>
          <a:xfrm>
            <a:off x="6576192" y="2390765"/>
            <a:ext cx="565150" cy="376720"/>
            <a:chOff x="6010275" y="857250"/>
            <a:chExt cx="565150" cy="376720"/>
          </a:xfrm>
        </p:grpSpPr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0B076BE-6D17-43BD-B132-27A091DA545F}"/>
                </a:ext>
              </a:extLst>
            </p:cNvPr>
            <p:cNvSpPr/>
            <p:nvPr/>
          </p:nvSpPr>
          <p:spPr>
            <a:xfrm>
              <a:off x="6010275" y="857250"/>
              <a:ext cx="565150" cy="3767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C9B91D60-D5F3-40E1-92C7-5CD3C4CC50FB}"/>
                </a:ext>
              </a:extLst>
            </p:cNvPr>
            <p:cNvSpPr/>
            <p:nvPr/>
          </p:nvSpPr>
          <p:spPr>
            <a:xfrm>
              <a:off x="6078199" y="898107"/>
              <a:ext cx="110638" cy="11154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0" name="Isosceles Triangle 209">
              <a:extLst>
                <a:ext uri="{FF2B5EF4-FFF2-40B4-BE49-F238E27FC236}">
                  <a16:creationId xmlns:a16="http://schemas.microsoft.com/office/drawing/2014/main" id="{47B1ACCD-C279-4C6F-B30B-4B87D1FAE65E}"/>
                </a:ext>
              </a:extLst>
            </p:cNvPr>
            <p:cNvSpPr/>
            <p:nvPr/>
          </p:nvSpPr>
          <p:spPr>
            <a:xfrm>
              <a:off x="6088669" y="1083097"/>
              <a:ext cx="144618" cy="10934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1" name="Isosceles Triangle 210">
              <a:extLst>
                <a:ext uri="{FF2B5EF4-FFF2-40B4-BE49-F238E27FC236}">
                  <a16:creationId xmlns:a16="http://schemas.microsoft.com/office/drawing/2014/main" id="{E43BE0A8-C74B-4E45-88FC-4261D66130AF}"/>
                </a:ext>
              </a:extLst>
            </p:cNvPr>
            <p:cNvSpPr/>
            <p:nvPr/>
          </p:nvSpPr>
          <p:spPr>
            <a:xfrm>
              <a:off x="6201383" y="946582"/>
              <a:ext cx="311303" cy="245857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F13A57C-2100-4BBE-992A-EBA8F6776E37}"/>
              </a:ext>
            </a:extLst>
          </p:cNvPr>
          <p:cNvSpPr/>
          <p:nvPr/>
        </p:nvSpPr>
        <p:spPr>
          <a:xfrm>
            <a:off x="6838436" y="2315335"/>
            <a:ext cx="343356" cy="53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271E998-F8BB-4A1B-9B99-BE2A2793B9E4}"/>
              </a:ext>
            </a:extLst>
          </p:cNvPr>
          <p:cNvSpPr/>
          <p:nvPr/>
        </p:nvSpPr>
        <p:spPr>
          <a:xfrm>
            <a:off x="5182083" y="2276464"/>
            <a:ext cx="1865902" cy="606879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AE3C1906-5A7C-474A-AF2E-B053E8CA9E32}"/>
              </a:ext>
            </a:extLst>
          </p:cNvPr>
          <p:cNvSpPr/>
          <p:nvPr/>
        </p:nvSpPr>
        <p:spPr>
          <a:xfrm>
            <a:off x="5099026" y="183937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Arrow: Down 214">
            <a:extLst>
              <a:ext uri="{FF2B5EF4-FFF2-40B4-BE49-F238E27FC236}">
                <a16:creationId xmlns:a16="http://schemas.microsoft.com/office/drawing/2014/main" id="{286DADA3-4592-4F3F-8950-222998C26F51}"/>
              </a:ext>
            </a:extLst>
          </p:cNvPr>
          <p:cNvSpPr/>
          <p:nvPr/>
        </p:nvSpPr>
        <p:spPr>
          <a:xfrm rot="5400000">
            <a:off x="5169267" y="2538127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6" name="Arrow: Down 215">
            <a:extLst>
              <a:ext uri="{FF2B5EF4-FFF2-40B4-BE49-F238E27FC236}">
                <a16:creationId xmlns:a16="http://schemas.microsoft.com/office/drawing/2014/main" id="{5326C519-4B08-478B-9CF3-8332501E1247}"/>
              </a:ext>
            </a:extLst>
          </p:cNvPr>
          <p:cNvSpPr/>
          <p:nvPr/>
        </p:nvSpPr>
        <p:spPr>
          <a:xfrm rot="16200000">
            <a:off x="6849919" y="2538128"/>
            <a:ext cx="190123" cy="102624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0A50592E-F72F-44AE-B0F8-F7EDDF8D1A3C}"/>
              </a:ext>
            </a:extLst>
          </p:cNvPr>
          <p:cNvSpPr/>
          <p:nvPr/>
        </p:nvSpPr>
        <p:spPr>
          <a:xfrm>
            <a:off x="5182083" y="2025854"/>
            <a:ext cx="1865902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A00A4942-EE8B-414A-8D35-3AB3E13C9B15}"/>
              </a:ext>
            </a:extLst>
          </p:cNvPr>
          <p:cNvSpPr/>
          <p:nvPr/>
        </p:nvSpPr>
        <p:spPr>
          <a:xfrm>
            <a:off x="6720941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C8F4F3E3-F5F7-445B-AA0E-A6E6AC3E436B}"/>
              </a:ext>
            </a:extLst>
          </p:cNvPr>
          <p:cNvSpPr/>
          <p:nvPr/>
        </p:nvSpPr>
        <p:spPr>
          <a:xfrm>
            <a:off x="6420984" y="207783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5ED15388-1D22-48D5-8F01-18E8EDE6DD57}"/>
              </a:ext>
            </a:extLst>
          </p:cNvPr>
          <p:cNvSpPr/>
          <p:nvPr/>
        </p:nvSpPr>
        <p:spPr>
          <a:xfrm>
            <a:off x="6444552" y="2095500"/>
            <a:ext cx="82489" cy="65106"/>
          </a:xfrm>
          <a:prstGeom prst="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8291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3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/>
              <a:t>Abc</a:t>
            </a:r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/>
              <a:t>Abc</a:t>
            </a:r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622166" y="19306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363731" y="22861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9" name="Rectangle 48"/>
          <p:cNvSpPr/>
          <p:nvPr/>
        </p:nvSpPr>
        <p:spPr>
          <a:xfrm>
            <a:off x="1363730" y="2169894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1363731" y="241133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" name="Rectangle 50"/>
          <p:cNvSpPr/>
          <p:nvPr/>
        </p:nvSpPr>
        <p:spPr>
          <a:xfrm>
            <a:off x="1363731" y="2531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" name="Rectangle 51"/>
          <p:cNvSpPr/>
          <p:nvPr/>
        </p:nvSpPr>
        <p:spPr>
          <a:xfrm>
            <a:off x="1363731" y="265117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3" name="Rectangle 52"/>
          <p:cNvSpPr/>
          <p:nvPr/>
        </p:nvSpPr>
        <p:spPr>
          <a:xfrm>
            <a:off x="1363731" y="277130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363730" y="289074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2" name="Rectangle 1"/>
          <p:cNvSpPr/>
          <p:nvPr/>
        </p:nvSpPr>
        <p:spPr>
          <a:xfrm>
            <a:off x="1385889" y="2319338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Rectangle 56"/>
          <p:cNvSpPr/>
          <p:nvPr/>
        </p:nvSpPr>
        <p:spPr>
          <a:xfrm>
            <a:off x="1385889" y="2448243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tangle 57"/>
          <p:cNvSpPr/>
          <p:nvPr/>
        </p:nvSpPr>
        <p:spPr>
          <a:xfrm>
            <a:off x="1385889" y="2570036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1385889" y="2682816"/>
            <a:ext cx="266700" cy="5715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 59"/>
          <p:cNvSpPr/>
          <p:nvPr/>
        </p:nvSpPr>
        <p:spPr>
          <a:xfrm>
            <a:off x="1385889" y="2811721"/>
            <a:ext cx="161924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 60"/>
          <p:cNvSpPr/>
          <p:nvPr/>
        </p:nvSpPr>
        <p:spPr>
          <a:xfrm>
            <a:off x="1385889" y="2933514"/>
            <a:ext cx="338136" cy="4571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2948907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690472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8" name="Rectangle 77"/>
          <p:cNvSpPr/>
          <p:nvPr/>
        </p:nvSpPr>
        <p:spPr>
          <a:xfrm>
            <a:off x="3690471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3690472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" name="Rectangle 79"/>
          <p:cNvSpPr/>
          <p:nvPr/>
        </p:nvSpPr>
        <p:spPr>
          <a:xfrm>
            <a:off x="3690472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" name="Rectangle 80"/>
          <p:cNvSpPr/>
          <p:nvPr/>
        </p:nvSpPr>
        <p:spPr>
          <a:xfrm>
            <a:off x="3690472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2" name="Rectangle 81"/>
          <p:cNvSpPr/>
          <p:nvPr/>
        </p:nvSpPr>
        <p:spPr>
          <a:xfrm>
            <a:off x="3690472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/>
              <a:t> </a:t>
            </a:r>
          </a:p>
        </p:txBody>
      </p:sp>
      <p:sp>
        <p:nvSpPr>
          <p:cNvPr id="83" name="Rectangle 82"/>
          <p:cNvSpPr/>
          <p:nvPr/>
        </p:nvSpPr>
        <p:spPr>
          <a:xfrm>
            <a:off x="3690471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" name="Rectangle 68"/>
          <p:cNvSpPr/>
          <p:nvPr/>
        </p:nvSpPr>
        <p:spPr>
          <a:xfrm>
            <a:off x="5275648" y="1924005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6017213" y="227956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 dirty="0"/>
              <a:t>=f(x)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017212" y="216327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2" name="Rectangle 71"/>
          <p:cNvSpPr/>
          <p:nvPr/>
        </p:nvSpPr>
        <p:spPr>
          <a:xfrm>
            <a:off x="6017213" y="240471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3" name="Rectangle 72"/>
          <p:cNvSpPr/>
          <p:nvPr/>
        </p:nvSpPr>
        <p:spPr>
          <a:xfrm>
            <a:off x="6017213" y="252511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4" name="Rectangle 73"/>
          <p:cNvSpPr/>
          <p:nvPr/>
        </p:nvSpPr>
        <p:spPr>
          <a:xfrm>
            <a:off x="6017213" y="264455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75" name="Rectangle 74"/>
          <p:cNvSpPr/>
          <p:nvPr/>
        </p:nvSpPr>
        <p:spPr>
          <a:xfrm>
            <a:off x="6017213" y="2764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  <p:sp>
        <p:nvSpPr>
          <p:cNvPr id="84" name="Rectangle 83"/>
          <p:cNvSpPr/>
          <p:nvPr/>
        </p:nvSpPr>
        <p:spPr>
          <a:xfrm>
            <a:off x="6017212" y="288412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800"/>
              <a:t>=f(x)</a:t>
            </a:r>
            <a:endParaRPr lang="de-DE" sz="800" dirty="0"/>
          </a:p>
        </p:txBody>
      </p:sp>
    </p:spTree>
    <p:extLst>
      <p:ext uri="{BB962C8B-B14F-4D97-AF65-F5344CB8AC3E}">
        <p14:creationId xmlns:p14="http://schemas.microsoft.com/office/powerpoint/2010/main" val="2797849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935278" y="650347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</a:t>
            </a:r>
          </a:p>
        </p:txBody>
      </p:sp>
      <p:sp>
        <p:nvSpPr>
          <p:cNvPr id="48" name="Rectangle 47"/>
          <p:cNvSpPr/>
          <p:nvPr/>
        </p:nvSpPr>
        <p:spPr>
          <a:xfrm>
            <a:off x="130968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&lt;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47462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&gt;</a:t>
            </a:r>
          </a:p>
        </p:txBody>
      </p:sp>
      <p:sp>
        <p:nvSpPr>
          <p:cNvPr id="50" name="Rectangle 49"/>
          <p:cNvSpPr/>
          <p:nvPr/>
        </p:nvSpPr>
        <p:spPr>
          <a:xfrm>
            <a:off x="163956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+</a:t>
            </a:r>
          </a:p>
        </p:txBody>
      </p:sp>
      <p:sp>
        <p:nvSpPr>
          <p:cNvPr id="51" name="Rectangle 50"/>
          <p:cNvSpPr/>
          <p:nvPr/>
        </p:nvSpPr>
        <p:spPr>
          <a:xfrm>
            <a:off x="1804508" y="682171"/>
            <a:ext cx="134346" cy="1107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700" b="1" dirty="0"/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065A3F-8411-4172-B54F-26D5434F5D87}"/>
              </a:ext>
            </a:extLst>
          </p:cNvPr>
          <p:cNvSpPr/>
          <p:nvPr/>
        </p:nvSpPr>
        <p:spPr>
          <a:xfrm>
            <a:off x="622166" y="205474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588DFC-ABDB-489C-8054-1EEBD424A7B5}"/>
              </a:ext>
            </a:extLst>
          </p:cNvPr>
          <p:cNvSpPr/>
          <p:nvPr/>
        </p:nvSpPr>
        <p:spPr>
          <a:xfrm>
            <a:off x="935278" y="2227028"/>
            <a:ext cx="1403546" cy="870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4400" dirty="0">
                <a:latin typeface="FontAwesome" pitchFamily="50" charset="0"/>
              </a:rPr>
              <a:t></a:t>
            </a:r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tangle 96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3" name="Rectangle 112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575" y="886769"/>
            <a:ext cx="1581150" cy="807868"/>
          </a:xfrm>
          <a:prstGeom prst="rect">
            <a:avLst/>
          </a:prstGeom>
        </p:spPr>
      </p:pic>
      <p:sp>
        <p:nvSpPr>
          <p:cNvPr id="121" name="Rectangle 120"/>
          <p:cNvSpPr/>
          <p:nvPr/>
        </p:nvSpPr>
        <p:spPr>
          <a:xfrm>
            <a:off x="3755106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tangle 121"/>
          <p:cNvSpPr/>
          <p:nvPr/>
        </p:nvSpPr>
        <p:spPr>
          <a:xfrm>
            <a:off x="3829054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3" name="Rectangle 122"/>
          <p:cNvSpPr/>
          <p:nvPr/>
        </p:nvSpPr>
        <p:spPr>
          <a:xfrm>
            <a:off x="5367912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tangle 123"/>
          <p:cNvSpPr/>
          <p:nvPr/>
        </p:nvSpPr>
        <p:spPr>
          <a:xfrm>
            <a:off x="386661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tangle 124"/>
          <p:cNvSpPr/>
          <p:nvPr/>
        </p:nvSpPr>
        <p:spPr>
          <a:xfrm>
            <a:off x="4394564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6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607" y="886769"/>
            <a:ext cx="1581150" cy="807868"/>
          </a:xfrm>
          <a:prstGeom prst="rect">
            <a:avLst/>
          </a:prstGeom>
        </p:spPr>
      </p:pic>
      <p:sp>
        <p:nvSpPr>
          <p:cNvPr id="127" name="Rectangle 126"/>
          <p:cNvSpPr/>
          <p:nvPr/>
        </p:nvSpPr>
        <p:spPr>
          <a:xfrm>
            <a:off x="4660232" y="7864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28" name="Rectangle 127"/>
          <p:cNvSpPr/>
          <p:nvPr/>
        </p:nvSpPr>
        <p:spPr>
          <a:xfrm>
            <a:off x="1052023" y="2198986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978074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1671349" y="22533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1052021" y="2558693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2" name="Rectangle 131"/>
          <p:cNvSpPr/>
          <p:nvPr/>
        </p:nvSpPr>
        <p:spPr>
          <a:xfrm>
            <a:off x="1726909" y="2558693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3" name="Rectangle 132"/>
          <p:cNvSpPr/>
          <p:nvPr/>
        </p:nvSpPr>
        <p:spPr>
          <a:xfrm>
            <a:off x="1052021" y="244240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4" name="Rectangle 133"/>
          <p:cNvSpPr/>
          <p:nvPr/>
        </p:nvSpPr>
        <p:spPr>
          <a:xfrm>
            <a:off x="1726907" y="2442407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5" name="Rectangle 134"/>
          <p:cNvSpPr/>
          <p:nvPr/>
        </p:nvSpPr>
        <p:spPr>
          <a:xfrm>
            <a:off x="1052021" y="268384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6" name="Rectangle 135"/>
          <p:cNvSpPr/>
          <p:nvPr/>
        </p:nvSpPr>
        <p:spPr>
          <a:xfrm>
            <a:off x="1726909" y="268384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7" name="Rectangle 136"/>
          <p:cNvSpPr/>
          <p:nvPr/>
        </p:nvSpPr>
        <p:spPr>
          <a:xfrm>
            <a:off x="1052021" y="280424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1726909" y="280424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9" name="Rectangle 138"/>
          <p:cNvSpPr/>
          <p:nvPr/>
        </p:nvSpPr>
        <p:spPr>
          <a:xfrm>
            <a:off x="1052021" y="292368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0" name="Rectangle 139"/>
          <p:cNvSpPr/>
          <p:nvPr/>
        </p:nvSpPr>
        <p:spPr>
          <a:xfrm>
            <a:off x="1726909" y="292368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1" name="Rectangle 140"/>
          <p:cNvSpPr/>
          <p:nvPr/>
        </p:nvSpPr>
        <p:spPr>
          <a:xfrm>
            <a:off x="1052021" y="304381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42" name="Rectangle 141"/>
          <p:cNvSpPr/>
          <p:nvPr/>
        </p:nvSpPr>
        <p:spPr>
          <a:xfrm>
            <a:off x="1726909" y="304381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2" name="Rectangle 151"/>
          <p:cNvSpPr/>
          <p:nvPr/>
        </p:nvSpPr>
        <p:spPr>
          <a:xfrm>
            <a:off x="1052021" y="31684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3" name="Rectangle 152"/>
          <p:cNvSpPr/>
          <p:nvPr/>
        </p:nvSpPr>
        <p:spPr>
          <a:xfrm>
            <a:off x="1726909" y="31684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7" name="Rectangle 156"/>
          <p:cNvSpPr/>
          <p:nvPr/>
        </p:nvSpPr>
        <p:spPr>
          <a:xfrm>
            <a:off x="1458258" y="2558693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8" name="Rectangle 157"/>
          <p:cNvSpPr/>
          <p:nvPr/>
        </p:nvSpPr>
        <p:spPr>
          <a:xfrm>
            <a:off x="1458258" y="2442406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9" name="Rectangle 158"/>
          <p:cNvSpPr/>
          <p:nvPr/>
        </p:nvSpPr>
        <p:spPr>
          <a:xfrm>
            <a:off x="1458258" y="2683843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0" name="Rectangle 159"/>
          <p:cNvSpPr/>
          <p:nvPr/>
        </p:nvSpPr>
        <p:spPr>
          <a:xfrm>
            <a:off x="1458258" y="2804242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1" name="Rectangle 160"/>
          <p:cNvSpPr/>
          <p:nvPr/>
        </p:nvSpPr>
        <p:spPr>
          <a:xfrm>
            <a:off x="1458258" y="292368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2" name="Rectangle 161"/>
          <p:cNvSpPr/>
          <p:nvPr/>
        </p:nvSpPr>
        <p:spPr>
          <a:xfrm>
            <a:off x="1458258" y="3043815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3" name="Rectangle 162"/>
          <p:cNvSpPr/>
          <p:nvPr/>
        </p:nvSpPr>
        <p:spPr>
          <a:xfrm>
            <a:off x="1458258" y="31684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165" name="Picture 164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2198986"/>
            <a:ext cx="901700" cy="1072861"/>
          </a:xfrm>
          <a:prstGeom prst="rect">
            <a:avLst/>
          </a:prstGeom>
        </p:spPr>
      </p:pic>
      <p:sp>
        <p:nvSpPr>
          <p:cNvPr id="164" name="Rectangle 163"/>
          <p:cNvSpPr/>
          <p:nvPr/>
        </p:nvSpPr>
        <p:spPr>
          <a:xfrm>
            <a:off x="1089580" y="2250182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Rectangle 155"/>
          <p:cNvSpPr/>
          <p:nvPr/>
        </p:nvSpPr>
        <p:spPr>
          <a:xfrm>
            <a:off x="2016936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6" name="Rectangle 165"/>
          <p:cNvSpPr/>
          <p:nvPr/>
        </p:nvSpPr>
        <p:spPr>
          <a:xfrm>
            <a:off x="2391920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12" name="Rectangle 211"/>
          <p:cNvSpPr/>
          <p:nvPr/>
        </p:nvSpPr>
        <p:spPr>
          <a:xfrm>
            <a:off x="4058595" y="249249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502567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6576515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5" name="Rectangle 214"/>
          <p:cNvSpPr/>
          <p:nvPr/>
        </p:nvSpPr>
        <p:spPr>
          <a:xfrm>
            <a:off x="8115373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9" name="Picture 2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8" y="886769"/>
            <a:ext cx="1581150" cy="807868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 flipV="1">
            <a:off x="7833360" y="1013460"/>
            <a:ext cx="198120" cy="7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7760494" y="1089660"/>
            <a:ext cx="7286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7649454" y="1068503"/>
            <a:ext cx="110965" cy="211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7520955" y="1068503"/>
            <a:ext cx="12842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/>
          <p:cNvCxnSpPr/>
          <p:nvPr/>
        </p:nvCxnSpPr>
        <p:spPr>
          <a:xfrm>
            <a:off x="7833360" y="1089660"/>
            <a:ext cx="111040" cy="9959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ectangle 227"/>
          <p:cNvSpPr/>
          <p:nvPr/>
        </p:nvSpPr>
        <p:spPr>
          <a:xfrm>
            <a:off x="6937830" y="117297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0" name="Rectangle 229"/>
          <p:cNvSpPr/>
          <p:nvPr/>
        </p:nvSpPr>
        <p:spPr>
          <a:xfrm>
            <a:off x="4917858" y="894415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31" name="Rectangle 230"/>
          <p:cNvSpPr/>
          <p:nvPr/>
        </p:nvSpPr>
        <p:spPr>
          <a:xfrm>
            <a:off x="1052023" y="3896111"/>
            <a:ext cx="92184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2" name="Rectangle 231"/>
          <p:cNvSpPr/>
          <p:nvPr/>
        </p:nvSpPr>
        <p:spPr>
          <a:xfrm>
            <a:off x="978074" y="383620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1671349" y="395047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1052021" y="4255818"/>
            <a:ext cx="406237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5" name="Rectangle 234"/>
          <p:cNvSpPr/>
          <p:nvPr/>
        </p:nvSpPr>
        <p:spPr>
          <a:xfrm>
            <a:off x="1726909" y="4255818"/>
            <a:ext cx="24695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7" name="Rectangle 236"/>
          <p:cNvSpPr/>
          <p:nvPr/>
        </p:nvSpPr>
        <p:spPr>
          <a:xfrm>
            <a:off x="1052021" y="413953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9" name="Rectangle 238"/>
          <p:cNvSpPr/>
          <p:nvPr/>
        </p:nvSpPr>
        <p:spPr>
          <a:xfrm>
            <a:off x="1726907" y="413953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3" name="Rectangle 242"/>
          <p:cNvSpPr/>
          <p:nvPr/>
        </p:nvSpPr>
        <p:spPr>
          <a:xfrm>
            <a:off x="1052021" y="43809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4" name="Rectangle 243"/>
          <p:cNvSpPr/>
          <p:nvPr/>
        </p:nvSpPr>
        <p:spPr>
          <a:xfrm>
            <a:off x="1726909" y="43809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5" name="Rectangle 244"/>
          <p:cNvSpPr/>
          <p:nvPr/>
        </p:nvSpPr>
        <p:spPr>
          <a:xfrm>
            <a:off x="1052021" y="4501367"/>
            <a:ext cx="406237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6" name="Rectangle 245"/>
          <p:cNvSpPr/>
          <p:nvPr/>
        </p:nvSpPr>
        <p:spPr>
          <a:xfrm>
            <a:off x="1726909" y="4501367"/>
            <a:ext cx="24695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7" name="Rectangle 246"/>
          <p:cNvSpPr/>
          <p:nvPr/>
        </p:nvSpPr>
        <p:spPr>
          <a:xfrm>
            <a:off x="1052021" y="46208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1726909" y="462080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9" name="Rectangle 248"/>
          <p:cNvSpPr/>
          <p:nvPr/>
        </p:nvSpPr>
        <p:spPr>
          <a:xfrm>
            <a:off x="1052021" y="47409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0" name="Rectangle 249"/>
          <p:cNvSpPr/>
          <p:nvPr/>
        </p:nvSpPr>
        <p:spPr>
          <a:xfrm>
            <a:off x="1726909" y="474094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1" name="Rectangle 250"/>
          <p:cNvSpPr/>
          <p:nvPr/>
        </p:nvSpPr>
        <p:spPr>
          <a:xfrm>
            <a:off x="1052021" y="486553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6" name="Rectangle 255"/>
          <p:cNvSpPr/>
          <p:nvPr/>
        </p:nvSpPr>
        <p:spPr>
          <a:xfrm>
            <a:off x="1726909" y="486553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7" name="Rectangle 256"/>
          <p:cNvSpPr/>
          <p:nvPr/>
        </p:nvSpPr>
        <p:spPr>
          <a:xfrm>
            <a:off x="1458258" y="4255818"/>
            <a:ext cx="268649" cy="1280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1" name="Rectangle 260"/>
          <p:cNvSpPr/>
          <p:nvPr/>
        </p:nvSpPr>
        <p:spPr>
          <a:xfrm>
            <a:off x="1458258" y="4139531"/>
            <a:ext cx="268649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2" name="Rectangle 261"/>
          <p:cNvSpPr/>
          <p:nvPr/>
        </p:nvSpPr>
        <p:spPr>
          <a:xfrm>
            <a:off x="1458258" y="4380968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3" name="Rectangle 262"/>
          <p:cNvSpPr/>
          <p:nvPr/>
        </p:nvSpPr>
        <p:spPr>
          <a:xfrm>
            <a:off x="1458258" y="4501367"/>
            <a:ext cx="268649" cy="12233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4" name="Rectangle 263"/>
          <p:cNvSpPr/>
          <p:nvPr/>
        </p:nvSpPr>
        <p:spPr>
          <a:xfrm>
            <a:off x="1458258" y="4620809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5" name="Rectangle 264"/>
          <p:cNvSpPr/>
          <p:nvPr/>
        </p:nvSpPr>
        <p:spPr>
          <a:xfrm>
            <a:off x="1458258" y="4740940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6" name="Rectangle 265"/>
          <p:cNvSpPr/>
          <p:nvPr/>
        </p:nvSpPr>
        <p:spPr>
          <a:xfrm>
            <a:off x="1458258" y="4865534"/>
            <a:ext cx="26864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pic>
        <p:nvPicPr>
          <p:cNvPr id="267" name="Picture 266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2028826" y="3896111"/>
            <a:ext cx="901700" cy="1072861"/>
          </a:xfrm>
          <a:prstGeom prst="rect">
            <a:avLst/>
          </a:prstGeom>
        </p:spPr>
      </p:pic>
      <p:sp>
        <p:nvSpPr>
          <p:cNvPr id="268" name="Rectangle 267"/>
          <p:cNvSpPr/>
          <p:nvPr/>
        </p:nvSpPr>
        <p:spPr>
          <a:xfrm>
            <a:off x="1089580" y="394730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2016936" y="3896111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0" name="Rectangle 269"/>
          <p:cNvSpPr/>
          <p:nvPr/>
        </p:nvSpPr>
        <p:spPr>
          <a:xfrm>
            <a:off x="2363080" y="430998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1" name="Rectangle 270"/>
          <p:cNvSpPr/>
          <p:nvPr/>
        </p:nvSpPr>
        <p:spPr>
          <a:xfrm>
            <a:off x="2221257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2" name="Rectangle 271"/>
          <p:cNvSpPr/>
          <p:nvPr/>
        </p:nvSpPr>
        <p:spPr>
          <a:xfrm>
            <a:off x="2391920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77" name="Rectangle 276"/>
          <p:cNvSpPr/>
          <p:nvPr/>
        </p:nvSpPr>
        <p:spPr>
          <a:xfrm>
            <a:off x="4145136" y="111635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284" name="Rectangle 283"/>
          <p:cNvSpPr/>
          <p:nvPr/>
        </p:nvSpPr>
        <p:spPr>
          <a:xfrm>
            <a:off x="3740320" y="213907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14" name="Picture 313"/>
          <p:cNvPicPr>
            <a:picLocks noChangeAspect="1"/>
          </p:cNvPicPr>
          <p:nvPr/>
        </p:nvPicPr>
        <p:blipFill rotWithShape="1">
          <a:blip r:embed="rId2"/>
          <a:srcRect l="30443" r="26615"/>
          <a:stretch/>
        </p:blipFill>
        <p:spPr>
          <a:xfrm>
            <a:off x="4791072" y="2198986"/>
            <a:ext cx="901700" cy="1072861"/>
          </a:xfrm>
          <a:prstGeom prst="rect">
            <a:avLst/>
          </a:prstGeom>
        </p:spPr>
      </p:pic>
      <p:sp>
        <p:nvSpPr>
          <p:cNvPr id="316" name="Rectangle 315"/>
          <p:cNvSpPr/>
          <p:nvPr/>
        </p:nvSpPr>
        <p:spPr>
          <a:xfrm>
            <a:off x="4779182" y="2198986"/>
            <a:ext cx="921846" cy="1091756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7" name="Rectangle 316"/>
          <p:cNvSpPr/>
          <p:nvPr/>
        </p:nvSpPr>
        <p:spPr>
          <a:xfrm>
            <a:off x="5154166" y="2142381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8" name="Rectangle 317"/>
          <p:cNvSpPr/>
          <p:nvPr/>
        </p:nvSpPr>
        <p:spPr>
          <a:xfrm>
            <a:off x="4983503" y="237120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19" name="Rectangle 318"/>
          <p:cNvSpPr/>
          <p:nvPr/>
        </p:nvSpPr>
        <p:spPr>
          <a:xfrm>
            <a:off x="5154166" y="2636858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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535834" y="1450183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GeoJSON</a:t>
            </a:r>
          </a:p>
        </p:txBody>
      </p:sp>
      <p:sp>
        <p:nvSpPr>
          <p:cNvPr id="93" name="Rectangle 92"/>
          <p:cNvSpPr/>
          <p:nvPr/>
        </p:nvSpPr>
        <p:spPr>
          <a:xfrm>
            <a:off x="6502566" y="213907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tangle 93"/>
          <p:cNvSpPr/>
          <p:nvPr/>
        </p:nvSpPr>
        <p:spPr>
          <a:xfrm>
            <a:off x="6576514" y="221093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8115372" y="226292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tangle 97"/>
          <p:cNvSpPr/>
          <p:nvPr/>
        </p:nvSpPr>
        <p:spPr>
          <a:xfrm>
            <a:off x="6614072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7142024" y="2264284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0" name="Picture 9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6067" y="2481988"/>
            <a:ext cx="1581150" cy="8078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574630" y="2381092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104" name="Rectangle 103"/>
          <p:cNvSpPr/>
          <p:nvPr/>
        </p:nvSpPr>
        <p:spPr>
          <a:xfrm>
            <a:off x="6907068" y="2730476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b="1" dirty="0">
                <a:solidFill>
                  <a:srgbClr val="495057"/>
                </a:solidFill>
                <a:latin typeface="Font Awesome 5 Free Solid" panose="02000503000000000000" pitchFamily="50" charset="0"/>
              </a:rPr>
              <a:t></a:t>
            </a:r>
            <a:endParaRPr lang="de-DE" dirty="0">
              <a:latin typeface="Font Awesome 5 Free Solid" panose="02000503000000000000" pitchFamily="50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964713" y="2786739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7632338" y="2434438"/>
            <a:ext cx="24237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324" y="891661"/>
            <a:ext cx="390580" cy="39058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1132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yyy</a:t>
            </a:r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/>
              <a:t>xxx</a:t>
            </a:r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xxx</a:t>
              </a:r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/>
                <a:t>yyy</a:t>
              </a:r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418</Words>
  <Application>Microsoft Office PowerPoint</Application>
  <PresentationFormat>Widescreen</PresentationFormat>
  <Paragraphs>239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Font Awesome 5 Free Solid</vt:lpstr>
      <vt:lpstr>FontAwesome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115</cp:revision>
  <dcterms:created xsi:type="dcterms:W3CDTF">2020-11-21T14:21:40Z</dcterms:created>
  <dcterms:modified xsi:type="dcterms:W3CDTF">2021-07-14T08:21:14Z</dcterms:modified>
</cp:coreProperties>
</file>