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63" r:id="rId5"/>
    <p:sldId id="259" r:id="rId6"/>
    <p:sldId id="258" r:id="rId7"/>
    <p:sldId id="262" r:id="rId8"/>
    <p:sldId id="260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6" d="100"/>
          <a:sy n="106" d="100"/>
        </p:scale>
        <p:origin x="73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99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14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84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55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81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7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95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43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20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36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33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1186-F1D7-440D-B156-A260D91A3611}" type="datetimeFigureOut">
              <a:rPr lang="de-DE" smtClean="0"/>
              <a:t>25.11.2020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33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Widget</a:t>
            </a:r>
            <a:r>
              <a:rPr lang="de-DE" dirty="0" smtClean="0"/>
              <a:t> </a:t>
            </a:r>
            <a:r>
              <a:rPr lang="de-DE" dirty="0" err="1" smtClean="0"/>
              <a:t>preset</a:t>
            </a:r>
            <a:r>
              <a:rPr lang="de-DE" dirty="0" smtClean="0"/>
              <a:t> </a:t>
            </a:r>
            <a:r>
              <a:rPr lang="de-DE" dirty="0" err="1" smtClean="0"/>
              <a:t>thumbnails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err="1" smtClean="0"/>
              <a:t>Copy</a:t>
            </a:r>
            <a:r>
              <a:rPr lang="de-DE" sz="2000" dirty="0" smtClean="0"/>
              <a:t> a </a:t>
            </a:r>
            <a:r>
              <a:rPr lang="de-DE" sz="2000" dirty="0" err="1" smtClean="0"/>
              <a:t>thumbnail</a:t>
            </a:r>
            <a:r>
              <a:rPr lang="de-DE" sz="2000" dirty="0" smtClean="0"/>
              <a:t> (e.g. </a:t>
            </a:r>
            <a:r>
              <a:rPr lang="de-DE" sz="2000" dirty="0" err="1" smtClean="0"/>
              <a:t>select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ctrl+drag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a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slot</a:t>
            </a:r>
            <a:r>
              <a:rPr lang="de-DE" sz="2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err="1" smtClean="0"/>
              <a:t>Make</a:t>
            </a:r>
            <a:r>
              <a:rPr lang="de-DE" sz="2000" dirty="0" smtClean="0"/>
              <a:t> </a:t>
            </a:r>
            <a:r>
              <a:rPr lang="de-DE" sz="2000" dirty="0" err="1" smtClean="0"/>
              <a:t>changes</a:t>
            </a:r>
            <a:endParaRPr lang="de-DE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000" dirty="0" smtClean="0"/>
              <a:t>Mark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dashed</a:t>
            </a:r>
            <a:r>
              <a:rPr lang="de-DE" sz="2000" dirty="0" smtClean="0"/>
              <a:t> </a:t>
            </a:r>
            <a:r>
              <a:rPr lang="de-DE" sz="2000" dirty="0" err="1" smtClean="0"/>
              <a:t>rectangle</a:t>
            </a:r>
            <a:r>
              <a:rPr lang="de-DE" sz="2000" dirty="0" smtClean="0"/>
              <a:t> </a:t>
            </a:r>
            <a:r>
              <a:rPr lang="de-DE" sz="2000" dirty="0" err="1" smtClean="0"/>
              <a:t>border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change</a:t>
            </a:r>
            <a:r>
              <a:rPr lang="de-DE" sz="2000" dirty="0" smtClean="0"/>
              <a:t> </a:t>
            </a:r>
            <a:r>
              <a:rPr lang="de-DE" sz="2000" dirty="0" err="1" smtClean="0"/>
              <a:t>it‘s</a:t>
            </a:r>
            <a:r>
              <a:rPr lang="de-DE" sz="2000" dirty="0" smtClean="0"/>
              <a:t> </a:t>
            </a:r>
            <a:r>
              <a:rPr lang="de-DE" sz="2000" dirty="0" err="1" smtClean="0"/>
              <a:t>outline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„</a:t>
            </a:r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outline</a:t>
            </a:r>
            <a:r>
              <a:rPr lang="de-DE" sz="2000" dirty="0" smtClean="0"/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smtClean="0"/>
              <a:t>Select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entire</a:t>
            </a:r>
            <a:r>
              <a:rPr lang="de-DE" sz="2000" dirty="0" smtClean="0"/>
              <a:t> </a:t>
            </a:r>
            <a:r>
              <a:rPr lang="de-DE" sz="2000" dirty="0" err="1" smtClean="0"/>
              <a:t>thumbnail</a:t>
            </a:r>
            <a:endParaRPr lang="de-DE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000" dirty="0" err="1" smtClean="0"/>
              <a:t>Right-click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select</a:t>
            </a:r>
            <a:r>
              <a:rPr lang="de-DE" sz="2000" dirty="0" smtClean="0"/>
              <a:t> „Save </a:t>
            </a:r>
            <a:r>
              <a:rPr lang="de-DE" sz="2000" dirty="0" err="1" smtClean="0"/>
              <a:t>as</a:t>
            </a:r>
            <a:r>
              <a:rPr lang="de-DE" sz="2000" dirty="0" smtClean="0"/>
              <a:t> Picture“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smtClean="0"/>
              <a:t>Save </a:t>
            </a:r>
            <a:r>
              <a:rPr lang="de-DE" sz="2000" dirty="0" err="1" smtClean="0"/>
              <a:t>as</a:t>
            </a:r>
            <a:r>
              <a:rPr lang="de-DE" sz="2000" dirty="0" smtClean="0"/>
              <a:t> .</a:t>
            </a:r>
            <a:r>
              <a:rPr lang="de-DE" sz="2000" dirty="0" err="1" smtClean="0"/>
              <a:t>gif</a:t>
            </a:r>
            <a:endParaRPr lang="de-DE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000" dirty="0" smtClean="0"/>
              <a:t>Press </a:t>
            </a:r>
            <a:r>
              <a:rPr lang="de-DE" sz="2000" dirty="0" err="1" smtClean="0"/>
              <a:t>ctrl+z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get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dashed</a:t>
            </a:r>
            <a:r>
              <a:rPr lang="de-DE" sz="2000" dirty="0" smtClean="0"/>
              <a:t> </a:t>
            </a:r>
            <a:r>
              <a:rPr lang="de-DE" sz="2000" dirty="0" err="1" smtClean="0"/>
              <a:t>border</a:t>
            </a:r>
            <a:r>
              <a:rPr lang="de-DE" sz="2000" dirty="0" smtClean="0"/>
              <a:t> back in </a:t>
            </a:r>
            <a:r>
              <a:rPr lang="de-DE" sz="2000" smtClean="0"/>
              <a:t>place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129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766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75766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75766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3284992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tangle 347"/>
          <p:cNvSpPr/>
          <p:nvPr/>
        </p:nvSpPr>
        <p:spPr>
          <a:xfrm>
            <a:off x="3284992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tangle 353"/>
          <p:cNvSpPr/>
          <p:nvPr/>
        </p:nvSpPr>
        <p:spPr>
          <a:xfrm>
            <a:off x="3284992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tangle 358"/>
          <p:cNvSpPr/>
          <p:nvPr/>
        </p:nvSpPr>
        <p:spPr>
          <a:xfrm>
            <a:off x="5494218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255222" y="2125858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Aa</a:t>
            </a:r>
            <a:endParaRPr lang="de-DE" dirty="0"/>
          </a:p>
        </p:txBody>
      </p:sp>
      <p:sp>
        <p:nvSpPr>
          <p:cNvPr id="13" name="Isosceles Triangle 12"/>
          <p:cNvSpPr/>
          <p:nvPr/>
        </p:nvSpPr>
        <p:spPr>
          <a:xfrm flipV="1">
            <a:off x="2658768" y="218820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255222" y="2396020"/>
            <a:ext cx="1403546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…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1255222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Aa</a:t>
            </a:r>
            <a:endParaRPr lang="de-DE" dirty="0"/>
          </a:p>
        </p:txBody>
      </p:sp>
      <p:sp>
        <p:nvSpPr>
          <p:cNvPr id="20" name="Rectangle 19"/>
          <p:cNvSpPr/>
          <p:nvPr/>
        </p:nvSpPr>
        <p:spPr>
          <a:xfrm>
            <a:off x="1255222" y="756786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Aa</a:t>
            </a:r>
            <a:endParaRPr lang="de-DE" dirty="0"/>
          </a:p>
        </p:txBody>
      </p:sp>
      <p:sp>
        <p:nvSpPr>
          <p:cNvPr id="21" name="Isosceles Triangle 20"/>
          <p:cNvSpPr/>
          <p:nvPr/>
        </p:nvSpPr>
        <p:spPr>
          <a:xfrm flipV="1">
            <a:off x="2658768" y="819131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/>
          <p:cNvSpPr/>
          <p:nvPr/>
        </p:nvSpPr>
        <p:spPr>
          <a:xfrm>
            <a:off x="1255222" y="1219200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" name="Rectangle 22"/>
          <p:cNvSpPr/>
          <p:nvPr/>
        </p:nvSpPr>
        <p:spPr>
          <a:xfrm>
            <a:off x="1661459" y="1219200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" name="Rectangle 23"/>
          <p:cNvSpPr/>
          <p:nvPr/>
        </p:nvSpPr>
        <p:spPr>
          <a:xfrm>
            <a:off x="2067696" y="1219200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2473933" y="1219200"/>
            <a:ext cx="179455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" name="Rectangle 25"/>
          <p:cNvSpPr/>
          <p:nvPr/>
        </p:nvSpPr>
        <p:spPr>
          <a:xfrm>
            <a:off x="1255222" y="1026948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7" name="Rectangle 26"/>
          <p:cNvSpPr/>
          <p:nvPr/>
        </p:nvSpPr>
        <p:spPr>
          <a:xfrm>
            <a:off x="1661458" y="1026948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" name="Rectangle 27"/>
          <p:cNvSpPr/>
          <p:nvPr/>
        </p:nvSpPr>
        <p:spPr>
          <a:xfrm>
            <a:off x="2067695" y="1026948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" name="Rectangle 28"/>
          <p:cNvSpPr/>
          <p:nvPr/>
        </p:nvSpPr>
        <p:spPr>
          <a:xfrm>
            <a:off x="2473931" y="1026948"/>
            <a:ext cx="17945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" name="Straight Connector 30"/>
          <p:cNvCxnSpPr>
            <a:stCxn id="22" idx="1"/>
            <a:endCxn id="25" idx="3"/>
          </p:cNvCxnSpPr>
          <p:nvPr/>
        </p:nvCxnSpPr>
        <p:spPr>
          <a:xfrm>
            <a:off x="1255222" y="1443088"/>
            <a:ext cx="13981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64448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351" name="Rectangle 350"/>
          <p:cNvSpPr/>
          <p:nvPr/>
        </p:nvSpPr>
        <p:spPr>
          <a:xfrm>
            <a:off x="4446854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353" name="Rectangle 352"/>
          <p:cNvSpPr/>
          <p:nvPr/>
        </p:nvSpPr>
        <p:spPr>
          <a:xfrm>
            <a:off x="4152900" y="1086198"/>
            <a:ext cx="293954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</a:p>
        </p:txBody>
      </p:sp>
      <p:sp>
        <p:nvSpPr>
          <p:cNvPr id="349" name="Rectangle 348"/>
          <p:cNvSpPr/>
          <p:nvPr/>
        </p:nvSpPr>
        <p:spPr>
          <a:xfrm>
            <a:off x="3464448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355" name="Rectangle 354"/>
          <p:cNvSpPr/>
          <p:nvPr/>
        </p:nvSpPr>
        <p:spPr>
          <a:xfrm>
            <a:off x="4446854" y="2455270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xx</a:t>
            </a:r>
            <a:endParaRPr lang="de-DE" dirty="0"/>
          </a:p>
        </p:txBody>
      </p:sp>
      <p:sp>
        <p:nvSpPr>
          <p:cNvPr id="357" name="Rectangle 356"/>
          <p:cNvSpPr/>
          <p:nvPr/>
        </p:nvSpPr>
        <p:spPr>
          <a:xfrm>
            <a:off x="3464448" y="2455270"/>
            <a:ext cx="98240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358" name="Isosceles Triangle 357"/>
          <p:cNvSpPr/>
          <p:nvPr/>
        </p:nvSpPr>
        <p:spPr>
          <a:xfrm flipV="1">
            <a:off x="4887618" y="2517615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tangle 360"/>
          <p:cNvSpPr/>
          <p:nvPr/>
        </p:nvSpPr>
        <p:spPr>
          <a:xfrm>
            <a:off x="6115407" y="1086198"/>
            <a:ext cx="175453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362" name="Rectangle 361"/>
          <p:cNvSpPr/>
          <p:nvPr/>
        </p:nvSpPr>
        <p:spPr>
          <a:xfrm>
            <a:off x="5673675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71" name="Rectangle 370"/>
          <p:cNvSpPr/>
          <p:nvPr/>
        </p:nvSpPr>
        <p:spPr>
          <a:xfrm>
            <a:off x="6732592" y="1086198"/>
            <a:ext cx="175453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372" name="Rectangle 371"/>
          <p:cNvSpPr/>
          <p:nvPr/>
        </p:nvSpPr>
        <p:spPr>
          <a:xfrm>
            <a:off x="6290860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373" name="Rectangle 372"/>
          <p:cNvSpPr/>
          <p:nvPr/>
        </p:nvSpPr>
        <p:spPr>
          <a:xfrm>
            <a:off x="6908044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3</a:t>
            </a:r>
            <a:endParaRPr lang="de-DE" dirty="0"/>
          </a:p>
        </p:txBody>
      </p:sp>
      <p:sp>
        <p:nvSpPr>
          <p:cNvPr id="36" name="Rectangle 35"/>
          <p:cNvSpPr/>
          <p:nvPr/>
        </p:nvSpPr>
        <p:spPr>
          <a:xfrm>
            <a:off x="1075766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Rectangle 36"/>
          <p:cNvSpPr/>
          <p:nvPr/>
        </p:nvSpPr>
        <p:spPr>
          <a:xfrm>
            <a:off x="1770610" y="4867221"/>
            <a:ext cx="640082" cy="249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10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1770610" y="5193414"/>
            <a:ext cx="640082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>
                <a:solidFill>
                  <a:schemeClr val="bg1"/>
                </a:solidFill>
              </a:rPr>
              <a:t>2</a:t>
            </a:r>
            <a:r>
              <a:rPr lang="de-DE" sz="1400" dirty="0" smtClean="0">
                <a:solidFill>
                  <a:schemeClr val="bg1"/>
                </a:solidFill>
              </a:rPr>
              <a:t>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1770609" y="5519607"/>
            <a:ext cx="640082" cy="249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100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284992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Rectangle 40"/>
          <p:cNvSpPr/>
          <p:nvPr/>
        </p:nvSpPr>
        <p:spPr>
          <a:xfrm>
            <a:off x="3778371" y="4867221"/>
            <a:ext cx="1043012" cy="249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smtClean="0">
                <a:solidFill>
                  <a:schemeClr val="bg1"/>
                </a:solidFill>
              </a:rPr>
              <a:t>Error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3778371" y="5193414"/>
            <a:ext cx="1043012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Pending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778370" y="5519607"/>
            <a:ext cx="1043012" cy="249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400" dirty="0" err="1" smtClean="0">
                <a:solidFill>
                  <a:schemeClr val="bg1"/>
                </a:solidFill>
              </a:rPr>
              <a:t>Done</a:t>
            </a:r>
            <a:endParaRPr lang="de-DE" sz="1400" dirty="0">
              <a:solidFill>
                <a:schemeClr val="bg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5494218" y="471038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Rectangle 44"/>
          <p:cNvSpPr/>
          <p:nvPr/>
        </p:nvSpPr>
        <p:spPr>
          <a:xfrm>
            <a:off x="6251408" y="4867221"/>
            <a:ext cx="515389" cy="24938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6251408" y="5193414"/>
            <a:ext cx="515389" cy="249382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6251407" y="5519607"/>
            <a:ext cx="515389" cy="24938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76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501440" y="542551"/>
            <a:ext cx="1871906" cy="421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6" name="Rectangle 35"/>
          <p:cNvSpPr/>
          <p:nvPr/>
        </p:nvSpPr>
        <p:spPr>
          <a:xfrm>
            <a:off x="427492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501440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" name="Rectangle 38"/>
          <p:cNvSpPr/>
          <p:nvPr/>
        </p:nvSpPr>
        <p:spPr>
          <a:xfrm>
            <a:off x="907677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1313914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" name="Rectangle 40"/>
          <p:cNvSpPr/>
          <p:nvPr/>
        </p:nvSpPr>
        <p:spPr>
          <a:xfrm>
            <a:off x="2126387" y="1111658"/>
            <a:ext cx="246959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2" name="Rectangle 41"/>
          <p:cNvSpPr/>
          <p:nvPr/>
        </p:nvSpPr>
        <p:spPr>
          <a:xfrm>
            <a:off x="501440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" name="Rectangle 42"/>
          <p:cNvSpPr/>
          <p:nvPr/>
        </p:nvSpPr>
        <p:spPr>
          <a:xfrm>
            <a:off x="907676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" name="Rectangle 43"/>
          <p:cNvSpPr/>
          <p:nvPr/>
        </p:nvSpPr>
        <p:spPr>
          <a:xfrm>
            <a:off x="1313913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" name="Rectangle 44"/>
          <p:cNvSpPr/>
          <p:nvPr/>
        </p:nvSpPr>
        <p:spPr>
          <a:xfrm>
            <a:off x="2126385" y="982473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562658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1083900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tangle 48"/>
          <p:cNvSpPr/>
          <p:nvPr/>
        </p:nvSpPr>
        <p:spPr>
          <a:xfrm>
            <a:off x="1605142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/>
          <p:cNvSpPr/>
          <p:nvPr/>
        </p:nvSpPr>
        <p:spPr>
          <a:xfrm>
            <a:off x="1720149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1720148" y="982473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01440" y="123742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065167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tangle 185"/>
          <p:cNvSpPr/>
          <p:nvPr/>
        </p:nvSpPr>
        <p:spPr>
          <a:xfrm>
            <a:off x="4910264" y="54867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7" name="Rectangle 186"/>
          <p:cNvSpPr/>
          <p:nvPr/>
        </p:nvSpPr>
        <p:spPr>
          <a:xfrm>
            <a:off x="4836316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tangle 202"/>
          <p:cNvSpPr/>
          <p:nvPr/>
        </p:nvSpPr>
        <p:spPr>
          <a:xfrm>
            <a:off x="6449122" y="60065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Rectangle 211"/>
          <p:cNvSpPr/>
          <p:nvPr/>
        </p:nvSpPr>
        <p:spPr>
          <a:xfrm>
            <a:off x="4985786" y="60201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tangle 212"/>
          <p:cNvSpPr/>
          <p:nvPr/>
        </p:nvSpPr>
        <p:spPr>
          <a:xfrm>
            <a:off x="5513738" y="60201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Straight Connector 298"/>
          <p:cNvCxnSpPr/>
          <p:nvPr/>
        </p:nvCxnSpPr>
        <p:spPr>
          <a:xfrm>
            <a:off x="501440" y="136921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501439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sp>
        <p:nvSpPr>
          <p:cNvPr id="301" name="Rectangle 300"/>
          <p:cNvSpPr/>
          <p:nvPr/>
        </p:nvSpPr>
        <p:spPr>
          <a:xfrm>
            <a:off x="491026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2" name="Rectangle 301"/>
          <p:cNvSpPr/>
          <p:nvPr/>
        </p:nvSpPr>
        <p:spPr>
          <a:xfrm>
            <a:off x="531650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3" name="Rectangle 302"/>
          <p:cNvSpPr/>
          <p:nvPr/>
        </p:nvSpPr>
        <p:spPr>
          <a:xfrm>
            <a:off x="5722737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4" name="Rectangle 303"/>
          <p:cNvSpPr/>
          <p:nvPr/>
        </p:nvSpPr>
        <p:spPr>
          <a:xfrm>
            <a:off x="6535210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5" name="Rectangle 304"/>
          <p:cNvSpPr/>
          <p:nvPr/>
        </p:nvSpPr>
        <p:spPr>
          <a:xfrm>
            <a:off x="4910263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6" name="Rectangle 305"/>
          <p:cNvSpPr/>
          <p:nvPr/>
        </p:nvSpPr>
        <p:spPr>
          <a:xfrm>
            <a:off x="531649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7" name="Rectangle 306"/>
          <p:cNvSpPr/>
          <p:nvPr/>
        </p:nvSpPr>
        <p:spPr>
          <a:xfrm>
            <a:off x="572273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8" name="Rectangle 307"/>
          <p:cNvSpPr/>
          <p:nvPr/>
        </p:nvSpPr>
        <p:spPr>
          <a:xfrm>
            <a:off x="6535208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9" name="Rectangle 308"/>
          <p:cNvSpPr/>
          <p:nvPr/>
        </p:nvSpPr>
        <p:spPr>
          <a:xfrm>
            <a:off x="6128972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10" name="Rectangle 309"/>
          <p:cNvSpPr/>
          <p:nvPr/>
        </p:nvSpPr>
        <p:spPr>
          <a:xfrm>
            <a:off x="6128971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1" name="Straight Connector 310"/>
          <p:cNvCxnSpPr/>
          <p:nvPr/>
        </p:nvCxnSpPr>
        <p:spPr>
          <a:xfrm>
            <a:off x="4910263" y="1051082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4910263" y="136921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Rectangle 312"/>
          <p:cNvSpPr/>
          <p:nvPr/>
        </p:nvSpPr>
        <p:spPr>
          <a:xfrm>
            <a:off x="4910262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sp>
        <p:nvSpPr>
          <p:cNvPr id="314" name="Isosceles Triangle 313"/>
          <p:cNvSpPr/>
          <p:nvPr/>
        </p:nvSpPr>
        <p:spPr>
          <a:xfrm flipV="1">
            <a:off x="4948756" y="956962"/>
            <a:ext cx="115272" cy="66582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Isosceles Triangle 314"/>
          <p:cNvSpPr/>
          <p:nvPr/>
        </p:nvSpPr>
        <p:spPr>
          <a:xfrm flipV="1">
            <a:off x="4948756" y="1395830"/>
            <a:ext cx="115272" cy="66582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Rectangle 315"/>
          <p:cNvSpPr/>
          <p:nvPr/>
        </p:nvSpPr>
        <p:spPr>
          <a:xfrm>
            <a:off x="4910262" y="1049203"/>
            <a:ext cx="1870675" cy="317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7" name="Straight Connector 316"/>
          <p:cNvCxnSpPr/>
          <p:nvPr/>
        </p:nvCxnSpPr>
        <p:spPr>
          <a:xfrm>
            <a:off x="4995988" y="11581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5419553" y="11581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4995988" y="125052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5419553" y="125052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9282046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tangle 204"/>
          <p:cNvSpPr/>
          <p:nvPr/>
        </p:nvSpPr>
        <p:spPr>
          <a:xfrm>
            <a:off x="935599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6" name="Rectangle 205"/>
          <p:cNvSpPr/>
          <p:nvPr/>
        </p:nvSpPr>
        <p:spPr>
          <a:xfrm>
            <a:off x="976223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7" name="Rectangle 206"/>
          <p:cNvSpPr/>
          <p:nvPr/>
        </p:nvSpPr>
        <p:spPr>
          <a:xfrm>
            <a:off x="10168467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8" name="Rectangle 207"/>
          <p:cNvSpPr/>
          <p:nvPr/>
        </p:nvSpPr>
        <p:spPr>
          <a:xfrm>
            <a:off x="10980940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9" name="Rectangle 208"/>
          <p:cNvSpPr/>
          <p:nvPr/>
        </p:nvSpPr>
        <p:spPr>
          <a:xfrm>
            <a:off x="9355993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6" name="Rectangle 215"/>
          <p:cNvSpPr/>
          <p:nvPr/>
        </p:nvSpPr>
        <p:spPr>
          <a:xfrm>
            <a:off x="976222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7" name="Rectangle 216"/>
          <p:cNvSpPr/>
          <p:nvPr/>
        </p:nvSpPr>
        <p:spPr>
          <a:xfrm>
            <a:off x="1016846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8" name="Rectangle 217"/>
          <p:cNvSpPr/>
          <p:nvPr/>
        </p:nvSpPr>
        <p:spPr>
          <a:xfrm>
            <a:off x="10980938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9" name="Rectangle 218"/>
          <p:cNvSpPr/>
          <p:nvPr/>
        </p:nvSpPr>
        <p:spPr>
          <a:xfrm>
            <a:off x="10574702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0" name="Rectangle 219"/>
          <p:cNvSpPr/>
          <p:nvPr/>
        </p:nvSpPr>
        <p:spPr>
          <a:xfrm>
            <a:off x="10574701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9355993" y="104155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9355993" y="138630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9357417" y="127910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357417" y="115732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4909032" y="205904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2" name="Rectangle 341"/>
          <p:cNvSpPr/>
          <p:nvPr/>
        </p:nvSpPr>
        <p:spPr>
          <a:xfrm>
            <a:off x="4835084" y="198718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Rectangle 342"/>
          <p:cNvSpPr/>
          <p:nvPr/>
        </p:nvSpPr>
        <p:spPr>
          <a:xfrm>
            <a:off x="6447890" y="211102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Rectangle 343"/>
          <p:cNvSpPr/>
          <p:nvPr/>
        </p:nvSpPr>
        <p:spPr>
          <a:xfrm>
            <a:off x="4909031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5" name="Rectangle 344"/>
          <p:cNvSpPr/>
          <p:nvPr/>
        </p:nvSpPr>
        <p:spPr>
          <a:xfrm>
            <a:off x="5315268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8" name="Rectangle 347"/>
          <p:cNvSpPr/>
          <p:nvPr/>
        </p:nvSpPr>
        <p:spPr>
          <a:xfrm>
            <a:off x="5721505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9" name="Rectangle 348"/>
          <p:cNvSpPr/>
          <p:nvPr/>
        </p:nvSpPr>
        <p:spPr>
          <a:xfrm>
            <a:off x="6533978" y="243164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0" name="Rectangle 349"/>
          <p:cNvSpPr/>
          <p:nvPr/>
        </p:nvSpPr>
        <p:spPr>
          <a:xfrm>
            <a:off x="4909031" y="2302462"/>
            <a:ext cx="406237" cy="129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1" name="Rectangle 350"/>
          <p:cNvSpPr/>
          <p:nvPr/>
        </p:nvSpPr>
        <p:spPr>
          <a:xfrm>
            <a:off x="5315267" y="2302462"/>
            <a:ext cx="406237" cy="129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2" name="Rectangle 351"/>
          <p:cNvSpPr/>
          <p:nvPr/>
        </p:nvSpPr>
        <p:spPr>
          <a:xfrm>
            <a:off x="5721504" y="2302462"/>
            <a:ext cx="406237" cy="1296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3" name="Rectangle 352"/>
          <p:cNvSpPr/>
          <p:nvPr/>
        </p:nvSpPr>
        <p:spPr>
          <a:xfrm>
            <a:off x="6533976" y="230246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4" name="Rectangle 353"/>
          <p:cNvSpPr/>
          <p:nvPr/>
        </p:nvSpPr>
        <p:spPr>
          <a:xfrm>
            <a:off x="6127740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5" name="Rectangle 354"/>
          <p:cNvSpPr/>
          <p:nvPr/>
        </p:nvSpPr>
        <p:spPr>
          <a:xfrm>
            <a:off x="6127739" y="230246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56" name="Straight Connector 355"/>
          <p:cNvCxnSpPr/>
          <p:nvPr/>
        </p:nvCxnSpPr>
        <p:spPr>
          <a:xfrm>
            <a:off x="4909031" y="255192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4909031" y="289667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4909030" y="300813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cxnSp>
        <p:nvCxnSpPr>
          <p:cNvPr id="359" name="Straight Connector 358"/>
          <p:cNvCxnSpPr/>
          <p:nvPr/>
        </p:nvCxnSpPr>
        <p:spPr>
          <a:xfrm>
            <a:off x="4910455" y="277994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4910455" y="266769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4985786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tangle 361"/>
          <p:cNvSpPr/>
          <p:nvPr/>
        </p:nvSpPr>
        <p:spPr>
          <a:xfrm>
            <a:off x="5513738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Rectangle 362"/>
          <p:cNvSpPr/>
          <p:nvPr/>
        </p:nvSpPr>
        <p:spPr>
          <a:xfrm>
            <a:off x="4908319" y="2548863"/>
            <a:ext cx="1872618" cy="118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1" name="Rectangle 390"/>
          <p:cNvSpPr/>
          <p:nvPr/>
        </p:nvSpPr>
        <p:spPr>
          <a:xfrm>
            <a:off x="2712168" y="205904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2" name="Rectangle 391"/>
          <p:cNvSpPr/>
          <p:nvPr/>
        </p:nvSpPr>
        <p:spPr>
          <a:xfrm>
            <a:off x="2638220" y="198718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3" name="Rectangle 392"/>
          <p:cNvSpPr/>
          <p:nvPr/>
        </p:nvSpPr>
        <p:spPr>
          <a:xfrm>
            <a:off x="4251026" y="211102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6" name="Rectangle 405"/>
          <p:cNvSpPr/>
          <p:nvPr/>
        </p:nvSpPr>
        <p:spPr>
          <a:xfrm>
            <a:off x="2712166" y="300813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sp>
        <p:nvSpPr>
          <p:cNvPr id="418" name="Rectangle 417"/>
          <p:cNvSpPr/>
          <p:nvPr/>
        </p:nvSpPr>
        <p:spPr>
          <a:xfrm>
            <a:off x="4135928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Rectangle 418"/>
          <p:cNvSpPr/>
          <p:nvPr/>
        </p:nvSpPr>
        <p:spPr>
          <a:xfrm>
            <a:off x="4135928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0" name="Rectangle 419"/>
          <p:cNvSpPr/>
          <p:nvPr/>
        </p:nvSpPr>
        <p:spPr>
          <a:xfrm>
            <a:off x="3664114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1" name="Rectangle 420"/>
          <p:cNvSpPr/>
          <p:nvPr/>
        </p:nvSpPr>
        <p:spPr>
          <a:xfrm>
            <a:off x="3664114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2" name="Rectangle 421"/>
          <p:cNvSpPr/>
          <p:nvPr/>
        </p:nvSpPr>
        <p:spPr>
          <a:xfrm>
            <a:off x="3193958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3" name="Rectangle 422"/>
          <p:cNvSpPr/>
          <p:nvPr/>
        </p:nvSpPr>
        <p:spPr>
          <a:xfrm>
            <a:off x="3193958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4" name="Rectangle 423"/>
          <p:cNvSpPr/>
          <p:nvPr/>
        </p:nvSpPr>
        <p:spPr>
          <a:xfrm>
            <a:off x="2713924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5" name="Rectangle 424"/>
          <p:cNvSpPr/>
          <p:nvPr/>
        </p:nvSpPr>
        <p:spPr>
          <a:xfrm>
            <a:off x="2713924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6" name="Rectangle 425"/>
          <p:cNvSpPr/>
          <p:nvPr/>
        </p:nvSpPr>
        <p:spPr>
          <a:xfrm>
            <a:off x="2762009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7" name="Rectangle 426"/>
          <p:cNvSpPr/>
          <p:nvPr/>
        </p:nvSpPr>
        <p:spPr>
          <a:xfrm>
            <a:off x="3289961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8" name="Rectangle 427"/>
          <p:cNvSpPr/>
          <p:nvPr/>
        </p:nvSpPr>
        <p:spPr>
          <a:xfrm>
            <a:off x="501441" y="3573144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29" name="Rectangle 428"/>
          <p:cNvSpPr/>
          <p:nvPr/>
        </p:nvSpPr>
        <p:spPr>
          <a:xfrm>
            <a:off x="427493" y="350128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0" name="Rectangle 429"/>
          <p:cNvSpPr/>
          <p:nvPr/>
        </p:nvSpPr>
        <p:spPr>
          <a:xfrm>
            <a:off x="2040299" y="362512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1" name="Rectangle 430"/>
          <p:cNvSpPr/>
          <p:nvPr/>
        </p:nvSpPr>
        <p:spPr>
          <a:xfrm>
            <a:off x="501440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2" name="Rectangle 431"/>
          <p:cNvSpPr/>
          <p:nvPr/>
        </p:nvSpPr>
        <p:spPr>
          <a:xfrm>
            <a:off x="907677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3" name="Rectangle 432"/>
          <p:cNvSpPr/>
          <p:nvPr/>
        </p:nvSpPr>
        <p:spPr>
          <a:xfrm>
            <a:off x="1313914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4" name="Rectangle 433"/>
          <p:cNvSpPr/>
          <p:nvPr/>
        </p:nvSpPr>
        <p:spPr>
          <a:xfrm>
            <a:off x="2126387" y="3945749"/>
            <a:ext cx="246959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5" name="Rectangle 434"/>
          <p:cNvSpPr/>
          <p:nvPr/>
        </p:nvSpPr>
        <p:spPr>
          <a:xfrm>
            <a:off x="501440" y="3816565"/>
            <a:ext cx="406237" cy="1291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6" name="Rectangle 435"/>
          <p:cNvSpPr/>
          <p:nvPr/>
        </p:nvSpPr>
        <p:spPr>
          <a:xfrm>
            <a:off x="907676" y="3816565"/>
            <a:ext cx="406237" cy="133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7" name="Rectangle 436"/>
          <p:cNvSpPr/>
          <p:nvPr/>
        </p:nvSpPr>
        <p:spPr>
          <a:xfrm>
            <a:off x="1313913" y="3816565"/>
            <a:ext cx="406237" cy="1332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8" name="Rectangle 437"/>
          <p:cNvSpPr/>
          <p:nvPr/>
        </p:nvSpPr>
        <p:spPr>
          <a:xfrm>
            <a:off x="2126385" y="3816564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9" name="Rectangle 438"/>
          <p:cNvSpPr/>
          <p:nvPr/>
        </p:nvSpPr>
        <p:spPr>
          <a:xfrm>
            <a:off x="1720149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0" name="Rectangle 439"/>
          <p:cNvSpPr/>
          <p:nvPr/>
        </p:nvSpPr>
        <p:spPr>
          <a:xfrm>
            <a:off x="1720148" y="3816564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41" name="Straight Connector 440"/>
          <p:cNvCxnSpPr/>
          <p:nvPr/>
        </p:nvCxnSpPr>
        <p:spPr>
          <a:xfrm>
            <a:off x="501440" y="406603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501440" y="44107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502864" y="430357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502864" y="4181794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501440" y="45250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Rectangle 191"/>
          <p:cNvSpPr/>
          <p:nvPr/>
        </p:nvSpPr>
        <p:spPr>
          <a:xfrm>
            <a:off x="562658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3" name="Rectangle 192"/>
          <p:cNvSpPr/>
          <p:nvPr/>
        </p:nvSpPr>
        <p:spPr>
          <a:xfrm>
            <a:off x="860840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8" name="Rectangle 457"/>
          <p:cNvSpPr/>
          <p:nvPr/>
        </p:nvSpPr>
        <p:spPr>
          <a:xfrm>
            <a:off x="2710667" y="54867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9" name="Rectangle 458"/>
          <p:cNvSpPr/>
          <p:nvPr/>
        </p:nvSpPr>
        <p:spPr>
          <a:xfrm>
            <a:off x="2636719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0" name="Rectangle 459"/>
          <p:cNvSpPr/>
          <p:nvPr/>
        </p:nvSpPr>
        <p:spPr>
          <a:xfrm>
            <a:off x="4249525" y="60065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1" name="Rectangle 460"/>
          <p:cNvSpPr/>
          <p:nvPr/>
        </p:nvSpPr>
        <p:spPr>
          <a:xfrm>
            <a:off x="2786189" y="602017"/>
            <a:ext cx="460025" cy="109342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3" name="Rectangle 462"/>
          <p:cNvSpPr/>
          <p:nvPr/>
        </p:nvSpPr>
        <p:spPr>
          <a:xfrm>
            <a:off x="2710666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4" name="Rectangle 463"/>
          <p:cNvSpPr/>
          <p:nvPr/>
        </p:nvSpPr>
        <p:spPr>
          <a:xfrm>
            <a:off x="311690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5" name="Rectangle 464"/>
          <p:cNvSpPr/>
          <p:nvPr/>
        </p:nvSpPr>
        <p:spPr>
          <a:xfrm>
            <a:off x="352314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6" name="Rectangle 465"/>
          <p:cNvSpPr/>
          <p:nvPr/>
        </p:nvSpPr>
        <p:spPr>
          <a:xfrm>
            <a:off x="4335613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7" name="Rectangle 466"/>
          <p:cNvSpPr/>
          <p:nvPr/>
        </p:nvSpPr>
        <p:spPr>
          <a:xfrm>
            <a:off x="271066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8" name="Rectangle 467"/>
          <p:cNvSpPr/>
          <p:nvPr/>
        </p:nvSpPr>
        <p:spPr>
          <a:xfrm>
            <a:off x="3116902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69" name="Rectangle 468"/>
          <p:cNvSpPr/>
          <p:nvPr/>
        </p:nvSpPr>
        <p:spPr>
          <a:xfrm>
            <a:off x="352313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0" name="Rectangle 469"/>
          <p:cNvSpPr/>
          <p:nvPr/>
        </p:nvSpPr>
        <p:spPr>
          <a:xfrm>
            <a:off x="4335611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1" name="Rectangle 470"/>
          <p:cNvSpPr/>
          <p:nvPr/>
        </p:nvSpPr>
        <p:spPr>
          <a:xfrm>
            <a:off x="3929375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2" name="Rectangle 471"/>
          <p:cNvSpPr/>
          <p:nvPr/>
        </p:nvSpPr>
        <p:spPr>
          <a:xfrm>
            <a:off x="3929374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73" name="Straight Connector 472"/>
          <p:cNvCxnSpPr/>
          <p:nvPr/>
        </p:nvCxnSpPr>
        <p:spPr>
          <a:xfrm>
            <a:off x="2710666" y="104155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4" name="Straight Connector 473"/>
          <p:cNvCxnSpPr/>
          <p:nvPr/>
        </p:nvCxnSpPr>
        <p:spPr>
          <a:xfrm>
            <a:off x="2710666" y="138630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5" name="Rectangle 474"/>
          <p:cNvSpPr/>
          <p:nvPr/>
        </p:nvSpPr>
        <p:spPr>
          <a:xfrm>
            <a:off x="2710665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cxnSp>
        <p:nvCxnSpPr>
          <p:cNvPr id="476" name="Straight Connector 475"/>
          <p:cNvCxnSpPr/>
          <p:nvPr/>
        </p:nvCxnSpPr>
        <p:spPr>
          <a:xfrm>
            <a:off x="2712090" y="127910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7" name="Straight Connector 476"/>
          <p:cNvCxnSpPr/>
          <p:nvPr/>
        </p:nvCxnSpPr>
        <p:spPr>
          <a:xfrm>
            <a:off x="2712090" y="115732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 rot="2587366">
            <a:off x="2741760" y="541466"/>
            <a:ext cx="31290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000" dirty="0" smtClean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</a:t>
            </a:r>
            <a:endParaRPr lang="de-DE" sz="10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489" name="Rectangle 488"/>
          <p:cNvSpPr/>
          <p:nvPr/>
        </p:nvSpPr>
        <p:spPr>
          <a:xfrm>
            <a:off x="4909032" y="3564032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0" name="Rectangle 489"/>
          <p:cNvSpPr/>
          <p:nvPr/>
        </p:nvSpPr>
        <p:spPr>
          <a:xfrm>
            <a:off x="4835084" y="35041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1" name="Rectangle 490"/>
          <p:cNvSpPr/>
          <p:nvPr/>
        </p:nvSpPr>
        <p:spPr>
          <a:xfrm>
            <a:off x="6447890" y="361601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2" name="Rectangle 491"/>
          <p:cNvSpPr/>
          <p:nvPr/>
        </p:nvSpPr>
        <p:spPr>
          <a:xfrm>
            <a:off x="4909031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3" name="Rectangle 492"/>
          <p:cNvSpPr/>
          <p:nvPr/>
        </p:nvSpPr>
        <p:spPr>
          <a:xfrm>
            <a:off x="5315268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4" name="Rectangle 493"/>
          <p:cNvSpPr/>
          <p:nvPr/>
        </p:nvSpPr>
        <p:spPr>
          <a:xfrm>
            <a:off x="5721505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 dirty="0"/>
              <a:t>Σ</a:t>
            </a:r>
            <a:endParaRPr lang="de-DE" sz="900" dirty="0"/>
          </a:p>
        </p:txBody>
      </p:sp>
      <p:sp>
        <p:nvSpPr>
          <p:cNvPr id="495" name="Rectangle 494"/>
          <p:cNvSpPr/>
          <p:nvPr/>
        </p:nvSpPr>
        <p:spPr>
          <a:xfrm>
            <a:off x="6533978" y="39237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6" name="Rectangle 495"/>
          <p:cNvSpPr/>
          <p:nvPr/>
        </p:nvSpPr>
        <p:spPr>
          <a:xfrm>
            <a:off x="4909031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7" name="Rectangle 496"/>
          <p:cNvSpPr/>
          <p:nvPr/>
        </p:nvSpPr>
        <p:spPr>
          <a:xfrm>
            <a:off x="5315267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8" name="Rectangle 497"/>
          <p:cNvSpPr/>
          <p:nvPr/>
        </p:nvSpPr>
        <p:spPr>
          <a:xfrm>
            <a:off x="5721504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9" name="Rectangle 498"/>
          <p:cNvSpPr/>
          <p:nvPr/>
        </p:nvSpPr>
        <p:spPr>
          <a:xfrm>
            <a:off x="6533976" y="3807453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0" name="Rectangle 499"/>
          <p:cNvSpPr/>
          <p:nvPr/>
        </p:nvSpPr>
        <p:spPr>
          <a:xfrm>
            <a:off x="6127740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1" name="Rectangle 500"/>
          <p:cNvSpPr/>
          <p:nvPr/>
        </p:nvSpPr>
        <p:spPr>
          <a:xfrm>
            <a:off x="6127739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4" name="Rectangle 503"/>
          <p:cNvSpPr/>
          <p:nvPr/>
        </p:nvSpPr>
        <p:spPr>
          <a:xfrm>
            <a:off x="4909030" y="4531054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  </a:t>
            </a:r>
            <a:endParaRPr lang="de-DE" sz="800" dirty="0"/>
          </a:p>
        </p:txBody>
      </p:sp>
      <p:sp>
        <p:nvSpPr>
          <p:cNvPr id="557" name="Rectangle 556"/>
          <p:cNvSpPr/>
          <p:nvPr/>
        </p:nvSpPr>
        <p:spPr>
          <a:xfrm>
            <a:off x="4909031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8" name="Rectangle 557"/>
          <p:cNvSpPr/>
          <p:nvPr/>
        </p:nvSpPr>
        <p:spPr>
          <a:xfrm>
            <a:off x="5315268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9" name="Rectangle 558"/>
          <p:cNvSpPr/>
          <p:nvPr/>
        </p:nvSpPr>
        <p:spPr>
          <a:xfrm>
            <a:off x="5721505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560" name="Rectangle 559"/>
          <p:cNvSpPr/>
          <p:nvPr/>
        </p:nvSpPr>
        <p:spPr>
          <a:xfrm>
            <a:off x="6533978" y="404888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1" name="Rectangle 560"/>
          <p:cNvSpPr/>
          <p:nvPr/>
        </p:nvSpPr>
        <p:spPr>
          <a:xfrm>
            <a:off x="6127740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2" name="Rectangle 561"/>
          <p:cNvSpPr/>
          <p:nvPr/>
        </p:nvSpPr>
        <p:spPr>
          <a:xfrm>
            <a:off x="4909031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3" name="Rectangle 562"/>
          <p:cNvSpPr/>
          <p:nvPr/>
        </p:nvSpPr>
        <p:spPr>
          <a:xfrm>
            <a:off x="5315268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4" name="Rectangle 563"/>
          <p:cNvSpPr/>
          <p:nvPr/>
        </p:nvSpPr>
        <p:spPr>
          <a:xfrm>
            <a:off x="5721505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565" name="Rectangle 564"/>
          <p:cNvSpPr/>
          <p:nvPr/>
        </p:nvSpPr>
        <p:spPr>
          <a:xfrm>
            <a:off x="6533978" y="416928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6" name="Rectangle 565"/>
          <p:cNvSpPr/>
          <p:nvPr/>
        </p:nvSpPr>
        <p:spPr>
          <a:xfrm>
            <a:off x="6127740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7" name="Rectangle 566"/>
          <p:cNvSpPr/>
          <p:nvPr/>
        </p:nvSpPr>
        <p:spPr>
          <a:xfrm>
            <a:off x="4909031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8" name="Rectangle 567"/>
          <p:cNvSpPr/>
          <p:nvPr/>
        </p:nvSpPr>
        <p:spPr>
          <a:xfrm>
            <a:off x="5315268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69" name="Rectangle 568"/>
          <p:cNvSpPr/>
          <p:nvPr/>
        </p:nvSpPr>
        <p:spPr>
          <a:xfrm>
            <a:off x="5721505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570" name="Rectangle 569"/>
          <p:cNvSpPr/>
          <p:nvPr/>
        </p:nvSpPr>
        <p:spPr>
          <a:xfrm>
            <a:off x="6533978" y="428873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1" name="Rectangle 570"/>
          <p:cNvSpPr/>
          <p:nvPr/>
        </p:nvSpPr>
        <p:spPr>
          <a:xfrm>
            <a:off x="6127740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2" name="Rectangle 571"/>
          <p:cNvSpPr/>
          <p:nvPr/>
        </p:nvSpPr>
        <p:spPr>
          <a:xfrm>
            <a:off x="4909031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3" name="Rectangle 572"/>
          <p:cNvSpPr/>
          <p:nvPr/>
        </p:nvSpPr>
        <p:spPr>
          <a:xfrm>
            <a:off x="5315268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4" name="Rectangle 573"/>
          <p:cNvSpPr/>
          <p:nvPr/>
        </p:nvSpPr>
        <p:spPr>
          <a:xfrm>
            <a:off x="5721505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 dirty="0"/>
              <a:t>Σ</a:t>
            </a:r>
            <a:endParaRPr lang="de-DE" sz="900" dirty="0"/>
          </a:p>
        </p:txBody>
      </p:sp>
      <p:sp>
        <p:nvSpPr>
          <p:cNvPr id="575" name="Rectangle 574"/>
          <p:cNvSpPr/>
          <p:nvPr/>
        </p:nvSpPr>
        <p:spPr>
          <a:xfrm>
            <a:off x="6533978" y="440886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6" name="Rectangle 575"/>
          <p:cNvSpPr/>
          <p:nvPr/>
        </p:nvSpPr>
        <p:spPr>
          <a:xfrm>
            <a:off x="6127740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8" name="Rectangle 577"/>
          <p:cNvSpPr/>
          <p:nvPr/>
        </p:nvSpPr>
        <p:spPr>
          <a:xfrm>
            <a:off x="2706246" y="3564032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79" name="Rectangle 578"/>
          <p:cNvSpPr/>
          <p:nvPr/>
        </p:nvSpPr>
        <p:spPr>
          <a:xfrm>
            <a:off x="2632298" y="35041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0" name="Rectangle 579"/>
          <p:cNvSpPr/>
          <p:nvPr/>
        </p:nvSpPr>
        <p:spPr>
          <a:xfrm>
            <a:off x="4245104" y="361601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1" name="Rectangle 580"/>
          <p:cNvSpPr/>
          <p:nvPr/>
        </p:nvSpPr>
        <p:spPr>
          <a:xfrm>
            <a:off x="2706245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2" name="Rectangle 581"/>
          <p:cNvSpPr/>
          <p:nvPr/>
        </p:nvSpPr>
        <p:spPr>
          <a:xfrm>
            <a:off x="3112482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3" name="Rectangle 582"/>
          <p:cNvSpPr/>
          <p:nvPr/>
        </p:nvSpPr>
        <p:spPr>
          <a:xfrm>
            <a:off x="3518719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84" name="Rectangle 583"/>
          <p:cNvSpPr/>
          <p:nvPr/>
        </p:nvSpPr>
        <p:spPr>
          <a:xfrm>
            <a:off x="4331192" y="392373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5" name="Rectangle 584"/>
          <p:cNvSpPr/>
          <p:nvPr/>
        </p:nvSpPr>
        <p:spPr>
          <a:xfrm>
            <a:off x="2706245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6" name="Rectangle 585"/>
          <p:cNvSpPr/>
          <p:nvPr/>
        </p:nvSpPr>
        <p:spPr>
          <a:xfrm>
            <a:off x="3112481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7" name="Rectangle 586"/>
          <p:cNvSpPr/>
          <p:nvPr/>
        </p:nvSpPr>
        <p:spPr>
          <a:xfrm>
            <a:off x="3518718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8" name="Rectangle 587"/>
          <p:cNvSpPr/>
          <p:nvPr/>
        </p:nvSpPr>
        <p:spPr>
          <a:xfrm>
            <a:off x="4331190" y="3807453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89" name="Rectangle 588"/>
          <p:cNvSpPr/>
          <p:nvPr/>
        </p:nvSpPr>
        <p:spPr>
          <a:xfrm>
            <a:off x="3924954" y="392373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0" name="Rectangle 589"/>
          <p:cNvSpPr/>
          <p:nvPr/>
        </p:nvSpPr>
        <p:spPr>
          <a:xfrm>
            <a:off x="3924953" y="380745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1" name="Rectangle 590"/>
          <p:cNvSpPr/>
          <p:nvPr/>
        </p:nvSpPr>
        <p:spPr>
          <a:xfrm>
            <a:off x="2706244" y="4531054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  </a:t>
            </a:r>
            <a:r>
              <a:rPr lang="de-DE" sz="800" dirty="0" smtClean="0"/>
              <a:t>?</a:t>
            </a:r>
            <a:endParaRPr lang="de-DE" sz="800" dirty="0"/>
          </a:p>
        </p:txBody>
      </p:sp>
      <p:sp>
        <p:nvSpPr>
          <p:cNvPr id="592" name="Rectangle 591"/>
          <p:cNvSpPr/>
          <p:nvPr/>
        </p:nvSpPr>
        <p:spPr>
          <a:xfrm>
            <a:off x="2706245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3" name="Rectangle 592"/>
          <p:cNvSpPr/>
          <p:nvPr/>
        </p:nvSpPr>
        <p:spPr>
          <a:xfrm>
            <a:off x="3112482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4" name="Rectangle 593"/>
          <p:cNvSpPr/>
          <p:nvPr/>
        </p:nvSpPr>
        <p:spPr>
          <a:xfrm>
            <a:off x="3518719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95" name="Rectangle 594"/>
          <p:cNvSpPr/>
          <p:nvPr/>
        </p:nvSpPr>
        <p:spPr>
          <a:xfrm>
            <a:off x="4331192" y="404888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6" name="Rectangle 595"/>
          <p:cNvSpPr/>
          <p:nvPr/>
        </p:nvSpPr>
        <p:spPr>
          <a:xfrm>
            <a:off x="3924954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7" name="Rectangle 596"/>
          <p:cNvSpPr/>
          <p:nvPr/>
        </p:nvSpPr>
        <p:spPr>
          <a:xfrm>
            <a:off x="2706245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8" name="Rectangle 597"/>
          <p:cNvSpPr/>
          <p:nvPr/>
        </p:nvSpPr>
        <p:spPr>
          <a:xfrm>
            <a:off x="3112482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99" name="Rectangle 598"/>
          <p:cNvSpPr/>
          <p:nvPr/>
        </p:nvSpPr>
        <p:spPr>
          <a:xfrm>
            <a:off x="3518719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00" name="Rectangle 599"/>
          <p:cNvSpPr/>
          <p:nvPr/>
        </p:nvSpPr>
        <p:spPr>
          <a:xfrm>
            <a:off x="4331192" y="416928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1" name="Rectangle 600"/>
          <p:cNvSpPr/>
          <p:nvPr/>
        </p:nvSpPr>
        <p:spPr>
          <a:xfrm>
            <a:off x="3924954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2" name="Rectangle 601"/>
          <p:cNvSpPr/>
          <p:nvPr/>
        </p:nvSpPr>
        <p:spPr>
          <a:xfrm>
            <a:off x="2706245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3" name="Rectangle 602"/>
          <p:cNvSpPr/>
          <p:nvPr/>
        </p:nvSpPr>
        <p:spPr>
          <a:xfrm>
            <a:off x="3112482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4" name="Rectangle 603"/>
          <p:cNvSpPr/>
          <p:nvPr/>
        </p:nvSpPr>
        <p:spPr>
          <a:xfrm>
            <a:off x="3518719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05" name="Rectangle 604"/>
          <p:cNvSpPr/>
          <p:nvPr/>
        </p:nvSpPr>
        <p:spPr>
          <a:xfrm>
            <a:off x="4331192" y="428873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6" name="Rectangle 605"/>
          <p:cNvSpPr/>
          <p:nvPr/>
        </p:nvSpPr>
        <p:spPr>
          <a:xfrm>
            <a:off x="3924954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7" name="Rectangle 606"/>
          <p:cNvSpPr/>
          <p:nvPr/>
        </p:nvSpPr>
        <p:spPr>
          <a:xfrm>
            <a:off x="2706245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8" name="Rectangle 607"/>
          <p:cNvSpPr/>
          <p:nvPr/>
        </p:nvSpPr>
        <p:spPr>
          <a:xfrm>
            <a:off x="3112482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09" name="Rectangle 608"/>
          <p:cNvSpPr/>
          <p:nvPr/>
        </p:nvSpPr>
        <p:spPr>
          <a:xfrm>
            <a:off x="3518719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610" name="Rectangle 609"/>
          <p:cNvSpPr/>
          <p:nvPr/>
        </p:nvSpPr>
        <p:spPr>
          <a:xfrm>
            <a:off x="4331192" y="440886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1" name="Rectangle 610"/>
          <p:cNvSpPr/>
          <p:nvPr/>
        </p:nvSpPr>
        <p:spPr>
          <a:xfrm>
            <a:off x="3924954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2" name="Rectangle 611"/>
          <p:cNvSpPr/>
          <p:nvPr/>
        </p:nvSpPr>
        <p:spPr>
          <a:xfrm>
            <a:off x="7133128" y="538400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3" name="Rectangle 612"/>
          <p:cNvSpPr/>
          <p:nvPr/>
        </p:nvSpPr>
        <p:spPr>
          <a:xfrm>
            <a:off x="7059180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4" name="Rectangle 613"/>
          <p:cNvSpPr/>
          <p:nvPr/>
        </p:nvSpPr>
        <p:spPr>
          <a:xfrm>
            <a:off x="8671986" y="59038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15" name="Rectangle 614"/>
          <p:cNvSpPr/>
          <p:nvPr/>
        </p:nvSpPr>
        <p:spPr>
          <a:xfrm>
            <a:off x="7133127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6" name="Rectangle 615"/>
          <p:cNvSpPr/>
          <p:nvPr/>
        </p:nvSpPr>
        <p:spPr>
          <a:xfrm>
            <a:off x="7539364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7" name="Rectangle 616"/>
          <p:cNvSpPr/>
          <p:nvPr/>
        </p:nvSpPr>
        <p:spPr>
          <a:xfrm>
            <a:off x="7945601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18" name="Rectangle 617"/>
          <p:cNvSpPr/>
          <p:nvPr/>
        </p:nvSpPr>
        <p:spPr>
          <a:xfrm>
            <a:off x="8758074" y="89810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19" name="Rectangle 618"/>
          <p:cNvSpPr/>
          <p:nvPr/>
        </p:nvSpPr>
        <p:spPr>
          <a:xfrm>
            <a:off x="7133127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0" name="Rectangle 619"/>
          <p:cNvSpPr/>
          <p:nvPr/>
        </p:nvSpPr>
        <p:spPr>
          <a:xfrm>
            <a:off x="7539363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1" name="Rectangle 620"/>
          <p:cNvSpPr/>
          <p:nvPr/>
        </p:nvSpPr>
        <p:spPr>
          <a:xfrm>
            <a:off x="7945600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2" name="Rectangle 621"/>
          <p:cNvSpPr/>
          <p:nvPr/>
        </p:nvSpPr>
        <p:spPr>
          <a:xfrm>
            <a:off x="8758072" y="781821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3" name="Rectangle 622"/>
          <p:cNvSpPr/>
          <p:nvPr/>
        </p:nvSpPr>
        <p:spPr>
          <a:xfrm>
            <a:off x="8351836" y="89810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4" name="Rectangle 623"/>
          <p:cNvSpPr/>
          <p:nvPr/>
        </p:nvSpPr>
        <p:spPr>
          <a:xfrm>
            <a:off x="8351835" y="781820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5" name="Rectangle 624"/>
          <p:cNvSpPr/>
          <p:nvPr/>
        </p:nvSpPr>
        <p:spPr>
          <a:xfrm>
            <a:off x="7133126" y="1505422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  </a:t>
            </a:r>
            <a:endParaRPr lang="de-DE" sz="800" dirty="0"/>
          </a:p>
        </p:txBody>
      </p:sp>
      <p:sp>
        <p:nvSpPr>
          <p:cNvPr id="626" name="Rectangle 625"/>
          <p:cNvSpPr/>
          <p:nvPr/>
        </p:nvSpPr>
        <p:spPr>
          <a:xfrm>
            <a:off x="7133127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7" name="Rectangle 626"/>
          <p:cNvSpPr/>
          <p:nvPr/>
        </p:nvSpPr>
        <p:spPr>
          <a:xfrm>
            <a:off x="7539364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28" name="Rectangle 627"/>
          <p:cNvSpPr/>
          <p:nvPr/>
        </p:nvSpPr>
        <p:spPr>
          <a:xfrm>
            <a:off x="7945601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29" name="Rectangle 628"/>
          <p:cNvSpPr/>
          <p:nvPr/>
        </p:nvSpPr>
        <p:spPr>
          <a:xfrm>
            <a:off x="8758074" y="102325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0" name="Rectangle 629"/>
          <p:cNvSpPr/>
          <p:nvPr/>
        </p:nvSpPr>
        <p:spPr>
          <a:xfrm>
            <a:off x="8351836" y="102325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1" name="Rectangle 630"/>
          <p:cNvSpPr/>
          <p:nvPr/>
        </p:nvSpPr>
        <p:spPr>
          <a:xfrm>
            <a:off x="7133127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2" name="Rectangle 631"/>
          <p:cNvSpPr/>
          <p:nvPr/>
        </p:nvSpPr>
        <p:spPr>
          <a:xfrm>
            <a:off x="7539364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3" name="Rectangle 632"/>
          <p:cNvSpPr/>
          <p:nvPr/>
        </p:nvSpPr>
        <p:spPr>
          <a:xfrm>
            <a:off x="7945601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34" name="Rectangle 633"/>
          <p:cNvSpPr/>
          <p:nvPr/>
        </p:nvSpPr>
        <p:spPr>
          <a:xfrm>
            <a:off x="8758074" y="1143656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5" name="Rectangle 634"/>
          <p:cNvSpPr/>
          <p:nvPr/>
        </p:nvSpPr>
        <p:spPr>
          <a:xfrm>
            <a:off x="8351836" y="114365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6" name="Rectangle 635"/>
          <p:cNvSpPr/>
          <p:nvPr/>
        </p:nvSpPr>
        <p:spPr>
          <a:xfrm>
            <a:off x="7133127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7" name="Rectangle 636"/>
          <p:cNvSpPr/>
          <p:nvPr/>
        </p:nvSpPr>
        <p:spPr>
          <a:xfrm>
            <a:off x="7539364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8" name="Rectangle 637"/>
          <p:cNvSpPr/>
          <p:nvPr/>
        </p:nvSpPr>
        <p:spPr>
          <a:xfrm>
            <a:off x="7945601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39" name="Rectangle 638"/>
          <p:cNvSpPr/>
          <p:nvPr/>
        </p:nvSpPr>
        <p:spPr>
          <a:xfrm>
            <a:off x="8758074" y="126309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0" name="Rectangle 639"/>
          <p:cNvSpPr/>
          <p:nvPr/>
        </p:nvSpPr>
        <p:spPr>
          <a:xfrm>
            <a:off x="8351836" y="12630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1" name="Rectangle 640"/>
          <p:cNvSpPr/>
          <p:nvPr/>
        </p:nvSpPr>
        <p:spPr>
          <a:xfrm>
            <a:off x="7133127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2" name="Rectangle 641"/>
          <p:cNvSpPr/>
          <p:nvPr/>
        </p:nvSpPr>
        <p:spPr>
          <a:xfrm>
            <a:off x="7539364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3" name="Rectangle 642"/>
          <p:cNvSpPr/>
          <p:nvPr/>
        </p:nvSpPr>
        <p:spPr>
          <a:xfrm>
            <a:off x="7945601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644" name="Rectangle 643"/>
          <p:cNvSpPr/>
          <p:nvPr/>
        </p:nvSpPr>
        <p:spPr>
          <a:xfrm>
            <a:off x="8758074" y="138322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5" name="Rectangle 644"/>
          <p:cNvSpPr/>
          <p:nvPr/>
        </p:nvSpPr>
        <p:spPr>
          <a:xfrm>
            <a:off x="8351836" y="138322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6" name="Rectangle 645"/>
          <p:cNvSpPr/>
          <p:nvPr/>
        </p:nvSpPr>
        <p:spPr>
          <a:xfrm>
            <a:off x="7209883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7" name="Rectangle 646"/>
          <p:cNvSpPr/>
          <p:nvPr/>
        </p:nvSpPr>
        <p:spPr>
          <a:xfrm>
            <a:off x="7737835" y="58543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8" name="Rectangle 647"/>
          <p:cNvSpPr/>
          <p:nvPr/>
        </p:nvSpPr>
        <p:spPr>
          <a:xfrm>
            <a:off x="2706246" y="5079406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9" name="Rectangle 648"/>
          <p:cNvSpPr/>
          <p:nvPr/>
        </p:nvSpPr>
        <p:spPr>
          <a:xfrm>
            <a:off x="2632298" y="501949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0" name="Rectangle 649"/>
          <p:cNvSpPr/>
          <p:nvPr/>
        </p:nvSpPr>
        <p:spPr>
          <a:xfrm>
            <a:off x="4245104" y="513138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51" name="Rectangle 650"/>
          <p:cNvSpPr/>
          <p:nvPr/>
        </p:nvSpPr>
        <p:spPr>
          <a:xfrm>
            <a:off x="2706245" y="5439113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-</a:t>
            </a:r>
            <a:endParaRPr lang="de-DE" sz="1000" b="1" dirty="0"/>
          </a:p>
        </p:txBody>
      </p:sp>
      <p:sp>
        <p:nvSpPr>
          <p:cNvPr id="652" name="Rectangle 651"/>
          <p:cNvSpPr/>
          <p:nvPr/>
        </p:nvSpPr>
        <p:spPr>
          <a:xfrm>
            <a:off x="3362026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53" name="Rectangle 652"/>
          <p:cNvSpPr/>
          <p:nvPr/>
        </p:nvSpPr>
        <p:spPr>
          <a:xfrm>
            <a:off x="3768263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55" name="Rectangle 654"/>
          <p:cNvSpPr/>
          <p:nvPr/>
        </p:nvSpPr>
        <p:spPr>
          <a:xfrm>
            <a:off x="2706245" y="5322826"/>
            <a:ext cx="655780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000" b="1" dirty="0"/>
          </a:p>
        </p:txBody>
      </p:sp>
      <p:sp>
        <p:nvSpPr>
          <p:cNvPr id="656" name="Rectangle 655"/>
          <p:cNvSpPr/>
          <p:nvPr/>
        </p:nvSpPr>
        <p:spPr>
          <a:xfrm>
            <a:off x="3362025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57" name="Rectangle 656"/>
          <p:cNvSpPr/>
          <p:nvPr/>
        </p:nvSpPr>
        <p:spPr>
          <a:xfrm>
            <a:off x="3768262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59" name="Rectangle 658"/>
          <p:cNvSpPr/>
          <p:nvPr/>
        </p:nvSpPr>
        <p:spPr>
          <a:xfrm>
            <a:off x="4174498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0" name="Rectangle 659"/>
          <p:cNvSpPr/>
          <p:nvPr/>
        </p:nvSpPr>
        <p:spPr>
          <a:xfrm>
            <a:off x="4174497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2" name="Rectangle 661"/>
          <p:cNvSpPr/>
          <p:nvPr/>
        </p:nvSpPr>
        <p:spPr>
          <a:xfrm>
            <a:off x="2706245" y="5555210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   -</a:t>
            </a:r>
            <a:endParaRPr lang="de-DE" sz="1000" b="1" dirty="0"/>
          </a:p>
        </p:txBody>
      </p:sp>
      <p:sp>
        <p:nvSpPr>
          <p:cNvPr id="663" name="Rectangle 662"/>
          <p:cNvSpPr/>
          <p:nvPr/>
        </p:nvSpPr>
        <p:spPr>
          <a:xfrm>
            <a:off x="3362026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4" name="Rectangle 663"/>
          <p:cNvSpPr/>
          <p:nvPr/>
        </p:nvSpPr>
        <p:spPr>
          <a:xfrm>
            <a:off x="3768263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66" name="Rectangle 665"/>
          <p:cNvSpPr/>
          <p:nvPr/>
        </p:nvSpPr>
        <p:spPr>
          <a:xfrm>
            <a:off x="4174498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7" name="Rectangle 666"/>
          <p:cNvSpPr/>
          <p:nvPr/>
        </p:nvSpPr>
        <p:spPr>
          <a:xfrm>
            <a:off x="2706245" y="5675609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      -</a:t>
            </a:r>
            <a:endParaRPr lang="de-DE" sz="1000" b="1" dirty="0"/>
          </a:p>
        </p:txBody>
      </p:sp>
      <p:sp>
        <p:nvSpPr>
          <p:cNvPr id="668" name="Rectangle 667"/>
          <p:cNvSpPr/>
          <p:nvPr/>
        </p:nvSpPr>
        <p:spPr>
          <a:xfrm>
            <a:off x="3362026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69" name="Rectangle 668"/>
          <p:cNvSpPr/>
          <p:nvPr/>
        </p:nvSpPr>
        <p:spPr>
          <a:xfrm>
            <a:off x="3768263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71" name="Rectangle 670"/>
          <p:cNvSpPr/>
          <p:nvPr/>
        </p:nvSpPr>
        <p:spPr>
          <a:xfrm>
            <a:off x="4174498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2" name="Rectangle 671"/>
          <p:cNvSpPr/>
          <p:nvPr/>
        </p:nvSpPr>
        <p:spPr>
          <a:xfrm>
            <a:off x="2706245" y="5795051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-</a:t>
            </a:r>
            <a:endParaRPr lang="de-DE" sz="1000" b="1" dirty="0"/>
          </a:p>
        </p:txBody>
      </p:sp>
      <p:sp>
        <p:nvSpPr>
          <p:cNvPr id="673" name="Rectangle 672"/>
          <p:cNvSpPr/>
          <p:nvPr/>
        </p:nvSpPr>
        <p:spPr>
          <a:xfrm>
            <a:off x="3362026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4" name="Rectangle 673"/>
          <p:cNvSpPr/>
          <p:nvPr/>
        </p:nvSpPr>
        <p:spPr>
          <a:xfrm>
            <a:off x="3768263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76" name="Rectangle 675"/>
          <p:cNvSpPr/>
          <p:nvPr/>
        </p:nvSpPr>
        <p:spPr>
          <a:xfrm>
            <a:off x="4174498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7" name="Rectangle 676"/>
          <p:cNvSpPr/>
          <p:nvPr/>
        </p:nvSpPr>
        <p:spPr>
          <a:xfrm>
            <a:off x="2706245" y="5915182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 </a:t>
            </a:r>
            <a:r>
              <a:rPr lang="de-DE" sz="1000" b="1" dirty="0" smtClean="0"/>
              <a:t>  -</a:t>
            </a:r>
            <a:endParaRPr lang="de-DE" sz="1000" b="1" dirty="0"/>
          </a:p>
        </p:txBody>
      </p:sp>
      <p:sp>
        <p:nvSpPr>
          <p:cNvPr id="678" name="Rectangle 677"/>
          <p:cNvSpPr/>
          <p:nvPr/>
        </p:nvSpPr>
        <p:spPr>
          <a:xfrm>
            <a:off x="3362026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79" name="Rectangle 678"/>
          <p:cNvSpPr/>
          <p:nvPr/>
        </p:nvSpPr>
        <p:spPr>
          <a:xfrm>
            <a:off x="3768263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681" name="Rectangle 680"/>
          <p:cNvSpPr/>
          <p:nvPr/>
        </p:nvSpPr>
        <p:spPr>
          <a:xfrm>
            <a:off x="4174498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2" name="Rectangle 681"/>
          <p:cNvSpPr/>
          <p:nvPr/>
        </p:nvSpPr>
        <p:spPr>
          <a:xfrm>
            <a:off x="2706244" y="6036364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/>
              <a:t>-</a:t>
            </a:r>
            <a:endParaRPr lang="de-DE" sz="1000" b="1" dirty="0"/>
          </a:p>
        </p:txBody>
      </p:sp>
      <p:sp>
        <p:nvSpPr>
          <p:cNvPr id="683" name="Rectangle 682"/>
          <p:cNvSpPr/>
          <p:nvPr/>
        </p:nvSpPr>
        <p:spPr>
          <a:xfrm>
            <a:off x="3362025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4" name="Rectangle 683"/>
          <p:cNvSpPr/>
          <p:nvPr/>
        </p:nvSpPr>
        <p:spPr>
          <a:xfrm>
            <a:off x="3768262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686" name="Rectangle 685"/>
          <p:cNvSpPr/>
          <p:nvPr/>
        </p:nvSpPr>
        <p:spPr>
          <a:xfrm>
            <a:off x="4174497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7" name="Rectangle 686"/>
          <p:cNvSpPr/>
          <p:nvPr/>
        </p:nvSpPr>
        <p:spPr>
          <a:xfrm>
            <a:off x="501440" y="5079406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88" name="Rectangle 687"/>
          <p:cNvSpPr/>
          <p:nvPr/>
        </p:nvSpPr>
        <p:spPr>
          <a:xfrm>
            <a:off x="427492" y="501949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9" name="Rectangle 688"/>
          <p:cNvSpPr/>
          <p:nvPr/>
        </p:nvSpPr>
        <p:spPr>
          <a:xfrm>
            <a:off x="2040298" y="513138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0" name="Rectangle 689"/>
          <p:cNvSpPr/>
          <p:nvPr/>
        </p:nvSpPr>
        <p:spPr>
          <a:xfrm>
            <a:off x="501439" y="5439113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-</a:t>
            </a:r>
            <a:endParaRPr lang="de-DE" sz="1000" b="1" dirty="0"/>
          </a:p>
        </p:txBody>
      </p:sp>
      <p:sp>
        <p:nvSpPr>
          <p:cNvPr id="691" name="Rectangle 690"/>
          <p:cNvSpPr/>
          <p:nvPr/>
        </p:nvSpPr>
        <p:spPr>
          <a:xfrm>
            <a:off x="1157220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2" name="Rectangle 691"/>
          <p:cNvSpPr/>
          <p:nvPr/>
        </p:nvSpPr>
        <p:spPr>
          <a:xfrm>
            <a:off x="1563457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693" name="Rectangle 692"/>
          <p:cNvSpPr/>
          <p:nvPr/>
        </p:nvSpPr>
        <p:spPr>
          <a:xfrm>
            <a:off x="501439" y="5322826"/>
            <a:ext cx="655780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sz="1000" b="1" dirty="0"/>
          </a:p>
        </p:txBody>
      </p:sp>
      <p:sp>
        <p:nvSpPr>
          <p:cNvPr id="694" name="Rectangle 693"/>
          <p:cNvSpPr/>
          <p:nvPr/>
        </p:nvSpPr>
        <p:spPr>
          <a:xfrm>
            <a:off x="1157219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5" name="Rectangle 694"/>
          <p:cNvSpPr/>
          <p:nvPr/>
        </p:nvSpPr>
        <p:spPr>
          <a:xfrm>
            <a:off x="1563456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6" name="Rectangle 695"/>
          <p:cNvSpPr/>
          <p:nvPr/>
        </p:nvSpPr>
        <p:spPr>
          <a:xfrm>
            <a:off x="1969692" y="54391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7" name="Rectangle 696"/>
          <p:cNvSpPr/>
          <p:nvPr/>
        </p:nvSpPr>
        <p:spPr>
          <a:xfrm>
            <a:off x="1969691" y="5322826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98" name="Rectangle 697"/>
          <p:cNvSpPr/>
          <p:nvPr/>
        </p:nvSpPr>
        <p:spPr>
          <a:xfrm>
            <a:off x="501439" y="5555210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   -</a:t>
            </a:r>
            <a:endParaRPr lang="de-DE" sz="1000" b="1" dirty="0"/>
          </a:p>
        </p:txBody>
      </p:sp>
      <p:sp>
        <p:nvSpPr>
          <p:cNvPr id="699" name="Rectangle 698"/>
          <p:cNvSpPr/>
          <p:nvPr/>
        </p:nvSpPr>
        <p:spPr>
          <a:xfrm>
            <a:off x="1157220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0" name="Rectangle 699"/>
          <p:cNvSpPr/>
          <p:nvPr/>
        </p:nvSpPr>
        <p:spPr>
          <a:xfrm>
            <a:off x="1563457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01" name="Rectangle 700"/>
          <p:cNvSpPr/>
          <p:nvPr/>
        </p:nvSpPr>
        <p:spPr>
          <a:xfrm>
            <a:off x="1969692" y="555521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2" name="Rectangle 701"/>
          <p:cNvSpPr/>
          <p:nvPr/>
        </p:nvSpPr>
        <p:spPr>
          <a:xfrm>
            <a:off x="501439" y="5675609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      -</a:t>
            </a:r>
            <a:endParaRPr lang="de-DE" sz="1000" b="1" dirty="0"/>
          </a:p>
        </p:txBody>
      </p:sp>
      <p:sp>
        <p:nvSpPr>
          <p:cNvPr id="703" name="Rectangle 702"/>
          <p:cNvSpPr/>
          <p:nvPr/>
        </p:nvSpPr>
        <p:spPr>
          <a:xfrm>
            <a:off x="1157220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4" name="Rectangle 703"/>
          <p:cNvSpPr/>
          <p:nvPr/>
        </p:nvSpPr>
        <p:spPr>
          <a:xfrm>
            <a:off x="1563457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05" name="Rectangle 704"/>
          <p:cNvSpPr/>
          <p:nvPr/>
        </p:nvSpPr>
        <p:spPr>
          <a:xfrm>
            <a:off x="1969692" y="567560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6" name="Rectangle 705"/>
          <p:cNvSpPr/>
          <p:nvPr/>
        </p:nvSpPr>
        <p:spPr>
          <a:xfrm>
            <a:off x="501439" y="5795051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  +</a:t>
            </a:r>
            <a:endParaRPr lang="de-DE" sz="1000" b="1" dirty="0"/>
          </a:p>
        </p:txBody>
      </p:sp>
      <p:sp>
        <p:nvSpPr>
          <p:cNvPr id="707" name="Rectangle 706"/>
          <p:cNvSpPr/>
          <p:nvPr/>
        </p:nvSpPr>
        <p:spPr>
          <a:xfrm>
            <a:off x="1157220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8" name="Rectangle 707"/>
          <p:cNvSpPr/>
          <p:nvPr/>
        </p:nvSpPr>
        <p:spPr>
          <a:xfrm>
            <a:off x="1563457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09" name="Rectangle 708"/>
          <p:cNvSpPr/>
          <p:nvPr/>
        </p:nvSpPr>
        <p:spPr>
          <a:xfrm>
            <a:off x="1969692" y="579505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0" name="Rectangle 709"/>
          <p:cNvSpPr/>
          <p:nvPr/>
        </p:nvSpPr>
        <p:spPr>
          <a:xfrm>
            <a:off x="501439" y="5915182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+</a:t>
            </a:r>
            <a:endParaRPr lang="de-DE" sz="1000" b="1" dirty="0"/>
          </a:p>
        </p:txBody>
      </p:sp>
      <p:sp>
        <p:nvSpPr>
          <p:cNvPr id="711" name="Rectangle 710"/>
          <p:cNvSpPr/>
          <p:nvPr/>
        </p:nvSpPr>
        <p:spPr>
          <a:xfrm>
            <a:off x="1157220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2" name="Rectangle 711"/>
          <p:cNvSpPr/>
          <p:nvPr/>
        </p:nvSpPr>
        <p:spPr>
          <a:xfrm>
            <a:off x="1563457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713" name="Rectangle 712"/>
          <p:cNvSpPr/>
          <p:nvPr/>
        </p:nvSpPr>
        <p:spPr>
          <a:xfrm>
            <a:off x="1969692" y="59151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4" name="Rectangle 713"/>
          <p:cNvSpPr/>
          <p:nvPr/>
        </p:nvSpPr>
        <p:spPr>
          <a:xfrm>
            <a:off x="501438" y="6036364"/>
            <a:ext cx="655780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1000" b="1" dirty="0" smtClean="0"/>
              <a:t>+</a:t>
            </a:r>
            <a:endParaRPr lang="de-DE" sz="1000" b="1" dirty="0"/>
          </a:p>
        </p:txBody>
      </p:sp>
      <p:sp>
        <p:nvSpPr>
          <p:cNvPr id="715" name="Rectangle 714"/>
          <p:cNvSpPr/>
          <p:nvPr/>
        </p:nvSpPr>
        <p:spPr>
          <a:xfrm>
            <a:off x="1157219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16" name="Rectangle 715"/>
          <p:cNvSpPr/>
          <p:nvPr/>
        </p:nvSpPr>
        <p:spPr>
          <a:xfrm>
            <a:off x="1563456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717" name="Rectangle 716"/>
          <p:cNvSpPr/>
          <p:nvPr/>
        </p:nvSpPr>
        <p:spPr>
          <a:xfrm>
            <a:off x="1969691" y="60363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2" name="Rectangle 751"/>
          <p:cNvSpPr/>
          <p:nvPr/>
        </p:nvSpPr>
        <p:spPr>
          <a:xfrm>
            <a:off x="7131897" y="3564032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3" name="Rectangle 752"/>
          <p:cNvSpPr/>
          <p:nvPr/>
        </p:nvSpPr>
        <p:spPr>
          <a:xfrm>
            <a:off x="7057949" y="350412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4" name="Rectangle 753"/>
          <p:cNvSpPr/>
          <p:nvPr/>
        </p:nvSpPr>
        <p:spPr>
          <a:xfrm>
            <a:off x="8670755" y="361601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6" name="Rectangle 755"/>
          <p:cNvSpPr/>
          <p:nvPr/>
        </p:nvSpPr>
        <p:spPr>
          <a:xfrm>
            <a:off x="7538133" y="3923739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7" name="Rectangle 756"/>
          <p:cNvSpPr/>
          <p:nvPr/>
        </p:nvSpPr>
        <p:spPr>
          <a:xfrm>
            <a:off x="7944370" y="3923739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59" name="Rectangle 758"/>
          <p:cNvSpPr/>
          <p:nvPr/>
        </p:nvSpPr>
        <p:spPr>
          <a:xfrm>
            <a:off x="7131896" y="3807452"/>
            <a:ext cx="406237" cy="237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0" name="Rectangle 759"/>
          <p:cNvSpPr/>
          <p:nvPr/>
        </p:nvSpPr>
        <p:spPr>
          <a:xfrm>
            <a:off x="7538132" y="3807453"/>
            <a:ext cx="812470" cy="11017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2" name="Rectangle 761"/>
          <p:cNvSpPr/>
          <p:nvPr/>
        </p:nvSpPr>
        <p:spPr>
          <a:xfrm>
            <a:off x="8756841" y="3807452"/>
            <a:ext cx="246962" cy="2372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4" name="Rectangle 763"/>
          <p:cNvSpPr/>
          <p:nvPr/>
        </p:nvSpPr>
        <p:spPr>
          <a:xfrm>
            <a:off x="8350604" y="3807452"/>
            <a:ext cx="406237" cy="23724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5" name="Rectangle 764"/>
          <p:cNvSpPr/>
          <p:nvPr/>
        </p:nvSpPr>
        <p:spPr>
          <a:xfrm>
            <a:off x="7131895" y="4531054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</a:t>
            </a:r>
            <a:endParaRPr lang="de-DE" sz="800" dirty="0"/>
          </a:p>
        </p:txBody>
      </p:sp>
      <p:sp>
        <p:nvSpPr>
          <p:cNvPr id="766" name="Rectangle 765"/>
          <p:cNvSpPr/>
          <p:nvPr/>
        </p:nvSpPr>
        <p:spPr>
          <a:xfrm>
            <a:off x="7131896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7" name="Rectangle 766"/>
          <p:cNvSpPr/>
          <p:nvPr/>
        </p:nvSpPr>
        <p:spPr>
          <a:xfrm>
            <a:off x="7538133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68" name="Rectangle 767"/>
          <p:cNvSpPr/>
          <p:nvPr/>
        </p:nvSpPr>
        <p:spPr>
          <a:xfrm>
            <a:off x="7944370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69" name="Rectangle 768"/>
          <p:cNvSpPr/>
          <p:nvPr/>
        </p:nvSpPr>
        <p:spPr>
          <a:xfrm>
            <a:off x="8756843" y="404888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0" name="Rectangle 769"/>
          <p:cNvSpPr/>
          <p:nvPr/>
        </p:nvSpPr>
        <p:spPr>
          <a:xfrm>
            <a:off x="8350605" y="404888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1" name="Rectangle 770"/>
          <p:cNvSpPr/>
          <p:nvPr/>
        </p:nvSpPr>
        <p:spPr>
          <a:xfrm>
            <a:off x="7131896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2" name="Rectangle 771"/>
          <p:cNvSpPr/>
          <p:nvPr/>
        </p:nvSpPr>
        <p:spPr>
          <a:xfrm>
            <a:off x="7538133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3" name="Rectangle 772"/>
          <p:cNvSpPr/>
          <p:nvPr/>
        </p:nvSpPr>
        <p:spPr>
          <a:xfrm>
            <a:off x="7944370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74" name="Rectangle 773"/>
          <p:cNvSpPr/>
          <p:nvPr/>
        </p:nvSpPr>
        <p:spPr>
          <a:xfrm>
            <a:off x="8756843" y="416928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5" name="Rectangle 774"/>
          <p:cNvSpPr/>
          <p:nvPr/>
        </p:nvSpPr>
        <p:spPr>
          <a:xfrm>
            <a:off x="8350605" y="416928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6" name="Rectangle 775"/>
          <p:cNvSpPr/>
          <p:nvPr/>
        </p:nvSpPr>
        <p:spPr>
          <a:xfrm>
            <a:off x="7131896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7" name="Rectangle 776"/>
          <p:cNvSpPr/>
          <p:nvPr/>
        </p:nvSpPr>
        <p:spPr>
          <a:xfrm>
            <a:off x="7538133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78" name="Rectangle 777"/>
          <p:cNvSpPr/>
          <p:nvPr/>
        </p:nvSpPr>
        <p:spPr>
          <a:xfrm>
            <a:off x="7944370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79" name="Rectangle 778"/>
          <p:cNvSpPr/>
          <p:nvPr/>
        </p:nvSpPr>
        <p:spPr>
          <a:xfrm>
            <a:off x="8756843" y="428873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0" name="Rectangle 779"/>
          <p:cNvSpPr/>
          <p:nvPr/>
        </p:nvSpPr>
        <p:spPr>
          <a:xfrm>
            <a:off x="8350605" y="428873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1" name="Rectangle 780"/>
          <p:cNvSpPr/>
          <p:nvPr/>
        </p:nvSpPr>
        <p:spPr>
          <a:xfrm>
            <a:off x="7131896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2" name="Rectangle 781"/>
          <p:cNvSpPr/>
          <p:nvPr/>
        </p:nvSpPr>
        <p:spPr>
          <a:xfrm>
            <a:off x="7538133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3" name="Rectangle 782"/>
          <p:cNvSpPr/>
          <p:nvPr/>
        </p:nvSpPr>
        <p:spPr>
          <a:xfrm>
            <a:off x="7944370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784" name="Rectangle 783"/>
          <p:cNvSpPr/>
          <p:nvPr/>
        </p:nvSpPr>
        <p:spPr>
          <a:xfrm>
            <a:off x="8756843" y="440886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5" name="Rectangle 784"/>
          <p:cNvSpPr/>
          <p:nvPr/>
        </p:nvSpPr>
        <p:spPr>
          <a:xfrm>
            <a:off x="8350605" y="440886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6" name="Rectangle 785"/>
          <p:cNvSpPr/>
          <p:nvPr/>
        </p:nvSpPr>
        <p:spPr>
          <a:xfrm>
            <a:off x="503741" y="204246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87" name="Rectangle 786"/>
          <p:cNvSpPr/>
          <p:nvPr/>
        </p:nvSpPr>
        <p:spPr>
          <a:xfrm>
            <a:off x="429793" y="1982553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8" name="Rectangle 787"/>
          <p:cNvSpPr/>
          <p:nvPr/>
        </p:nvSpPr>
        <p:spPr>
          <a:xfrm>
            <a:off x="2042599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9" name="Rectangle 788"/>
          <p:cNvSpPr/>
          <p:nvPr/>
        </p:nvSpPr>
        <p:spPr>
          <a:xfrm>
            <a:off x="503740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0" name="Rectangle 789"/>
          <p:cNvSpPr/>
          <p:nvPr/>
        </p:nvSpPr>
        <p:spPr>
          <a:xfrm>
            <a:off x="909977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1" name="Rectangle 790"/>
          <p:cNvSpPr/>
          <p:nvPr/>
        </p:nvSpPr>
        <p:spPr>
          <a:xfrm>
            <a:off x="1316214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792" name="Rectangle 791"/>
          <p:cNvSpPr/>
          <p:nvPr/>
        </p:nvSpPr>
        <p:spPr>
          <a:xfrm>
            <a:off x="2128687" y="240216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3" name="Rectangle 792"/>
          <p:cNvSpPr/>
          <p:nvPr/>
        </p:nvSpPr>
        <p:spPr>
          <a:xfrm>
            <a:off x="503740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4" name="Rectangle 793"/>
          <p:cNvSpPr/>
          <p:nvPr/>
        </p:nvSpPr>
        <p:spPr>
          <a:xfrm>
            <a:off x="909976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5" name="Rectangle 794"/>
          <p:cNvSpPr/>
          <p:nvPr/>
        </p:nvSpPr>
        <p:spPr>
          <a:xfrm>
            <a:off x="1316213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6" name="Rectangle 795"/>
          <p:cNvSpPr/>
          <p:nvPr/>
        </p:nvSpPr>
        <p:spPr>
          <a:xfrm>
            <a:off x="2128685" y="2285882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7" name="Rectangle 796"/>
          <p:cNvSpPr/>
          <p:nvPr/>
        </p:nvSpPr>
        <p:spPr>
          <a:xfrm>
            <a:off x="1722449" y="240216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8" name="Rectangle 797"/>
          <p:cNvSpPr/>
          <p:nvPr/>
        </p:nvSpPr>
        <p:spPr>
          <a:xfrm>
            <a:off x="1722448" y="2285881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9" name="Rectangle 798"/>
          <p:cNvSpPr/>
          <p:nvPr/>
        </p:nvSpPr>
        <p:spPr>
          <a:xfrm>
            <a:off x="503739" y="3009483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  </a:t>
            </a:r>
            <a:endParaRPr lang="de-DE" sz="800" dirty="0"/>
          </a:p>
        </p:txBody>
      </p:sp>
      <p:sp>
        <p:nvSpPr>
          <p:cNvPr id="800" name="Rectangle 799"/>
          <p:cNvSpPr/>
          <p:nvPr/>
        </p:nvSpPr>
        <p:spPr>
          <a:xfrm>
            <a:off x="503740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1" name="Rectangle 800"/>
          <p:cNvSpPr/>
          <p:nvPr/>
        </p:nvSpPr>
        <p:spPr>
          <a:xfrm>
            <a:off x="909977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2" name="Rectangle 801"/>
          <p:cNvSpPr/>
          <p:nvPr/>
        </p:nvSpPr>
        <p:spPr>
          <a:xfrm>
            <a:off x="1316214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03" name="Rectangle 802"/>
          <p:cNvSpPr/>
          <p:nvPr/>
        </p:nvSpPr>
        <p:spPr>
          <a:xfrm>
            <a:off x="2128687" y="2527318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4" name="Rectangle 803"/>
          <p:cNvSpPr/>
          <p:nvPr/>
        </p:nvSpPr>
        <p:spPr>
          <a:xfrm>
            <a:off x="1722449" y="252731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5" name="Rectangle 804"/>
          <p:cNvSpPr/>
          <p:nvPr/>
        </p:nvSpPr>
        <p:spPr>
          <a:xfrm>
            <a:off x="503740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6" name="Rectangle 805"/>
          <p:cNvSpPr/>
          <p:nvPr/>
        </p:nvSpPr>
        <p:spPr>
          <a:xfrm>
            <a:off x="909977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7" name="Rectangle 806"/>
          <p:cNvSpPr/>
          <p:nvPr/>
        </p:nvSpPr>
        <p:spPr>
          <a:xfrm>
            <a:off x="1316214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08" name="Rectangle 807"/>
          <p:cNvSpPr/>
          <p:nvPr/>
        </p:nvSpPr>
        <p:spPr>
          <a:xfrm>
            <a:off x="2128687" y="2647717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9" name="Rectangle 808"/>
          <p:cNvSpPr/>
          <p:nvPr/>
        </p:nvSpPr>
        <p:spPr>
          <a:xfrm>
            <a:off x="1722449" y="2647717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0" name="Rectangle 809"/>
          <p:cNvSpPr/>
          <p:nvPr/>
        </p:nvSpPr>
        <p:spPr>
          <a:xfrm>
            <a:off x="503740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1" name="Rectangle 810"/>
          <p:cNvSpPr/>
          <p:nvPr/>
        </p:nvSpPr>
        <p:spPr>
          <a:xfrm>
            <a:off x="909977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2" name="Rectangle 811"/>
          <p:cNvSpPr/>
          <p:nvPr/>
        </p:nvSpPr>
        <p:spPr>
          <a:xfrm>
            <a:off x="1316214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13" name="Rectangle 812"/>
          <p:cNvSpPr/>
          <p:nvPr/>
        </p:nvSpPr>
        <p:spPr>
          <a:xfrm>
            <a:off x="2128687" y="2767159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4" name="Rectangle 813"/>
          <p:cNvSpPr/>
          <p:nvPr/>
        </p:nvSpPr>
        <p:spPr>
          <a:xfrm>
            <a:off x="1722449" y="276715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5" name="Rectangle 814"/>
          <p:cNvSpPr/>
          <p:nvPr/>
        </p:nvSpPr>
        <p:spPr>
          <a:xfrm>
            <a:off x="503740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6" name="Rectangle 815"/>
          <p:cNvSpPr/>
          <p:nvPr/>
        </p:nvSpPr>
        <p:spPr>
          <a:xfrm>
            <a:off x="909977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7" name="Rectangle 816"/>
          <p:cNvSpPr/>
          <p:nvPr/>
        </p:nvSpPr>
        <p:spPr>
          <a:xfrm>
            <a:off x="1316214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818" name="Rectangle 817"/>
          <p:cNvSpPr/>
          <p:nvPr/>
        </p:nvSpPr>
        <p:spPr>
          <a:xfrm>
            <a:off x="2128687" y="2887290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19" name="Rectangle 818"/>
          <p:cNvSpPr/>
          <p:nvPr/>
        </p:nvSpPr>
        <p:spPr>
          <a:xfrm>
            <a:off x="1722449" y="288729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2" name="Rectangle 821"/>
          <p:cNvSpPr/>
          <p:nvPr/>
        </p:nvSpPr>
        <p:spPr>
          <a:xfrm>
            <a:off x="562657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3" name="Rectangle 822"/>
          <p:cNvSpPr/>
          <p:nvPr/>
        </p:nvSpPr>
        <p:spPr>
          <a:xfrm>
            <a:off x="860839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4" name="Rectangle 823"/>
          <p:cNvSpPr/>
          <p:nvPr/>
        </p:nvSpPr>
        <p:spPr>
          <a:xfrm>
            <a:off x="1160264" y="209444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5" name="Rectangle 824"/>
          <p:cNvSpPr/>
          <p:nvPr/>
        </p:nvSpPr>
        <p:spPr>
          <a:xfrm>
            <a:off x="9355994" y="2046278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6" name="Rectangle 825"/>
          <p:cNvSpPr/>
          <p:nvPr/>
        </p:nvSpPr>
        <p:spPr>
          <a:xfrm>
            <a:off x="9282046" y="1986370"/>
            <a:ext cx="2029770" cy="121545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7" name="Rectangle 826"/>
          <p:cNvSpPr/>
          <p:nvPr/>
        </p:nvSpPr>
        <p:spPr>
          <a:xfrm>
            <a:off x="10894852" y="209826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8" name="Rectangle 827"/>
          <p:cNvSpPr/>
          <p:nvPr/>
        </p:nvSpPr>
        <p:spPr>
          <a:xfrm>
            <a:off x="9355993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9" name="Rectangle 828"/>
          <p:cNvSpPr/>
          <p:nvPr/>
        </p:nvSpPr>
        <p:spPr>
          <a:xfrm>
            <a:off x="9762230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0" name="Rectangle 829"/>
          <p:cNvSpPr/>
          <p:nvPr/>
        </p:nvSpPr>
        <p:spPr>
          <a:xfrm>
            <a:off x="10168467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31" name="Rectangle 830"/>
          <p:cNvSpPr/>
          <p:nvPr/>
        </p:nvSpPr>
        <p:spPr>
          <a:xfrm>
            <a:off x="10980940" y="2405985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2" name="Rectangle 831"/>
          <p:cNvSpPr/>
          <p:nvPr/>
        </p:nvSpPr>
        <p:spPr>
          <a:xfrm>
            <a:off x="9355993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3" name="Rectangle 832"/>
          <p:cNvSpPr/>
          <p:nvPr/>
        </p:nvSpPr>
        <p:spPr>
          <a:xfrm>
            <a:off x="9762229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4" name="Rectangle 833"/>
          <p:cNvSpPr/>
          <p:nvPr/>
        </p:nvSpPr>
        <p:spPr>
          <a:xfrm>
            <a:off x="10168466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5" name="Rectangle 834"/>
          <p:cNvSpPr/>
          <p:nvPr/>
        </p:nvSpPr>
        <p:spPr>
          <a:xfrm>
            <a:off x="10980938" y="2289699"/>
            <a:ext cx="246962" cy="11628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6" name="Rectangle 835"/>
          <p:cNvSpPr/>
          <p:nvPr/>
        </p:nvSpPr>
        <p:spPr>
          <a:xfrm>
            <a:off x="10574702" y="240598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7" name="Rectangle 836"/>
          <p:cNvSpPr/>
          <p:nvPr/>
        </p:nvSpPr>
        <p:spPr>
          <a:xfrm>
            <a:off x="10574701" y="2289698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38" name="Rectangle 837"/>
          <p:cNvSpPr/>
          <p:nvPr/>
        </p:nvSpPr>
        <p:spPr>
          <a:xfrm>
            <a:off x="9355992" y="3004247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                                                               </a:t>
            </a:r>
            <a:endParaRPr lang="de-DE" sz="800" dirty="0"/>
          </a:p>
        </p:txBody>
      </p:sp>
      <p:sp>
        <p:nvSpPr>
          <p:cNvPr id="839" name="Rectangle 838"/>
          <p:cNvSpPr/>
          <p:nvPr/>
        </p:nvSpPr>
        <p:spPr>
          <a:xfrm>
            <a:off x="9355993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0" name="Rectangle 839"/>
          <p:cNvSpPr/>
          <p:nvPr/>
        </p:nvSpPr>
        <p:spPr>
          <a:xfrm>
            <a:off x="9762230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1" name="Rectangle 840"/>
          <p:cNvSpPr/>
          <p:nvPr/>
        </p:nvSpPr>
        <p:spPr>
          <a:xfrm>
            <a:off x="10168467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42" name="Rectangle 841"/>
          <p:cNvSpPr/>
          <p:nvPr/>
        </p:nvSpPr>
        <p:spPr>
          <a:xfrm>
            <a:off x="10980940" y="2522082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3" name="Rectangle 842"/>
          <p:cNvSpPr/>
          <p:nvPr/>
        </p:nvSpPr>
        <p:spPr>
          <a:xfrm>
            <a:off x="10574702" y="2522082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4" name="Rectangle 843"/>
          <p:cNvSpPr/>
          <p:nvPr/>
        </p:nvSpPr>
        <p:spPr>
          <a:xfrm>
            <a:off x="9355993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5" name="Rectangle 844"/>
          <p:cNvSpPr/>
          <p:nvPr/>
        </p:nvSpPr>
        <p:spPr>
          <a:xfrm>
            <a:off x="9762230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6" name="Rectangle 845"/>
          <p:cNvSpPr/>
          <p:nvPr/>
        </p:nvSpPr>
        <p:spPr>
          <a:xfrm>
            <a:off x="10168467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47" name="Rectangle 846"/>
          <p:cNvSpPr/>
          <p:nvPr/>
        </p:nvSpPr>
        <p:spPr>
          <a:xfrm>
            <a:off x="10980940" y="2642481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8" name="Rectangle 847"/>
          <p:cNvSpPr/>
          <p:nvPr/>
        </p:nvSpPr>
        <p:spPr>
          <a:xfrm>
            <a:off x="10574702" y="264248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49" name="Rectangle 848"/>
          <p:cNvSpPr/>
          <p:nvPr/>
        </p:nvSpPr>
        <p:spPr>
          <a:xfrm>
            <a:off x="9355993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0" name="Rectangle 849"/>
          <p:cNvSpPr/>
          <p:nvPr/>
        </p:nvSpPr>
        <p:spPr>
          <a:xfrm>
            <a:off x="9762230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1" name="Rectangle 850"/>
          <p:cNvSpPr/>
          <p:nvPr/>
        </p:nvSpPr>
        <p:spPr>
          <a:xfrm>
            <a:off x="10168467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852" name="Rectangle 851"/>
          <p:cNvSpPr/>
          <p:nvPr/>
        </p:nvSpPr>
        <p:spPr>
          <a:xfrm>
            <a:off x="10980940" y="2761923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3" name="Rectangle 852"/>
          <p:cNvSpPr/>
          <p:nvPr/>
        </p:nvSpPr>
        <p:spPr>
          <a:xfrm>
            <a:off x="10574702" y="276192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4" name="Rectangle 853"/>
          <p:cNvSpPr/>
          <p:nvPr/>
        </p:nvSpPr>
        <p:spPr>
          <a:xfrm>
            <a:off x="9355993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5" name="Rectangle 854"/>
          <p:cNvSpPr/>
          <p:nvPr/>
        </p:nvSpPr>
        <p:spPr>
          <a:xfrm>
            <a:off x="9762230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6" name="Rectangle 855"/>
          <p:cNvSpPr/>
          <p:nvPr/>
        </p:nvSpPr>
        <p:spPr>
          <a:xfrm>
            <a:off x="10168467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sp>
        <p:nvSpPr>
          <p:cNvPr id="857" name="Rectangle 856"/>
          <p:cNvSpPr/>
          <p:nvPr/>
        </p:nvSpPr>
        <p:spPr>
          <a:xfrm>
            <a:off x="10980940" y="2882054"/>
            <a:ext cx="246959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58" name="Rectangle 857"/>
          <p:cNvSpPr/>
          <p:nvPr/>
        </p:nvSpPr>
        <p:spPr>
          <a:xfrm>
            <a:off x="10574702" y="288205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861" name="Straight Connector 860"/>
          <p:cNvCxnSpPr/>
          <p:nvPr/>
        </p:nvCxnSpPr>
        <p:spPr>
          <a:xfrm>
            <a:off x="9355993" y="2887622"/>
            <a:ext cx="1871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7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Rectangle 404"/>
          <p:cNvSpPr/>
          <p:nvPr/>
        </p:nvSpPr>
        <p:spPr>
          <a:xfrm>
            <a:off x="622166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0" name="Rectangle 409"/>
          <p:cNvSpPr/>
          <p:nvPr/>
        </p:nvSpPr>
        <p:spPr>
          <a:xfrm>
            <a:off x="1363731" y="83404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14" name="Rectangle 413"/>
          <p:cNvSpPr/>
          <p:nvPr/>
        </p:nvSpPr>
        <p:spPr>
          <a:xfrm>
            <a:off x="1363730" y="717762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9" name="Rectangle 448"/>
          <p:cNvSpPr/>
          <p:nvPr/>
        </p:nvSpPr>
        <p:spPr>
          <a:xfrm>
            <a:off x="1363731" y="959199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54" name="Rectangle 453"/>
          <p:cNvSpPr/>
          <p:nvPr/>
        </p:nvSpPr>
        <p:spPr>
          <a:xfrm>
            <a:off x="1363731" y="1079598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78" name="Rectangle 477"/>
          <p:cNvSpPr/>
          <p:nvPr/>
        </p:nvSpPr>
        <p:spPr>
          <a:xfrm>
            <a:off x="1363731" y="1199040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483" name="Rectangle 482"/>
          <p:cNvSpPr/>
          <p:nvPr/>
        </p:nvSpPr>
        <p:spPr>
          <a:xfrm>
            <a:off x="1363731" y="1319171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488" name="Rectangle 487"/>
          <p:cNvSpPr/>
          <p:nvPr/>
        </p:nvSpPr>
        <p:spPr>
          <a:xfrm>
            <a:off x="1363730" y="143861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el-GR" sz="900"/>
              <a:t>Σ</a:t>
            </a:r>
            <a:endParaRPr lang="de-DE" sz="900" dirty="0"/>
          </a:p>
        </p:txBody>
      </p:sp>
      <p:cxnSp>
        <p:nvCxnSpPr>
          <p:cNvPr id="861" name="Straight Connector 860"/>
          <p:cNvCxnSpPr/>
          <p:nvPr/>
        </p:nvCxnSpPr>
        <p:spPr>
          <a:xfrm>
            <a:off x="1358015" y="1438613"/>
            <a:ext cx="416462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2" name="Rectangle 501"/>
          <p:cNvSpPr/>
          <p:nvPr/>
        </p:nvSpPr>
        <p:spPr>
          <a:xfrm>
            <a:off x="2948907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2" name="Rectangle 511"/>
          <p:cNvSpPr/>
          <p:nvPr/>
        </p:nvSpPr>
        <p:spPr>
          <a:xfrm>
            <a:off x="3536501" y="840467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3" name="Rectangle 512"/>
          <p:cNvSpPr/>
          <p:nvPr/>
        </p:nvSpPr>
        <p:spPr>
          <a:xfrm>
            <a:off x="3942738" y="840467"/>
            <a:ext cx="406237" cy="12233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4" name="Rectangle 513"/>
          <p:cNvSpPr/>
          <p:nvPr/>
        </p:nvSpPr>
        <p:spPr>
          <a:xfrm>
            <a:off x="3536500" y="724181"/>
            <a:ext cx="812470" cy="118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5" name="Rectangle 514"/>
          <p:cNvSpPr/>
          <p:nvPr/>
        </p:nvSpPr>
        <p:spPr>
          <a:xfrm>
            <a:off x="3536501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6" name="Rectangle 515"/>
          <p:cNvSpPr/>
          <p:nvPr/>
        </p:nvSpPr>
        <p:spPr>
          <a:xfrm>
            <a:off x="3942738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17" name="Rectangle 516"/>
          <p:cNvSpPr/>
          <p:nvPr/>
        </p:nvSpPr>
        <p:spPr>
          <a:xfrm>
            <a:off x="3536501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8" name="Rectangle 517"/>
          <p:cNvSpPr/>
          <p:nvPr/>
        </p:nvSpPr>
        <p:spPr>
          <a:xfrm>
            <a:off x="3942738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19" name="Rectangle 518"/>
          <p:cNvSpPr/>
          <p:nvPr/>
        </p:nvSpPr>
        <p:spPr>
          <a:xfrm>
            <a:off x="3536501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0" name="Rectangle 519"/>
          <p:cNvSpPr/>
          <p:nvPr/>
        </p:nvSpPr>
        <p:spPr>
          <a:xfrm>
            <a:off x="3942738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endParaRPr lang="de-DE" sz="900" dirty="0"/>
          </a:p>
        </p:txBody>
      </p:sp>
      <p:sp>
        <p:nvSpPr>
          <p:cNvPr id="521" name="Rectangle 520"/>
          <p:cNvSpPr/>
          <p:nvPr/>
        </p:nvSpPr>
        <p:spPr>
          <a:xfrm>
            <a:off x="3536501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2" name="Rectangle 521"/>
          <p:cNvSpPr/>
          <p:nvPr/>
        </p:nvSpPr>
        <p:spPr>
          <a:xfrm>
            <a:off x="3942738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523" name="Rectangle 522"/>
          <p:cNvSpPr/>
          <p:nvPr/>
        </p:nvSpPr>
        <p:spPr>
          <a:xfrm>
            <a:off x="3536501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4" name="Rectangle 523"/>
          <p:cNvSpPr/>
          <p:nvPr/>
        </p:nvSpPr>
        <p:spPr>
          <a:xfrm>
            <a:off x="3942738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sz="900" dirty="0" smtClean="0"/>
              <a:t> </a:t>
            </a:r>
            <a:endParaRPr lang="de-DE" sz="900" dirty="0"/>
          </a:p>
        </p:txBody>
      </p:sp>
      <p:sp>
        <p:nvSpPr>
          <p:cNvPr id="525" name="Rectangle 524"/>
          <p:cNvSpPr/>
          <p:nvPr/>
        </p:nvSpPr>
        <p:spPr>
          <a:xfrm>
            <a:off x="5275648" y="47849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9" name="Rectangle 528"/>
          <p:cNvSpPr/>
          <p:nvPr/>
        </p:nvSpPr>
        <p:spPr>
          <a:xfrm>
            <a:off x="6089579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31" name="Rectangle 530"/>
          <p:cNvSpPr/>
          <p:nvPr/>
        </p:nvSpPr>
        <p:spPr>
          <a:xfrm>
            <a:off x="6089579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33" name="Rectangle 532"/>
          <p:cNvSpPr/>
          <p:nvPr/>
        </p:nvSpPr>
        <p:spPr>
          <a:xfrm>
            <a:off x="6089579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35" name="Rectangle 534"/>
          <p:cNvSpPr/>
          <p:nvPr/>
        </p:nvSpPr>
        <p:spPr>
          <a:xfrm>
            <a:off x="6089579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37" name="Rectangle 536"/>
          <p:cNvSpPr/>
          <p:nvPr/>
        </p:nvSpPr>
        <p:spPr>
          <a:xfrm>
            <a:off x="6089579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39" name="Rectangle 538"/>
          <p:cNvSpPr/>
          <p:nvPr/>
        </p:nvSpPr>
        <p:spPr>
          <a:xfrm>
            <a:off x="6089579" y="83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b="1" dirty="0" smtClean="0"/>
              <a:t>Abc</a:t>
            </a:r>
            <a:endParaRPr lang="de-DE" sz="900" b="1" dirty="0"/>
          </a:p>
        </p:txBody>
      </p:sp>
      <p:sp>
        <p:nvSpPr>
          <p:cNvPr id="541" name="Rectangle 540"/>
          <p:cNvSpPr/>
          <p:nvPr/>
        </p:nvSpPr>
        <p:spPr>
          <a:xfrm>
            <a:off x="6495809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2" name="Rectangle 541"/>
          <p:cNvSpPr/>
          <p:nvPr/>
        </p:nvSpPr>
        <p:spPr>
          <a:xfrm>
            <a:off x="6495809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3" name="Rectangle 542"/>
          <p:cNvSpPr/>
          <p:nvPr/>
        </p:nvSpPr>
        <p:spPr>
          <a:xfrm>
            <a:off x="6495809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4" name="Rectangle 543"/>
          <p:cNvSpPr/>
          <p:nvPr/>
        </p:nvSpPr>
        <p:spPr>
          <a:xfrm>
            <a:off x="6495809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5" name="Rectangle 544"/>
          <p:cNvSpPr/>
          <p:nvPr/>
        </p:nvSpPr>
        <p:spPr>
          <a:xfrm>
            <a:off x="6495809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6" name="Rectangle 545"/>
          <p:cNvSpPr/>
          <p:nvPr/>
        </p:nvSpPr>
        <p:spPr>
          <a:xfrm>
            <a:off x="6495809" y="83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7" name="Rectangle 546"/>
          <p:cNvSpPr/>
          <p:nvPr/>
        </p:nvSpPr>
        <p:spPr>
          <a:xfrm>
            <a:off x="5683349" y="956564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8" name="Rectangle 547"/>
          <p:cNvSpPr/>
          <p:nvPr/>
        </p:nvSpPr>
        <p:spPr>
          <a:xfrm>
            <a:off x="5683349" y="10769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49" name="Rectangle 548"/>
          <p:cNvSpPr/>
          <p:nvPr/>
        </p:nvSpPr>
        <p:spPr>
          <a:xfrm>
            <a:off x="5683349" y="1196405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50" name="Rectangle 549"/>
          <p:cNvSpPr/>
          <p:nvPr/>
        </p:nvSpPr>
        <p:spPr>
          <a:xfrm>
            <a:off x="5683349" y="131653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51" name="Rectangle 550"/>
          <p:cNvSpPr/>
          <p:nvPr/>
        </p:nvSpPr>
        <p:spPr>
          <a:xfrm>
            <a:off x="5683349" y="1433776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52" name="Rectangle 551"/>
          <p:cNvSpPr/>
          <p:nvPr/>
        </p:nvSpPr>
        <p:spPr>
          <a:xfrm>
            <a:off x="5683349" y="838363"/>
            <a:ext cx="406237" cy="122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900" dirty="0" smtClean="0"/>
              <a:t>Abc</a:t>
            </a:r>
            <a:endParaRPr lang="de-DE" sz="900" dirty="0"/>
          </a:p>
        </p:txBody>
      </p:sp>
      <p:sp>
        <p:nvSpPr>
          <p:cNvPr id="553" name="Rectangle 552"/>
          <p:cNvSpPr/>
          <p:nvPr/>
        </p:nvSpPr>
        <p:spPr>
          <a:xfrm>
            <a:off x="5683342" y="72681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4" name="Rectangle 553"/>
          <p:cNvSpPr/>
          <p:nvPr/>
        </p:nvSpPr>
        <p:spPr>
          <a:xfrm>
            <a:off x="6089578" y="72681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55" name="Rectangle 554"/>
          <p:cNvSpPr/>
          <p:nvPr/>
        </p:nvSpPr>
        <p:spPr>
          <a:xfrm>
            <a:off x="6495808" y="726815"/>
            <a:ext cx="406237" cy="1162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3822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269"/>
          <p:cNvSpPr/>
          <p:nvPr/>
        </p:nvSpPr>
        <p:spPr>
          <a:xfrm>
            <a:off x="9908579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tangle 214"/>
          <p:cNvSpPr/>
          <p:nvPr/>
        </p:nvSpPr>
        <p:spPr>
          <a:xfrm>
            <a:off x="5494218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Rectangle 246"/>
          <p:cNvSpPr/>
          <p:nvPr/>
        </p:nvSpPr>
        <p:spPr>
          <a:xfrm>
            <a:off x="7703444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tangle 199"/>
          <p:cNvSpPr/>
          <p:nvPr/>
        </p:nvSpPr>
        <p:spPr>
          <a:xfrm>
            <a:off x="3236146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Rectangle 223"/>
          <p:cNvSpPr/>
          <p:nvPr/>
        </p:nvSpPr>
        <p:spPr>
          <a:xfrm>
            <a:off x="973090" y="3308582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tangle 253"/>
          <p:cNvSpPr/>
          <p:nvPr/>
        </p:nvSpPr>
        <p:spPr>
          <a:xfrm>
            <a:off x="978074" y="194434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Rectangle 290"/>
          <p:cNvSpPr/>
          <p:nvPr/>
        </p:nvSpPr>
        <p:spPr>
          <a:xfrm>
            <a:off x="978074" y="5438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tangle 347"/>
          <p:cNvSpPr/>
          <p:nvPr/>
        </p:nvSpPr>
        <p:spPr>
          <a:xfrm>
            <a:off x="3236146" y="472487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tangle 358"/>
          <p:cNvSpPr/>
          <p:nvPr/>
        </p:nvSpPr>
        <p:spPr>
          <a:xfrm>
            <a:off x="978074" y="472487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3" name="Rectangle 402"/>
          <p:cNvSpPr/>
          <p:nvPr/>
        </p:nvSpPr>
        <p:spPr>
          <a:xfrm>
            <a:off x="7699353" y="522607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7" name="Rectangle 446"/>
          <p:cNvSpPr/>
          <p:nvPr/>
        </p:nvSpPr>
        <p:spPr>
          <a:xfrm>
            <a:off x="9908579" y="522607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tangle 213"/>
          <p:cNvSpPr/>
          <p:nvPr/>
        </p:nvSpPr>
        <p:spPr>
          <a:xfrm>
            <a:off x="5568166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1" name="Rectangle 230"/>
          <p:cNvSpPr/>
          <p:nvPr/>
        </p:nvSpPr>
        <p:spPr>
          <a:xfrm>
            <a:off x="7107024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Rectangle 231"/>
          <p:cNvSpPr/>
          <p:nvPr/>
        </p:nvSpPr>
        <p:spPr>
          <a:xfrm>
            <a:off x="5605724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tangle 232"/>
          <p:cNvSpPr/>
          <p:nvPr/>
        </p:nvSpPr>
        <p:spPr>
          <a:xfrm>
            <a:off x="6133676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Rectangle 238"/>
          <p:cNvSpPr/>
          <p:nvPr/>
        </p:nvSpPr>
        <p:spPr>
          <a:xfrm>
            <a:off x="5815612" y="4073725"/>
            <a:ext cx="303540" cy="297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tangle 242"/>
          <p:cNvSpPr/>
          <p:nvPr/>
        </p:nvSpPr>
        <p:spPr>
          <a:xfrm>
            <a:off x="6119152" y="4142096"/>
            <a:ext cx="303540" cy="229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Rectangle 243"/>
          <p:cNvSpPr/>
          <p:nvPr/>
        </p:nvSpPr>
        <p:spPr>
          <a:xfrm>
            <a:off x="6422692" y="4238410"/>
            <a:ext cx="303540" cy="133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Rectangle 244"/>
          <p:cNvSpPr/>
          <p:nvPr/>
        </p:nvSpPr>
        <p:spPr>
          <a:xfrm>
            <a:off x="6726232" y="4142096"/>
            <a:ext cx="303540" cy="229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tangle 245"/>
          <p:cNvSpPr/>
          <p:nvPr/>
        </p:nvSpPr>
        <p:spPr>
          <a:xfrm>
            <a:off x="7777392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8" name="Rectangle 247"/>
          <p:cNvSpPr/>
          <p:nvPr/>
        </p:nvSpPr>
        <p:spPr>
          <a:xfrm>
            <a:off x="9316250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ectangle 248"/>
          <p:cNvSpPr/>
          <p:nvPr/>
        </p:nvSpPr>
        <p:spPr>
          <a:xfrm>
            <a:off x="7814950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tangle 249"/>
          <p:cNvSpPr/>
          <p:nvPr/>
        </p:nvSpPr>
        <p:spPr>
          <a:xfrm>
            <a:off x="834290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tangle 256"/>
          <p:cNvSpPr/>
          <p:nvPr/>
        </p:nvSpPr>
        <p:spPr>
          <a:xfrm>
            <a:off x="8016990" y="4182553"/>
            <a:ext cx="117571" cy="188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tangle 260"/>
          <p:cNvSpPr/>
          <p:nvPr/>
        </p:nvSpPr>
        <p:spPr>
          <a:xfrm>
            <a:off x="8134563" y="4093455"/>
            <a:ext cx="112888" cy="278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tangle 261"/>
          <p:cNvSpPr/>
          <p:nvPr/>
        </p:nvSpPr>
        <p:spPr>
          <a:xfrm>
            <a:off x="8252134" y="3687100"/>
            <a:ext cx="106577" cy="684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tangle 262"/>
          <p:cNvSpPr/>
          <p:nvPr/>
        </p:nvSpPr>
        <p:spPr>
          <a:xfrm>
            <a:off x="8506717" y="4142685"/>
            <a:ext cx="117572" cy="228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tangle 263"/>
          <p:cNvSpPr/>
          <p:nvPr/>
        </p:nvSpPr>
        <p:spPr>
          <a:xfrm>
            <a:off x="8624289" y="3978000"/>
            <a:ext cx="126345" cy="393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Rectangle 264"/>
          <p:cNvSpPr/>
          <p:nvPr/>
        </p:nvSpPr>
        <p:spPr>
          <a:xfrm>
            <a:off x="8741861" y="3906505"/>
            <a:ext cx="105441" cy="464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tangle 265"/>
          <p:cNvSpPr/>
          <p:nvPr/>
        </p:nvSpPr>
        <p:spPr>
          <a:xfrm>
            <a:off x="9022667" y="3978000"/>
            <a:ext cx="117572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Rectangle 266"/>
          <p:cNvSpPr/>
          <p:nvPr/>
        </p:nvSpPr>
        <p:spPr>
          <a:xfrm>
            <a:off x="9140240" y="4046372"/>
            <a:ext cx="131638" cy="325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tangle 267"/>
          <p:cNvSpPr/>
          <p:nvPr/>
        </p:nvSpPr>
        <p:spPr>
          <a:xfrm>
            <a:off x="9257811" y="3865156"/>
            <a:ext cx="105441" cy="5063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tangle 268"/>
          <p:cNvSpPr/>
          <p:nvPr/>
        </p:nvSpPr>
        <p:spPr>
          <a:xfrm>
            <a:off x="9982527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71" name="Rectangle 270"/>
          <p:cNvSpPr/>
          <p:nvPr/>
        </p:nvSpPr>
        <p:spPr>
          <a:xfrm>
            <a:off x="11521385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tangle 271"/>
          <p:cNvSpPr/>
          <p:nvPr/>
        </p:nvSpPr>
        <p:spPr>
          <a:xfrm>
            <a:off x="10020085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Rectangle 272"/>
          <p:cNvSpPr/>
          <p:nvPr/>
        </p:nvSpPr>
        <p:spPr>
          <a:xfrm>
            <a:off x="10548037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tangle 284"/>
          <p:cNvSpPr/>
          <p:nvPr/>
        </p:nvSpPr>
        <p:spPr>
          <a:xfrm>
            <a:off x="10131591" y="3964273"/>
            <a:ext cx="491197" cy="12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tangle 198"/>
          <p:cNvSpPr/>
          <p:nvPr/>
        </p:nvSpPr>
        <p:spPr>
          <a:xfrm>
            <a:off x="3310094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1" name="Rectangle 200"/>
          <p:cNvSpPr/>
          <p:nvPr/>
        </p:nvSpPr>
        <p:spPr>
          <a:xfrm>
            <a:off x="4848952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tangle 201"/>
          <p:cNvSpPr/>
          <p:nvPr/>
        </p:nvSpPr>
        <p:spPr>
          <a:xfrm>
            <a:off x="334765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tangle 203"/>
          <p:cNvSpPr/>
          <p:nvPr/>
        </p:nvSpPr>
        <p:spPr>
          <a:xfrm>
            <a:off x="3875604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tangle 205"/>
          <p:cNvSpPr/>
          <p:nvPr/>
        </p:nvSpPr>
        <p:spPr>
          <a:xfrm>
            <a:off x="3567699" y="4073725"/>
            <a:ext cx="303540" cy="29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tangle 206"/>
          <p:cNvSpPr/>
          <p:nvPr/>
        </p:nvSpPr>
        <p:spPr>
          <a:xfrm>
            <a:off x="3871239" y="3824343"/>
            <a:ext cx="303540" cy="547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tangle 207"/>
          <p:cNvSpPr/>
          <p:nvPr/>
        </p:nvSpPr>
        <p:spPr>
          <a:xfrm>
            <a:off x="4174779" y="4073724"/>
            <a:ext cx="303540" cy="29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tangle 208"/>
          <p:cNvSpPr/>
          <p:nvPr/>
        </p:nvSpPr>
        <p:spPr>
          <a:xfrm>
            <a:off x="4478319" y="4238409"/>
            <a:ext cx="303540" cy="133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tangle 216"/>
          <p:cNvSpPr/>
          <p:nvPr/>
        </p:nvSpPr>
        <p:spPr>
          <a:xfrm>
            <a:off x="5815612" y="3899001"/>
            <a:ext cx="303540" cy="176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tangle 217"/>
          <p:cNvSpPr/>
          <p:nvPr/>
        </p:nvSpPr>
        <p:spPr>
          <a:xfrm>
            <a:off x="6119152" y="4024481"/>
            <a:ext cx="303540" cy="11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tangle 218"/>
          <p:cNvSpPr/>
          <p:nvPr/>
        </p:nvSpPr>
        <p:spPr>
          <a:xfrm>
            <a:off x="6119152" y="3803833"/>
            <a:ext cx="303540" cy="223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tangle 219"/>
          <p:cNvSpPr/>
          <p:nvPr/>
        </p:nvSpPr>
        <p:spPr>
          <a:xfrm>
            <a:off x="6422692" y="3971135"/>
            <a:ext cx="303540" cy="267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tangle 220"/>
          <p:cNvSpPr/>
          <p:nvPr/>
        </p:nvSpPr>
        <p:spPr>
          <a:xfrm>
            <a:off x="6422692" y="3837498"/>
            <a:ext cx="303540" cy="1409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tangle 221"/>
          <p:cNvSpPr/>
          <p:nvPr/>
        </p:nvSpPr>
        <p:spPr>
          <a:xfrm>
            <a:off x="6726232" y="3907534"/>
            <a:ext cx="303540" cy="234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tangle 222"/>
          <p:cNvSpPr/>
          <p:nvPr/>
        </p:nvSpPr>
        <p:spPr>
          <a:xfrm>
            <a:off x="1052022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5" name="Rectangle 224"/>
          <p:cNvSpPr/>
          <p:nvPr/>
        </p:nvSpPr>
        <p:spPr>
          <a:xfrm>
            <a:off x="2590880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tangle 225"/>
          <p:cNvSpPr/>
          <p:nvPr/>
        </p:nvSpPr>
        <p:spPr>
          <a:xfrm>
            <a:off x="1089580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tangle 226"/>
          <p:cNvSpPr/>
          <p:nvPr/>
        </p:nvSpPr>
        <p:spPr>
          <a:xfrm>
            <a:off x="161753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8" name="Straight Arrow Connector 227"/>
          <p:cNvCxnSpPr/>
          <p:nvPr/>
        </p:nvCxnSpPr>
        <p:spPr>
          <a:xfrm flipV="1">
            <a:off x="1203880" y="382434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1203880" y="437417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202497" y="3886216"/>
            <a:ext cx="1614838" cy="396404"/>
            <a:chOff x="1089580" y="3886216"/>
            <a:chExt cx="1606119" cy="489438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89580" y="4142093"/>
              <a:ext cx="469516" cy="9631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605" y="4142095"/>
              <a:ext cx="284559" cy="23355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824674" y="3997193"/>
              <a:ext cx="214658" cy="37698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39332" y="3997192"/>
              <a:ext cx="392428" cy="7653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flipV="1">
              <a:off x="2431760" y="3886216"/>
              <a:ext cx="263939" cy="18750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Rectangle 252"/>
          <p:cNvSpPr/>
          <p:nvPr/>
        </p:nvSpPr>
        <p:spPr>
          <a:xfrm>
            <a:off x="1052022" y="201620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5" name="Rectangle 254"/>
          <p:cNvSpPr/>
          <p:nvPr/>
        </p:nvSpPr>
        <p:spPr>
          <a:xfrm>
            <a:off x="2590880" y="206818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tangle 257"/>
          <p:cNvSpPr/>
          <p:nvPr/>
        </p:nvSpPr>
        <p:spPr>
          <a:xfrm>
            <a:off x="1089580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tangle 258"/>
          <p:cNvSpPr/>
          <p:nvPr/>
        </p:nvSpPr>
        <p:spPr>
          <a:xfrm>
            <a:off x="1617532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oup 64"/>
          <p:cNvGrpSpPr/>
          <p:nvPr/>
        </p:nvGrpSpPr>
        <p:grpSpPr>
          <a:xfrm>
            <a:off x="1202497" y="2622529"/>
            <a:ext cx="1635344" cy="263611"/>
            <a:chOff x="1084835" y="2642666"/>
            <a:chExt cx="1753006" cy="263611"/>
          </a:xfrm>
        </p:grpSpPr>
        <p:cxnSp>
          <p:nvCxnSpPr>
            <p:cNvPr id="276" name="Straight Connector 275"/>
            <p:cNvCxnSpPr/>
            <p:nvPr/>
          </p:nvCxnSpPr>
          <p:spPr>
            <a:xfrm>
              <a:off x="1084835" y="2741610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1549605" y="2741613"/>
              <a:ext cx="0" cy="16466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1540115" y="2903209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2004885" y="2642666"/>
              <a:ext cx="0" cy="26054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1987975" y="2649486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2460165" y="2648356"/>
              <a:ext cx="0" cy="16466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2450675" y="2809952"/>
              <a:ext cx="38716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/>
          <p:cNvSpPr/>
          <p:nvPr/>
        </p:nvSpPr>
        <p:spPr>
          <a:xfrm>
            <a:off x="1052022" y="6157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2" name="Rectangle 291"/>
          <p:cNvSpPr/>
          <p:nvPr/>
        </p:nvSpPr>
        <p:spPr>
          <a:xfrm>
            <a:off x="2590880" y="6677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tangle 292"/>
          <p:cNvSpPr/>
          <p:nvPr/>
        </p:nvSpPr>
        <p:spPr>
          <a:xfrm>
            <a:off x="1089580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Rectangle 293"/>
          <p:cNvSpPr/>
          <p:nvPr/>
        </p:nvSpPr>
        <p:spPr>
          <a:xfrm>
            <a:off x="1617532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eform 55"/>
          <p:cNvSpPr/>
          <p:nvPr/>
        </p:nvSpPr>
        <p:spPr>
          <a:xfrm>
            <a:off x="1202497" y="1168702"/>
            <a:ext cx="1540703" cy="337694"/>
          </a:xfrm>
          <a:custGeom>
            <a:avLst/>
            <a:gdLst>
              <a:gd name="connsiteX0" fmla="*/ 0 w 1650552"/>
              <a:gd name="connsiteY0" fmla="*/ 410890 h 411463"/>
              <a:gd name="connsiteX1" fmla="*/ 533400 w 1650552"/>
              <a:gd name="connsiteY1" fmla="*/ 268015 h 411463"/>
              <a:gd name="connsiteX2" fmla="*/ 704850 w 1650552"/>
              <a:gd name="connsiteY2" fmla="*/ 410890 h 411463"/>
              <a:gd name="connsiteX3" fmla="*/ 1019175 w 1650552"/>
              <a:gd name="connsiteY3" fmla="*/ 201340 h 411463"/>
              <a:gd name="connsiteX4" fmla="*/ 1219200 w 1650552"/>
              <a:gd name="connsiteY4" fmla="*/ 306115 h 411463"/>
              <a:gd name="connsiteX5" fmla="*/ 1609725 w 1650552"/>
              <a:gd name="connsiteY5" fmla="*/ 29890 h 411463"/>
              <a:gd name="connsiteX6" fmla="*/ 1619250 w 1650552"/>
              <a:gd name="connsiteY6" fmla="*/ 20365 h 41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0552" h="411463">
                <a:moveTo>
                  <a:pt x="0" y="410890"/>
                </a:moveTo>
                <a:cubicBezTo>
                  <a:pt x="207962" y="339452"/>
                  <a:pt x="415925" y="268015"/>
                  <a:pt x="533400" y="268015"/>
                </a:cubicBezTo>
                <a:cubicBezTo>
                  <a:pt x="650875" y="268015"/>
                  <a:pt x="623888" y="422003"/>
                  <a:pt x="704850" y="410890"/>
                </a:cubicBezTo>
                <a:cubicBezTo>
                  <a:pt x="785813" y="399777"/>
                  <a:pt x="933450" y="218802"/>
                  <a:pt x="1019175" y="201340"/>
                </a:cubicBezTo>
                <a:cubicBezTo>
                  <a:pt x="1104900" y="183878"/>
                  <a:pt x="1120775" y="334690"/>
                  <a:pt x="1219200" y="306115"/>
                </a:cubicBezTo>
                <a:cubicBezTo>
                  <a:pt x="1317625" y="277540"/>
                  <a:pt x="1543050" y="77515"/>
                  <a:pt x="1609725" y="29890"/>
                </a:cubicBezTo>
                <a:cubicBezTo>
                  <a:pt x="1676400" y="-17735"/>
                  <a:pt x="1647825" y="1315"/>
                  <a:pt x="1619250" y="20365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Box 62"/>
          <p:cNvSpPr txBox="1"/>
          <p:nvPr/>
        </p:nvSpPr>
        <p:spPr>
          <a:xfrm>
            <a:off x="1828316" y="437150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xxx</a:t>
            </a:r>
            <a:endParaRPr lang="de-DE" sz="800" dirty="0"/>
          </a:p>
        </p:txBody>
      </p:sp>
      <p:sp>
        <p:nvSpPr>
          <p:cNvPr id="344" name="TextBox 343"/>
          <p:cNvSpPr txBox="1"/>
          <p:nvPr/>
        </p:nvSpPr>
        <p:spPr>
          <a:xfrm>
            <a:off x="966842" y="359740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yyy</a:t>
            </a:r>
            <a:endParaRPr lang="de-DE" sz="800" dirty="0"/>
          </a:p>
        </p:txBody>
      </p:sp>
      <p:sp>
        <p:nvSpPr>
          <p:cNvPr id="345" name="Rectangle 344"/>
          <p:cNvSpPr/>
          <p:nvPr/>
        </p:nvSpPr>
        <p:spPr>
          <a:xfrm>
            <a:off x="3310094" y="479673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9" name="Rectangle 348"/>
          <p:cNvSpPr/>
          <p:nvPr/>
        </p:nvSpPr>
        <p:spPr>
          <a:xfrm>
            <a:off x="4848952" y="484871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tangle 349"/>
          <p:cNvSpPr/>
          <p:nvPr/>
        </p:nvSpPr>
        <p:spPr>
          <a:xfrm>
            <a:off x="3347652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tangle 350"/>
          <p:cNvSpPr/>
          <p:nvPr/>
        </p:nvSpPr>
        <p:spPr>
          <a:xfrm>
            <a:off x="3875604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2" name="Straight Arrow Connector 351"/>
          <p:cNvCxnSpPr/>
          <p:nvPr/>
        </p:nvCxnSpPr>
        <p:spPr>
          <a:xfrm flipV="1">
            <a:off x="3347652" y="5104325"/>
            <a:ext cx="0" cy="74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angle 352"/>
          <p:cNvSpPr/>
          <p:nvPr/>
        </p:nvSpPr>
        <p:spPr>
          <a:xfrm>
            <a:off x="3462924" y="5453774"/>
            <a:ext cx="303540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tangle 353"/>
          <p:cNvSpPr/>
          <p:nvPr/>
        </p:nvSpPr>
        <p:spPr>
          <a:xfrm>
            <a:off x="3766464" y="5204392"/>
            <a:ext cx="303540" cy="642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tangle 354"/>
          <p:cNvSpPr/>
          <p:nvPr/>
        </p:nvSpPr>
        <p:spPr>
          <a:xfrm>
            <a:off x="4070004" y="5453774"/>
            <a:ext cx="303540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tangle 355"/>
          <p:cNvSpPr/>
          <p:nvPr/>
        </p:nvSpPr>
        <p:spPr>
          <a:xfrm>
            <a:off x="4373544" y="5618459"/>
            <a:ext cx="303540" cy="228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7" name="Straight Arrow Connector 356"/>
          <p:cNvCxnSpPr/>
          <p:nvPr/>
        </p:nvCxnSpPr>
        <p:spPr>
          <a:xfrm>
            <a:off x="3347652" y="5847275"/>
            <a:ext cx="1769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1052022" y="479673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60" name="Rectangle 359"/>
          <p:cNvSpPr/>
          <p:nvPr/>
        </p:nvSpPr>
        <p:spPr>
          <a:xfrm>
            <a:off x="2590880" y="484871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tangle 360"/>
          <p:cNvSpPr/>
          <p:nvPr/>
        </p:nvSpPr>
        <p:spPr>
          <a:xfrm>
            <a:off x="1089580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tangle 361"/>
          <p:cNvSpPr/>
          <p:nvPr/>
        </p:nvSpPr>
        <p:spPr>
          <a:xfrm>
            <a:off x="1617532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3" name="Straight Arrow Connector 362"/>
          <p:cNvCxnSpPr/>
          <p:nvPr/>
        </p:nvCxnSpPr>
        <p:spPr>
          <a:xfrm flipV="1">
            <a:off x="1089580" y="5104325"/>
            <a:ext cx="0" cy="74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/>
          <p:nvPr/>
        </p:nvCxnSpPr>
        <p:spPr>
          <a:xfrm>
            <a:off x="1089580" y="5847275"/>
            <a:ext cx="1769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1084835" y="5522142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1549605" y="5522145"/>
            <a:ext cx="0" cy="16466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1540115" y="5683741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V="1">
            <a:off x="2004885" y="5423198"/>
            <a:ext cx="0" cy="26054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1987975" y="5430018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2460165" y="5428888"/>
            <a:ext cx="0" cy="16466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2450675" y="5590484"/>
            <a:ext cx="38716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/>
          <p:nvPr/>
        </p:nvCxnSpPr>
        <p:spPr>
          <a:xfrm flipV="1">
            <a:off x="1203880" y="243385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/>
          <p:nvPr/>
        </p:nvCxnSpPr>
        <p:spPr>
          <a:xfrm>
            <a:off x="1203880" y="298368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/>
          <p:cNvSpPr txBox="1"/>
          <p:nvPr/>
        </p:nvSpPr>
        <p:spPr>
          <a:xfrm>
            <a:off x="1828316" y="298101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xxx</a:t>
            </a:r>
            <a:endParaRPr lang="de-DE" sz="800" dirty="0"/>
          </a:p>
        </p:txBody>
      </p:sp>
      <p:sp>
        <p:nvSpPr>
          <p:cNvPr id="375" name="TextBox 374"/>
          <p:cNvSpPr txBox="1"/>
          <p:nvPr/>
        </p:nvSpPr>
        <p:spPr>
          <a:xfrm>
            <a:off x="966842" y="220691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yyy</a:t>
            </a:r>
            <a:endParaRPr lang="de-DE" sz="800" dirty="0"/>
          </a:p>
        </p:txBody>
      </p:sp>
      <p:cxnSp>
        <p:nvCxnSpPr>
          <p:cNvPr id="376" name="Straight Arrow Connector 375"/>
          <p:cNvCxnSpPr/>
          <p:nvPr/>
        </p:nvCxnSpPr>
        <p:spPr>
          <a:xfrm flipV="1">
            <a:off x="1203880" y="102494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/>
          <p:nvPr/>
        </p:nvCxnSpPr>
        <p:spPr>
          <a:xfrm>
            <a:off x="1203880" y="157477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828316" y="157210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xxx</a:t>
            </a:r>
            <a:endParaRPr lang="de-DE" sz="800" dirty="0"/>
          </a:p>
        </p:txBody>
      </p:sp>
      <p:sp>
        <p:nvSpPr>
          <p:cNvPr id="379" name="TextBox 378"/>
          <p:cNvSpPr txBox="1"/>
          <p:nvPr/>
        </p:nvSpPr>
        <p:spPr>
          <a:xfrm>
            <a:off x="966842" y="79800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yyy</a:t>
            </a:r>
            <a:endParaRPr lang="de-DE" sz="8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3236910" y="3597409"/>
            <a:ext cx="1892213" cy="989537"/>
            <a:chOff x="3236910" y="3597409"/>
            <a:chExt cx="1892213" cy="989537"/>
          </a:xfrm>
        </p:grpSpPr>
        <p:cxnSp>
          <p:nvCxnSpPr>
            <p:cNvPr id="380" name="Straight Arrow Connector 379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TextBox 381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5486451" y="3597409"/>
            <a:ext cx="1892213" cy="989537"/>
            <a:chOff x="3236910" y="3597409"/>
            <a:chExt cx="1892213" cy="989537"/>
          </a:xfrm>
        </p:grpSpPr>
        <p:cxnSp>
          <p:nvCxnSpPr>
            <p:cNvPr id="385" name="Straight Arrow Connector 384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TextBox 386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7691922" y="3597409"/>
            <a:ext cx="1892213" cy="989537"/>
            <a:chOff x="3236910" y="3597409"/>
            <a:chExt cx="1892213" cy="989537"/>
          </a:xfrm>
        </p:grpSpPr>
        <p:cxnSp>
          <p:nvCxnSpPr>
            <p:cNvPr id="390" name="Straight Arrow Connector 389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399" name="Rectangle 398"/>
          <p:cNvSpPr/>
          <p:nvPr/>
        </p:nvSpPr>
        <p:spPr>
          <a:xfrm>
            <a:off x="10131591" y="4088908"/>
            <a:ext cx="948759" cy="122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1" name="Rectangle 400"/>
          <p:cNvSpPr/>
          <p:nvPr/>
        </p:nvSpPr>
        <p:spPr>
          <a:xfrm>
            <a:off x="10131591" y="4211790"/>
            <a:ext cx="1317459" cy="112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4" name="Group 393"/>
          <p:cNvGrpSpPr/>
          <p:nvPr/>
        </p:nvGrpSpPr>
        <p:grpSpPr>
          <a:xfrm>
            <a:off x="9899558" y="3597409"/>
            <a:ext cx="1892213" cy="989537"/>
            <a:chOff x="3236910" y="3597409"/>
            <a:chExt cx="1892213" cy="989537"/>
          </a:xfrm>
        </p:grpSpPr>
        <p:cxnSp>
          <p:nvCxnSpPr>
            <p:cNvPr id="395" name="Straight Arrow Connector 394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TextBox 396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402" name="Rectangle 401"/>
          <p:cNvSpPr/>
          <p:nvPr/>
        </p:nvSpPr>
        <p:spPr>
          <a:xfrm>
            <a:off x="7773301" y="594467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4" name="Rectangle 403"/>
          <p:cNvSpPr/>
          <p:nvPr/>
        </p:nvSpPr>
        <p:spPr>
          <a:xfrm>
            <a:off x="9312159" y="6464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5" name="Rectangle 404"/>
          <p:cNvSpPr/>
          <p:nvPr/>
        </p:nvSpPr>
        <p:spPr>
          <a:xfrm>
            <a:off x="7810859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6" name="Rectangle 405"/>
          <p:cNvSpPr/>
          <p:nvPr/>
        </p:nvSpPr>
        <p:spPr>
          <a:xfrm>
            <a:off x="8338811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7" name="Group 416"/>
          <p:cNvGrpSpPr/>
          <p:nvPr/>
        </p:nvGrpSpPr>
        <p:grpSpPr>
          <a:xfrm>
            <a:off x="7691586" y="775193"/>
            <a:ext cx="1892213" cy="989537"/>
            <a:chOff x="3236910" y="3597409"/>
            <a:chExt cx="1892213" cy="989537"/>
          </a:xfrm>
        </p:grpSpPr>
        <p:cxnSp>
          <p:nvCxnSpPr>
            <p:cNvPr id="418" name="Straight Arrow Connector 417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419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422" name="Rectangle 421"/>
          <p:cNvSpPr/>
          <p:nvPr/>
        </p:nvSpPr>
        <p:spPr>
          <a:xfrm>
            <a:off x="796734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3" name="Rectangle 422"/>
          <p:cNvSpPr/>
          <p:nvPr/>
        </p:nvSpPr>
        <p:spPr>
          <a:xfrm>
            <a:off x="796734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4" name="Rectangle 423"/>
          <p:cNvSpPr/>
          <p:nvPr/>
        </p:nvSpPr>
        <p:spPr>
          <a:xfrm>
            <a:off x="7967344" y="1187790"/>
            <a:ext cx="303540" cy="126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5" name="Rectangle 424"/>
          <p:cNvSpPr/>
          <p:nvPr/>
        </p:nvSpPr>
        <p:spPr>
          <a:xfrm>
            <a:off x="796734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6" name="Rectangle 425"/>
          <p:cNvSpPr/>
          <p:nvPr/>
        </p:nvSpPr>
        <p:spPr>
          <a:xfrm>
            <a:off x="827088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7" name="Rectangle 426"/>
          <p:cNvSpPr/>
          <p:nvPr/>
        </p:nvSpPr>
        <p:spPr>
          <a:xfrm>
            <a:off x="8270884" y="1301787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8" name="Rectangle 427"/>
          <p:cNvSpPr/>
          <p:nvPr/>
        </p:nvSpPr>
        <p:spPr>
          <a:xfrm>
            <a:off x="8270884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9" name="Rectangle 428"/>
          <p:cNvSpPr/>
          <p:nvPr/>
        </p:nvSpPr>
        <p:spPr>
          <a:xfrm>
            <a:off x="8270884" y="1073793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0" name="Rectangle 429"/>
          <p:cNvSpPr/>
          <p:nvPr/>
        </p:nvSpPr>
        <p:spPr>
          <a:xfrm>
            <a:off x="857442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1" name="Rectangle 430"/>
          <p:cNvSpPr/>
          <p:nvPr/>
        </p:nvSpPr>
        <p:spPr>
          <a:xfrm>
            <a:off x="857442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2" name="Rectangle 431"/>
          <p:cNvSpPr/>
          <p:nvPr/>
        </p:nvSpPr>
        <p:spPr>
          <a:xfrm>
            <a:off x="8574424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3" name="Rectangle 432"/>
          <p:cNvSpPr/>
          <p:nvPr/>
        </p:nvSpPr>
        <p:spPr>
          <a:xfrm>
            <a:off x="857442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4" name="Rectangle 433"/>
          <p:cNvSpPr/>
          <p:nvPr/>
        </p:nvSpPr>
        <p:spPr>
          <a:xfrm>
            <a:off x="8879726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5" name="Rectangle 434"/>
          <p:cNvSpPr/>
          <p:nvPr/>
        </p:nvSpPr>
        <p:spPr>
          <a:xfrm>
            <a:off x="8879726" y="1301787"/>
            <a:ext cx="303540" cy="126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6" name="Rectangle 435"/>
          <p:cNvSpPr/>
          <p:nvPr/>
        </p:nvSpPr>
        <p:spPr>
          <a:xfrm>
            <a:off x="8879726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7" name="Rectangle 436"/>
          <p:cNvSpPr/>
          <p:nvPr/>
        </p:nvSpPr>
        <p:spPr>
          <a:xfrm>
            <a:off x="8879726" y="1073793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2" name="Rectangle 441"/>
          <p:cNvSpPr/>
          <p:nvPr/>
        </p:nvSpPr>
        <p:spPr>
          <a:xfrm>
            <a:off x="9181504" y="1403336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3" name="Rectangle 442"/>
          <p:cNvSpPr/>
          <p:nvPr/>
        </p:nvSpPr>
        <p:spPr>
          <a:xfrm>
            <a:off x="918150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4" name="Rectangle 443"/>
          <p:cNvSpPr/>
          <p:nvPr/>
        </p:nvSpPr>
        <p:spPr>
          <a:xfrm>
            <a:off x="9181504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5" name="Rectangle 444"/>
          <p:cNvSpPr/>
          <p:nvPr/>
        </p:nvSpPr>
        <p:spPr>
          <a:xfrm>
            <a:off x="918150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6" name="Rectangle 445"/>
          <p:cNvSpPr/>
          <p:nvPr/>
        </p:nvSpPr>
        <p:spPr>
          <a:xfrm>
            <a:off x="9982527" y="594467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8" name="Rectangle 447"/>
          <p:cNvSpPr/>
          <p:nvPr/>
        </p:nvSpPr>
        <p:spPr>
          <a:xfrm>
            <a:off x="11521385" y="6464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9" name="Rectangle 448"/>
          <p:cNvSpPr/>
          <p:nvPr/>
        </p:nvSpPr>
        <p:spPr>
          <a:xfrm>
            <a:off x="10020085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0" name="Rectangle 449"/>
          <p:cNvSpPr/>
          <p:nvPr/>
        </p:nvSpPr>
        <p:spPr>
          <a:xfrm>
            <a:off x="10548037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51" name="Group 450"/>
          <p:cNvGrpSpPr/>
          <p:nvPr/>
        </p:nvGrpSpPr>
        <p:grpSpPr>
          <a:xfrm>
            <a:off x="9900812" y="775193"/>
            <a:ext cx="1892213" cy="989537"/>
            <a:chOff x="3236910" y="3597409"/>
            <a:chExt cx="1892213" cy="989537"/>
          </a:xfrm>
        </p:grpSpPr>
        <p:cxnSp>
          <p:nvCxnSpPr>
            <p:cNvPr id="452" name="Straight Arrow Connector 451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TextBox 453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456" name="Rectangle 455"/>
          <p:cNvSpPr/>
          <p:nvPr/>
        </p:nvSpPr>
        <p:spPr>
          <a:xfrm>
            <a:off x="1017657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7" name="Rectangle 456"/>
          <p:cNvSpPr/>
          <p:nvPr/>
        </p:nvSpPr>
        <p:spPr>
          <a:xfrm>
            <a:off x="10176570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8" name="Rectangle 457"/>
          <p:cNvSpPr/>
          <p:nvPr/>
        </p:nvSpPr>
        <p:spPr>
          <a:xfrm>
            <a:off x="10176570" y="1187790"/>
            <a:ext cx="303540" cy="126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9" name="Rectangle 458"/>
          <p:cNvSpPr/>
          <p:nvPr/>
        </p:nvSpPr>
        <p:spPr>
          <a:xfrm>
            <a:off x="10176570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0" name="Rectangle 459"/>
          <p:cNvSpPr/>
          <p:nvPr/>
        </p:nvSpPr>
        <p:spPr>
          <a:xfrm>
            <a:off x="1048011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1" name="Rectangle 460"/>
          <p:cNvSpPr/>
          <p:nvPr/>
        </p:nvSpPr>
        <p:spPr>
          <a:xfrm>
            <a:off x="10480110" y="1301787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2" name="Rectangle 461"/>
          <p:cNvSpPr/>
          <p:nvPr/>
        </p:nvSpPr>
        <p:spPr>
          <a:xfrm>
            <a:off x="10480110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3" name="Rectangle 462"/>
          <p:cNvSpPr/>
          <p:nvPr/>
        </p:nvSpPr>
        <p:spPr>
          <a:xfrm>
            <a:off x="10480110" y="1073793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4" name="Rectangle 463"/>
          <p:cNvSpPr/>
          <p:nvPr/>
        </p:nvSpPr>
        <p:spPr>
          <a:xfrm>
            <a:off x="1078365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5" name="Rectangle 464"/>
          <p:cNvSpPr/>
          <p:nvPr/>
        </p:nvSpPr>
        <p:spPr>
          <a:xfrm>
            <a:off x="10783650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6" name="Rectangle 465"/>
          <p:cNvSpPr/>
          <p:nvPr/>
        </p:nvSpPr>
        <p:spPr>
          <a:xfrm>
            <a:off x="10783650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7" name="Rectangle 466"/>
          <p:cNvSpPr/>
          <p:nvPr/>
        </p:nvSpPr>
        <p:spPr>
          <a:xfrm>
            <a:off x="10783650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6" name="Rectangle 475"/>
          <p:cNvSpPr/>
          <p:nvPr/>
        </p:nvSpPr>
        <p:spPr>
          <a:xfrm>
            <a:off x="11076032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7" name="Rectangle 476"/>
          <p:cNvSpPr/>
          <p:nvPr/>
        </p:nvSpPr>
        <p:spPr>
          <a:xfrm>
            <a:off x="11076032" y="1301787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8" name="Rectangle 477"/>
          <p:cNvSpPr/>
          <p:nvPr/>
        </p:nvSpPr>
        <p:spPr>
          <a:xfrm>
            <a:off x="11076032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9" name="Rectangle 478"/>
          <p:cNvSpPr/>
          <p:nvPr/>
        </p:nvSpPr>
        <p:spPr>
          <a:xfrm>
            <a:off x="11076032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0" name="Rectangle 479"/>
          <p:cNvSpPr/>
          <p:nvPr/>
        </p:nvSpPr>
        <p:spPr>
          <a:xfrm>
            <a:off x="11379572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1" name="Rectangle 480"/>
          <p:cNvSpPr/>
          <p:nvPr/>
        </p:nvSpPr>
        <p:spPr>
          <a:xfrm>
            <a:off x="11379572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2" name="Rectangle 481"/>
          <p:cNvSpPr/>
          <p:nvPr/>
        </p:nvSpPr>
        <p:spPr>
          <a:xfrm>
            <a:off x="11379572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3" name="Rectangle 482"/>
          <p:cNvSpPr/>
          <p:nvPr/>
        </p:nvSpPr>
        <p:spPr>
          <a:xfrm>
            <a:off x="11379572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4" name="Rectangle 483"/>
          <p:cNvSpPr/>
          <p:nvPr/>
        </p:nvSpPr>
        <p:spPr>
          <a:xfrm>
            <a:off x="10669335" y="898090"/>
            <a:ext cx="159944" cy="572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5" name="Rectangle 484"/>
          <p:cNvSpPr/>
          <p:nvPr/>
        </p:nvSpPr>
        <p:spPr>
          <a:xfrm>
            <a:off x="10866879" y="898090"/>
            <a:ext cx="159944" cy="57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6" name="Rectangle 485"/>
          <p:cNvSpPr/>
          <p:nvPr/>
        </p:nvSpPr>
        <p:spPr>
          <a:xfrm>
            <a:off x="11067858" y="898090"/>
            <a:ext cx="159944" cy="57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9" name="Rectangle 488"/>
          <p:cNvSpPr/>
          <p:nvPr/>
        </p:nvSpPr>
        <p:spPr>
          <a:xfrm>
            <a:off x="3236146" y="194434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0" name="Rectangle 489"/>
          <p:cNvSpPr/>
          <p:nvPr/>
        </p:nvSpPr>
        <p:spPr>
          <a:xfrm>
            <a:off x="3310094" y="201620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1" name="Rectangle 490"/>
          <p:cNvSpPr/>
          <p:nvPr/>
        </p:nvSpPr>
        <p:spPr>
          <a:xfrm>
            <a:off x="4848952" y="206818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2" name="Rectangle 491"/>
          <p:cNvSpPr/>
          <p:nvPr/>
        </p:nvSpPr>
        <p:spPr>
          <a:xfrm>
            <a:off x="3347652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3" name="Rectangle 492"/>
          <p:cNvSpPr/>
          <p:nvPr/>
        </p:nvSpPr>
        <p:spPr>
          <a:xfrm>
            <a:off x="3875604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2" name="Straight Arrow Connector 501"/>
          <p:cNvCxnSpPr/>
          <p:nvPr/>
        </p:nvCxnSpPr>
        <p:spPr>
          <a:xfrm flipV="1">
            <a:off x="3461952" y="243385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/>
          <p:cNvCxnSpPr/>
          <p:nvPr/>
        </p:nvCxnSpPr>
        <p:spPr>
          <a:xfrm>
            <a:off x="3461952" y="298368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TextBox 503"/>
          <p:cNvSpPr txBox="1"/>
          <p:nvPr/>
        </p:nvSpPr>
        <p:spPr>
          <a:xfrm>
            <a:off x="3224914" y="220691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yyy</a:t>
            </a:r>
            <a:endParaRPr lang="de-DE" sz="800" dirty="0"/>
          </a:p>
        </p:txBody>
      </p:sp>
      <p:cxnSp>
        <p:nvCxnSpPr>
          <p:cNvPr id="509" name="Straight Arrow Connector 508"/>
          <p:cNvCxnSpPr/>
          <p:nvPr/>
        </p:nvCxnSpPr>
        <p:spPr>
          <a:xfrm>
            <a:off x="3453664" y="2983729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Isosceles Triangle 509"/>
          <p:cNvSpPr/>
          <p:nvPr/>
        </p:nvSpPr>
        <p:spPr>
          <a:xfrm>
            <a:off x="3531229" y="2705141"/>
            <a:ext cx="383592" cy="27591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1" name="Isosceles Triangle 510"/>
          <p:cNvSpPr/>
          <p:nvPr/>
        </p:nvSpPr>
        <p:spPr>
          <a:xfrm>
            <a:off x="3704448" y="2611738"/>
            <a:ext cx="749772" cy="10101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3" name="Isosceles Triangle 512"/>
          <p:cNvSpPr/>
          <p:nvPr/>
        </p:nvSpPr>
        <p:spPr>
          <a:xfrm>
            <a:off x="3988348" y="2563784"/>
            <a:ext cx="954207" cy="263586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/>
          <p:cNvSpPr/>
          <p:nvPr/>
        </p:nvSpPr>
        <p:spPr>
          <a:xfrm>
            <a:off x="3713500" y="2705141"/>
            <a:ext cx="1229055" cy="2758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4" name="TextBox 513"/>
          <p:cNvSpPr txBox="1"/>
          <p:nvPr/>
        </p:nvSpPr>
        <p:spPr>
          <a:xfrm>
            <a:off x="4132339" y="298101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xxx</a:t>
            </a:r>
            <a:endParaRPr lang="de-DE" sz="800" dirty="0"/>
          </a:p>
        </p:txBody>
      </p:sp>
      <p:sp>
        <p:nvSpPr>
          <p:cNvPr id="515" name="Rectangle 514"/>
          <p:cNvSpPr/>
          <p:nvPr/>
        </p:nvSpPr>
        <p:spPr>
          <a:xfrm>
            <a:off x="9908579" y="47237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6" name="Rectangle 515"/>
          <p:cNvSpPr/>
          <p:nvPr/>
        </p:nvSpPr>
        <p:spPr>
          <a:xfrm>
            <a:off x="9982527" y="47956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7" name="Rectangle 516"/>
          <p:cNvSpPr/>
          <p:nvPr/>
        </p:nvSpPr>
        <p:spPr>
          <a:xfrm>
            <a:off x="11521385" y="48476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8" name="Rectangle 517"/>
          <p:cNvSpPr/>
          <p:nvPr/>
        </p:nvSpPr>
        <p:spPr>
          <a:xfrm>
            <a:off x="10020085" y="48489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9" name="Rectangle 518"/>
          <p:cNvSpPr/>
          <p:nvPr/>
        </p:nvSpPr>
        <p:spPr>
          <a:xfrm>
            <a:off x="10548037" y="48489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0" name="Rectangle 519"/>
          <p:cNvSpPr/>
          <p:nvPr/>
        </p:nvSpPr>
        <p:spPr>
          <a:xfrm>
            <a:off x="10131591" y="5343209"/>
            <a:ext cx="491197" cy="12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1" name="Rectangle 520"/>
          <p:cNvSpPr/>
          <p:nvPr/>
        </p:nvSpPr>
        <p:spPr>
          <a:xfrm>
            <a:off x="10131591" y="5467844"/>
            <a:ext cx="948759" cy="122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2" name="Rectangle 521"/>
          <p:cNvSpPr/>
          <p:nvPr/>
        </p:nvSpPr>
        <p:spPr>
          <a:xfrm>
            <a:off x="10131591" y="5590726"/>
            <a:ext cx="1317459" cy="112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3" name="Group 522"/>
          <p:cNvGrpSpPr/>
          <p:nvPr/>
        </p:nvGrpSpPr>
        <p:grpSpPr>
          <a:xfrm>
            <a:off x="10136596" y="5203278"/>
            <a:ext cx="1655175" cy="762604"/>
            <a:chOff x="3473948" y="3824342"/>
            <a:chExt cx="1655175" cy="762604"/>
          </a:xfrm>
        </p:grpSpPr>
        <p:cxnSp>
          <p:nvCxnSpPr>
            <p:cNvPr id="524" name="Straight Arrow Connector 523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Arrow Connector 524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TextBox 525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</p:grpSp>
      <p:sp>
        <p:nvSpPr>
          <p:cNvPr id="528" name="Rectangle 527"/>
          <p:cNvSpPr/>
          <p:nvPr/>
        </p:nvSpPr>
        <p:spPr>
          <a:xfrm>
            <a:off x="3236146" y="53393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9" name="Rectangle 528"/>
          <p:cNvSpPr/>
          <p:nvPr/>
        </p:nvSpPr>
        <p:spPr>
          <a:xfrm>
            <a:off x="3310094" y="605794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0" name="Rectangle 529"/>
          <p:cNvSpPr/>
          <p:nvPr/>
        </p:nvSpPr>
        <p:spPr>
          <a:xfrm>
            <a:off x="4848952" y="65777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1" name="Rectangle 530"/>
          <p:cNvSpPr/>
          <p:nvPr/>
        </p:nvSpPr>
        <p:spPr>
          <a:xfrm>
            <a:off x="3347652" y="659140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2" name="Rectangle 531"/>
          <p:cNvSpPr/>
          <p:nvPr/>
        </p:nvSpPr>
        <p:spPr>
          <a:xfrm>
            <a:off x="3875604" y="659140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/>
          <p:cNvSpPr/>
          <p:nvPr/>
        </p:nvSpPr>
        <p:spPr>
          <a:xfrm>
            <a:off x="3941065" y="949541"/>
            <a:ext cx="688642" cy="6320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ie 81"/>
          <p:cNvSpPr/>
          <p:nvPr/>
        </p:nvSpPr>
        <p:spPr>
          <a:xfrm>
            <a:off x="3932516" y="955351"/>
            <a:ext cx="706715" cy="626255"/>
          </a:xfrm>
          <a:prstGeom prst="pi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1" name="Rectangle 540"/>
          <p:cNvSpPr/>
          <p:nvPr/>
        </p:nvSpPr>
        <p:spPr>
          <a:xfrm>
            <a:off x="5483414" y="53393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6" name="Oval 545"/>
          <p:cNvSpPr/>
          <p:nvPr/>
        </p:nvSpPr>
        <p:spPr>
          <a:xfrm>
            <a:off x="6188333" y="949541"/>
            <a:ext cx="688642" cy="6320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7" name="Pie 546"/>
          <p:cNvSpPr/>
          <p:nvPr/>
        </p:nvSpPr>
        <p:spPr>
          <a:xfrm>
            <a:off x="6179784" y="955351"/>
            <a:ext cx="706715" cy="626255"/>
          </a:xfrm>
          <a:prstGeom prst="pi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tangle 233"/>
          <p:cNvSpPr/>
          <p:nvPr/>
        </p:nvSpPr>
        <p:spPr>
          <a:xfrm>
            <a:off x="7699353" y="1952083"/>
            <a:ext cx="2029770" cy="1215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5" name="Rectangle 234"/>
          <p:cNvSpPr/>
          <p:nvPr/>
        </p:nvSpPr>
        <p:spPr>
          <a:xfrm>
            <a:off x="7773301" y="202394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6" name="Rectangle 235"/>
          <p:cNvSpPr/>
          <p:nvPr/>
        </p:nvSpPr>
        <p:spPr>
          <a:xfrm>
            <a:off x="9312159" y="207592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7" name="Rectangle 236"/>
          <p:cNvSpPr/>
          <p:nvPr/>
        </p:nvSpPr>
        <p:spPr>
          <a:xfrm>
            <a:off x="7810859" y="207728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Rectangle 239"/>
          <p:cNvSpPr/>
          <p:nvPr/>
        </p:nvSpPr>
        <p:spPr>
          <a:xfrm>
            <a:off x="8338811" y="207728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42" name="Group 241"/>
          <p:cNvGrpSpPr/>
          <p:nvPr/>
        </p:nvGrpSpPr>
        <p:grpSpPr>
          <a:xfrm>
            <a:off x="7691586" y="2204669"/>
            <a:ext cx="1892213" cy="989537"/>
            <a:chOff x="3236910" y="3597409"/>
            <a:chExt cx="1892213" cy="989537"/>
          </a:xfrm>
        </p:grpSpPr>
        <p:cxnSp>
          <p:nvCxnSpPr>
            <p:cNvPr id="251" name="Straight Arrow Connector 250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Arrow Connector 251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TextBox 255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260" name="TextBox 259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274" name="Rectangle 273"/>
          <p:cNvSpPr/>
          <p:nvPr/>
        </p:nvSpPr>
        <p:spPr>
          <a:xfrm>
            <a:off x="7967344" y="2832812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5" name="Rectangle 274"/>
          <p:cNvSpPr/>
          <p:nvPr/>
        </p:nvSpPr>
        <p:spPr>
          <a:xfrm>
            <a:off x="7967344" y="273126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tangle 277"/>
          <p:cNvSpPr/>
          <p:nvPr/>
        </p:nvSpPr>
        <p:spPr>
          <a:xfrm>
            <a:off x="7967344" y="2617266"/>
            <a:ext cx="303540" cy="12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tangle 278"/>
          <p:cNvSpPr/>
          <p:nvPr/>
        </p:nvSpPr>
        <p:spPr>
          <a:xfrm>
            <a:off x="7967344" y="2503269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0" name="Rectangle 279"/>
          <p:cNvSpPr/>
          <p:nvPr/>
        </p:nvSpPr>
        <p:spPr>
          <a:xfrm>
            <a:off x="8270884" y="2832812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4" name="Rectangle 283"/>
          <p:cNvSpPr/>
          <p:nvPr/>
        </p:nvSpPr>
        <p:spPr>
          <a:xfrm>
            <a:off x="8270884" y="2731263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6" name="Rectangle 285"/>
          <p:cNvSpPr/>
          <p:nvPr/>
        </p:nvSpPr>
        <p:spPr>
          <a:xfrm>
            <a:off x="8270884" y="261726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7" name="Rectangle 286"/>
          <p:cNvSpPr/>
          <p:nvPr/>
        </p:nvSpPr>
        <p:spPr>
          <a:xfrm>
            <a:off x="8270884" y="2503269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5" name="Rectangle 294"/>
          <p:cNvSpPr/>
          <p:nvPr/>
        </p:nvSpPr>
        <p:spPr>
          <a:xfrm>
            <a:off x="8574424" y="2832812"/>
            <a:ext cx="303540" cy="12696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6" name="Rectangle 295"/>
          <p:cNvSpPr/>
          <p:nvPr/>
        </p:nvSpPr>
        <p:spPr>
          <a:xfrm>
            <a:off x="8574424" y="273126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7" name="Rectangle 296"/>
          <p:cNvSpPr/>
          <p:nvPr/>
        </p:nvSpPr>
        <p:spPr>
          <a:xfrm>
            <a:off x="8574424" y="2617266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8" name="Rectangle 297"/>
          <p:cNvSpPr/>
          <p:nvPr/>
        </p:nvSpPr>
        <p:spPr>
          <a:xfrm>
            <a:off x="8574424" y="2503269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9" name="Rectangle 298"/>
          <p:cNvSpPr/>
          <p:nvPr/>
        </p:nvSpPr>
        <p:spPr>
          <a:xfrm>
            <a:off x="8879726" y="2832812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0" name="Rectangle 299"/>
          <p:cNvSpPr/>
          <p:nvPr/>
        </p:nvSpPr>
        <p:spPr>
          <a:xfrm>
            <a:off x="8879726" y="2731263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1" name="Rectangle 300"/>
          <p:cNvSpPr/>
          <p:nvPr/>
        </p:nvSpPr>
        <p:spPr>
          <a:xfrm>
            <a:off x="8879726" y="261726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2" name="Rectangle 301"/>
          <p:cNvSpPr/>
          <p:nvPr/>
        </p:nvSpPr>
        <p:spPr>
          <a:xfrm>
            <a:off x="8879726" y="2503269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3" name="Rectangle 302"/>
          <p:cNvSpPr/>
          <p:nvPr/>
        </p:nvSpPr>
        <p:spPr>
          <a:xfrm>
            <a:off x="9181504" y="2832812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4" name="Rectangle 303"/>
          <p:cNvSpPr/>
          <p:nvPr/>
        </p:nvSpPr>
        <p:spPr>
          <a:xfrm>
            <a:off x="9181504" y="273126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5" name="Rectangle 304"/>
          <p:cNvSpPr/>
          <p:nvPr/>
        </p:nvSpPr>
        <p:spPr>
          <a:xfrm>
            <a:off x="9181504" y="261726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6" name="Rectangle 305"/>
          <p:cNvSpPr/>
          <p:nvPr/>
        </p:nvSpPr>
        <p:spPr>
          <a:xfrm>
            <a:off x="9181504" y="2503269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6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11440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5" name="Rectangle 154"/>
          <p:cNvSpPr/>
          <p:nvPr/>
        </p:nvSpPr>
        <p:spPr>
          <a:xfrm>
            <a:off x="10700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1712340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365538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33589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3" name="Rectangle 172"/>
          <p:cNvSpPr/>
          <p:nvPr/>
        </p:nvSpPr>
        <p:spPr>
          <a:xfrm>
            <a:off x="32849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4247191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55738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7" name="Rectangle 176"/>
          <p:cNvSpPr/>
          <p:nvPr/>
        </p:nvSpPr>
        <p:spPr>
          <a:xfrm>
            <a:off x="54998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8" name="Straight Connector 177"/>
          <p:cNvCxnSpPr>
            <a:stCxn id="176" idx="1"/>
            <a:endCxn id="176" idx="3"/>
          </p:cNvCxnSpPr>
          <p:nvPr/>
        </p:nvCxnSpPr>
        <p:spPr>
          <a:xfrm>
            <a:off x="5573840" y="531383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7771812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0" name="Rectangle 179"/>
          <p:cNvSpPr/>
          <p:nvPr/>
        </p:nvSpPr>
        <p:spPr>
          <a:xfrm>
            <a:off x="7697864" y="4710380"/>
            <a:ext cx="2029770" cy="121545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Straight Connector 183"/>
          <p:cNvCxnSpPr/>
          <p:nvPr/>
        </p:nvCxnSpPr>
        <p:spPr>
          <a:xfrm>
            <a:off x="7771812" y="51042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7771812" y="547575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11440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0" name="Rectangle 199"/>
          <p:cNvSpPr/>
          <p:nvPr/>
        </p:nvSpPr>
        <p:spPr>
          <a:xfrm>
            <a:off x="1070092" y="1758820"/>
            <a:ext cx="2029770" cy="121545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1228725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tangle 205"/>
          <p:cNvSpPr/>
          <p:nvPr/>
        </p:nvSpPr>
        <p:spPr>
          <a:xfrm>
            <a:off x="1228725" y="222594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tangle 217"/>
          <p:cNvSpPr/>
          <p:nvPr/>
        </p:nvSpPr>
        <p:spPr>
          <a:xfrm>
            <a:off x="1228725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tangle 220"/>
          <p:cNvSpPr/>
          <p:nvPr/>
        </p:nvSpPr>
        <p:spPr>
          <a:xfrm>
            <a:off x="33589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2" name="Rectangle 221"/>
          <p:cNvSpPr/>
          <p:nvPr/>
        </p:nvSpPr>
        <p:spPr>
          <a:xfrm>
            <a:off x="3284992" y="175882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tangle 225"/>
          <p:cNvSpPr/>
          <p:nvPr/>
        </p:nvSpPr>
        <p:spPr>
          <a:xfrm>
            <a:off x="3443625" y="2225945"/>
            <a:ext cx="111701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tangle 228"/>
          <p:cNvSpPr/>
          <p:nvPr/>
        </p:nvSpPr>
        <p:spPr>
          <a:xfrm>
            <a:off x="3443625" y="2562965"/>
            <a:ext cx="1117010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ectangle 235"/>
          <p:cNvSpPr/>
          <p:nvPr/>
        </p:nvSpPr>
        <p:spPr>
          <a:xfrm>
            <a:off x="1144040" y="330034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8" name="Rectangle 237"/>
          <p:cNvSpPr/>
          <p:nvPr/>
        </p:nvSpPr>
        <p:spPr>
          <a:xfrm>
            <a:off x="1070092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1712340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5538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1144040" y="366600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144040" y="40374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697864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9085891" y="3628503"/>
            <a:ext cx="55782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9085891" y="3999978"/>
            <a:ext cx="55782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9085891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7771812" y="3514203"/>
            <a:ext cx="13140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7771812" y="3923778"/>
            <a:ext cx="13140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7815601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tangle 277"/>
          <p:cNvSpPr/>
          <p:nvPr/>
        </p:nvSpPr>
        <p:spPr>
          <a:xfrm>
            <a:off x="8213453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tangle 278"/>
          <p:cNvSpPr/>
          <p:nvPr/>
        </p:nvSpPr>
        <p:spPr>
          <a:xfrm>
            <a:off x="8610531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Rectangle 252"/>
          <p:cNvSpPr/>
          <p:nvPr/>
        </p:nvSpPr>
        <p:spPr>
          <a:xfrm>
            <a:off x="7771812" y="3300340"/>
            <a:ext cx="1871906" cy="10754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0" name="Rectangle 279"/>
          <p:cNvSpPr/>
          <p:nvPr/>
        </p:nvSpPr>
        <p:spPr>
          <a:xfrm>
            <a:off x="3352928" y="330034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1" name="Rectangle 280"/>
          <p:cNvSpPr/>
          <p:nvPr/>
        </p:nvSpPr>
        <p:spPr>
          <a:xfrm>
            <a:off x="3278980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4247191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352928" y="366600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3352928" y="40374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5573840" y="3296086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1" name="Rectangle 290"/>
          <p:cNvSpPr/>
          <p:nvPr/>
        </p:nvSpPr>
        <p:spPr>
          <a:xfrm>
            <a:off x="5499892" y="323034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2" name="Straight Connector 291"/>
          <p:cNvCxnSpPr>
            <a:stCxn id="290" idx="1"/>
            <a:endCxn id="290" idx="3"/>
          </p:cNvCxnSpPr>
          <p:nvPr/>
        </p:nvCxnSpPr>
        <p:spPr>
          <a:xfrm>
            <a:off x="5573840" y="3833799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6170040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6823238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1144040" y="354712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3" name="Rectangle 62"/>
          <p:cNvSpPr/>
          <p:nvPr/>
        </p:nvSpPr>
        <p:spPr>
          <a:xfrm>
            <a:off x="1070092" y="288972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Rectangle 63"/>
          <p:cNvSpPr/>
          <p:nvPr/>
        </p:nvSpPr>
        <p:spPr>
          <a:xfrm>
            <a:off x="1228725" y="426816"/>
            <a:ext cx="609460" cy="544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71482" y="390698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Abc</a:t>
            </a:r>
            <a:endParaRPr lang="de-DE" sz="8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234296" y="564579"/>
            <a:ext cx="595576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1820961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/>
          <p:cNvSpPr/>
          <p:nvPr/>
        </p:nvSpPr>
        <p:spPr>
          <a:xfrm>
            <a:off x="1820961" y="222594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tangle 68"/>
          <p:cNvSpPr/>
          <p:nvPr/>
        </p:nvSpPr>
        <p:spPr>
          <a:xfrm>
            <a:off x="1820961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tangle 69"/>
          <p:cNvSpPr/>
          <p:nvPr/>
        </p:nvSpPr>
        <p:spPr>
          <a:xfrm>
            <a:off x="2405266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/>
          <p:cNvSpPr/>
          <p:nvPr/>
        </p:nvSpPr>
        <p:spPr>
          <a:xfrm>
            <a:off x="2405266" y="222594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Rectangle 71"/>
          <p:cNvSpPr/>
          <p:nvPr/>
        </p:nvSpPr>
        <p:spPr>
          <a:xfrm>
            <a:off x="2405266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/>
          <p:cNvSpPr/>
          <p:nvPr/>
        </p:nvSpPr>
        <p:spPr>
          <a:xfrm>
            <a:off x="3443625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4" name="Rectangle 73"/>
          <p:cNvSpPr/>
          <p:nvPr/>
        </p:nvSpPr>
        <p:spPr>
          <a:xfrm>
            <a:off x="4035861" y="18966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tangle 74"/>
          <p:cNvSpPr/>
          <p:nvPr/>
        </p:nvSpPr>
        <p:spPr>
          <a:xfrm>
            <a:off x="4620166" y="1896665"/>
            <a:ext cx="524774" cy="6055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4620166" y="2562965"/>
            <a:ext cx="524774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68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77"/>
          <p:cNvSpPr/>
          <p:nvPr/>
        </p:nvSpPr>
        <p:spPr>
          <a:xfrm>
            <a:off x="837612" y="1033878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9" name="Rectangle 78"/>
          <p:cNvSpPr/>
          <p:nvPr/>
        </p:nvSpPr>
        <p:spPr>
          <a:xfrm>
            <a:off x="763664" y="968138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7" name="Rectangle 86"/>
          <p:cNvSpPr/>
          <p:nvPr/>
        </p:nvSpPr>
        <p:spPr>
          <a:xfrm>
            <a:off x="7771812" y="1037636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0" name="Rectangle 89"/>
          <p:cNvSpPr/>
          <p:nvPr/>
        </p:nvSpPr>
        <p:spPr>
          <a:xfrm>
            <a:off x="7697864" y="97189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1" name="Rectangle 90"/>
          <p:cNvSpPr/>
          <p:nvPr/>
        </p:nvSpPr>
        <p:spPr>
          <a:xfrm>
            <a:off x="7856497" y="1109741"/>
            <a:ext cx="609460" cy="31613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de-DE" sz="800" dirty="0">
              <a:solidFill>
                <a:schemeClr val="tx1"/>
              </a:solidFill>
            </a:endParaRPr>
          </a:p>
        </p:txBody>
      </p:sp>
      <p:sp>
        <p:nvSpPr>
          <p:cNvPr id="92" name="TextBox 91"/>
          <p:cNvSpPr txBox="1"/>
          <p:nvPr/>
        </p:nvSpPr>
        <p:spPr>
          <a:xfrm>
            <a:off x="7799254" y="1073622"/>
            <a:ext cx="34176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Abc</a:t>
            </a:r>
            <a:endParaRPr lang="de-DE" sz="800" dirty="0"/>
          </a:p>
        </p:txBody>
      </p:sp>
      <p:sp>
        <p:nvSpPr>
          <p:cNvPr id="93" name="TextBox 92"/>
          <p:cNvSpPr txBox="1"/>
          <p:nvPr/>
        </p:nvSpPr>
        <p:spPr>
          <a:xfrm>
            <a:off x="8140390" y="1142026"/>
            <a:ext cx="367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dirty="0" smtClean="0"/>
              <a:t>12</a:t>
            </a:r>
            <a:endParaRPr lang="de-DE" sz="1400" b="1" dirty="0"/>
          </a:p>
        </p:txBody>
      </p:sp>
      <p:sp>
        <p:nvSpPr>
          <p:cNvPr id="94" name="Rectangle 93"/>
          <p:cNvSpPr/>
          <p:nvPr/>
        </p:nvSpPr>
        <p:spPr>
          <a:xfrm>
            <a:off x="7771812" y="2506206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5" name="Rectangle 94"/>
          <p:cNvSpPr/>
          <p:nvPr/>
        </p:nvSpPr>
        <p:spPr>
          <a:xfrm>
            <a:off x="7697864" y="244046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96" name="Group 95"/>
          <p:cNvGrpSpPr/>
          <p:nvPr/>
        </p:nvGrpSpPr>
        <p:grpSpPr>
          <a:xfrm>
            <a:off x="8029374" y="2845807"/>
            <a:ext cx="708544" cy="376181"/>
            <a:chOff x="7799254" y="2120451"/>
            <a:chExt cx="708544" cy="376181"/>
          </a:xfrm>
        </p:grpSpPr>
        <p:sp>
          <p:nvSpPr>
            <p:cNvPr id="97" name="Rectangle 96"/>
            <p:cNvSpPr/>
            <p:nvPr/>
          </p:nvSpPr>
          <p:spPr>
            <a:xfrm>
              <a:off x="7856497" y="2156570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7799254" y="2120451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Abc</a:t>
              </a:r>
              <a:endParaRPr lang="de-DE" sz="800" dirty="0"/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8140390" y="21888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/>
                <a:t>12</a:t>
              </a:r>
              <a:endParaRPr lang="de-DE" sz="1400" b="1" dirty="0"/>
            </a:p>
          </p:txBody>
        </p:sp>
      </p:grpSp>
      <p:grpSp>
        <p:nvGrpSpPr>
          <p:cNvPr id="100" name="Group 99"/>
          <p:cNvGrpSpPr/>
          <p:nvPr/>
        </p:nvGrpSpPr>
        <p:grpSpPr>
          <a:xfrm>
            <a:off x="8696077" y="2845807"/>
            <a:ext cx="708544" cy="376181"/>
            <a:chOff x="7799254" y="2120451"/>
            <a:chExt cx="708544" cy="376181"/>
          </a:xfrm>
        </p:grpSpPr>
        <p:sp>
          <p:nvSpPr>
            <p:cNvPr id="101" name="Rectangle 100"/>
            <p:cNvSpPr/>
            <p:nvPr/>
          </p:nvSpPr>
          <p:spPr>
            <a:xfrm>
              <a:off x="7856497" y="2156570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799254" y="2120451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Abc</a:t>
              </a:r>
              <a:endParaRPr lang="de-DE" sz="800" dirty="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8140390" y="2188855"/>
              <a:ext cx="3674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dirty="0" smtClean="0"/>
                <a:t>12</a:t>
              </a:r>
              <a:endParaRPr lang="de-DE" sz="1400" b="1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865054" y="1069864"/>
            <a:ext cx="666703" cy="352253"/>
            <a:chOff x="865054" y="962198"/>
            <a:chExt cx="666703" cy="352253"/>
          </a:xfrm>
        </p:grpSpPr>
        <p:sp>
          <p:nvSpPr>
            <p:cNvPr id="80" name="Rectangle 79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1531757" y="1069864"/>
            <a:ext cx="666703" cy="352253"/>
            <a:chOff x="865054" y="962198"/>
            <a:chExt cx="666703" cy="352253"/>
          </a:xfrm>
        </p:grpSpPr>
        <p:sp>
          <p:nvSpPr>
            <p:cNvPr id="119" name="Rectangle 118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22" name="Group 121"/>
          <p:cNvGrpSpPr/>
          <p:nvPr/>
        </p:nvGrpSpPr>
        <p:grpSpPr>
          <a:xfrm>
            <a:off x="865054" y="1450203"/>
            <a:ext cx="666703" cy="352253"/>
            <a:chOff x="865054" y="962198"/>
            <a:chExt cx="666703" cy="352253"/>
          </a:xfrm>
        </p:grpSpPr>
        <p:sp>
          <p:nvSpPr>
            <p:cNvPr id="123" name="Rectangle 122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531757" y="1450203"/>
            <a:ext cx="666703" cy="352253"/>
            <a:chOff x="865054" y="962198"/>
            <a:chExt cx="666703" cy="352253"/>
          </a:xfrm>
        </p:grpSpPr>
        <p:sp>
          <p:nvSpPr>
            <p:cNvPr id="127" name="Rectangle 126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sp>
        <p:nvSpPr>
          <p:cNvPr id="130" name="Rectangle 129"/>
          <p:cNvSpPr/>
          <p:nvPr/>
        </p:nvSpPr>
        <p:spPr>
          <a:xfrm>
            <a:off x="837612" y="2506206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1" name="Rectangle 130"/>
          <p:cNvSpPr/>
          <p:nvPr/>
        </p:nvSpPr>
        <p:spPr>
          <a:xfrm>
            <a:off x="763664" y="244046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32" name="Group 131"/>
          <p:cNvGrpSpPr/>
          <p:nvPr/>
        </p:nvGrpSpPr>
        <p:grpSpPr>
          <a:xfrm>
            <a:off x="865054" y="2542192"/>
            <a:ext cx="544693" cy="352253"/>
            <a:chOff x="865054" y="962198"/>
            <a:chExt cx="666703" cy="352253"/>
          </a:xfrm>
        </p:grpSpPr>
        <p:sp>
          <p:nvSpPr>
            <p:cNvPr id="133" name="Rectangle 132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401832" y="2542192"/>
            <a:ext cx="544693" cy="352253"/>
            <a:chOff x="865054" y="962198"/>
            <a:chExt cx="666703" cy="352253"/>
          </a:xfrm>
        </p:grpSpPr>
        <p:sp>
          <p:nvSpPr>
            <p:cNvPr id="137" name="Rectangle 136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40" name="Group 139"/>
          <p:cNvGrpSpPr/>
          <p:nvPr/>
        </p:nvGrpSpPr>
        <p:grpSpPr>
          <a:xfrm>
            <a:off x="865054" y="3090394"/>
            <a:ext cx="544693" cy="352253"/>
            <a:chOff x="865054" y="962198"/>
            <a:chExt cx="666703" cy="352253"/>
          </a:xfrm>
        </p:grpSpPr>
        <p:sp>
          <p:nvSpPr>
            <p:cNvPr id="141" name="Rectangle 140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1401832" y="3090394"/>
            <a:ext cx="544693" cy="352253"/>
            <a:chOff x="865054" y="962198"/>
            <a:chExt cx="666703" cy="352253"/>
          </a:xfrm>
        </p:grpSpPr>
        <p:sp>
          <p:nvSpPr>
            <p:cNvPr id="145" name="Rectangle 144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46" name="TextBox 145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47" name="TextBox 146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cxnSp>
        <p:nvCxnSpPr>
          <p:cNvPr id="7" name="Straight Connector 6"/>
          <p:cNvCxnSpPr/>
          <p:nvPr/>
        </p:nvCxnSpPr>
        <p:spPr>
          <a:xfrm flipV="1">
            <a:off x="923337" y="3062134"/>
            <a:ext cx="1696038" cy="83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  <a:effectLst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48" name="Group 147"/>
          <p:cNvGrpSpPr/>
          <p:nvPr/>
        </p:nvGrpSpPr>
        <p:grpSpPr>
          <a:xfrm>
            <a:off x="1934437" y="3090394"/>
            <a:ext cx="544693" cy="352253"/>
            <a:chOff x="865054" y="962198"/>
            <a:chExt cx="666703" cy="352253"/>
          </a:xfrm>
        </p:grpSpPr>
        <p:sp>
          <p:nvSpPr>
            <p:cNvPr id="149" name="Rectangle 148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sp>
        <p:nvSpPr>
          <p:cNvPr id="73" name="Rectangle 72"/>
          <p:cNvSpPr/>
          <p:nvPr/>
        </p:nvSpPr>
        <p:spPr>
          <a:xfrm>
            <a:off x="1948677" y="1068253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4" name="Rectangle 73"/>
          <p:cNvSpPr/>
          <p:nvPr/>
        </p:nvSpPr>
        <p:spPr>
          <a:xfrm>
            <a:off x="1282407" y="1068253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5" name="Rectangle 74"/>
          <p:cNvSpPr/>
          <p:nvPr/>
        </p:nvSpPr>
        <p:spPr>
          <a:xfrm>
            <a:off x="1948677" y="1449780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6" name="Rectangle 75"/>
          <p:cNvSpPr/>
          <p:nvPr/>
        </p:nvSpPr>
        <p:spPr>
          <a:xfrm>
            <a:off x="1282407" y="1449780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77" name="Rectangle 76"/>
          <p:cNvSpPr/>
          <p:nvPr/>
        </p:nvSpPr>
        <p:spPr>
          <a:xfrm>
            <a:off x="1168913" y="2557565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1702637" y="2557565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3" name="Rectangle 82"/>
          <p:cNvSpPr/>
          <p:nvPr/>
        </p:nvSpPr>
        <p:spPr>
          <a:xfrm>
            <a:off x="1168913" y="3090394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4" name="Rectangle 83"/>
          <p:cNvSpPr/>
          <p:nvPr/>
        </p:nvSpPr>
        <p:spPr>
          <a:xfrm>
            <a:off x="1702637" y="3090394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85" name="Rectangle 84"/>
          <p:cNvSpPr/>
          <p:nvPr/>
        </p:nvSpPr>
        <p:spPr>
          <a:xfrm>
            <a:off x="2235537" y="3090394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106" name="Rectangle 105"/>
          <p:cNvSpPr/>
          <p:nvPr/>
        </p:nvSpPr>
        <p:spPr>
          <a:xfrm>
            <a:off x="3151275" y="1037636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8" name="Rectangle 107"/>
          <p:cNvSpPr/>
          <p:nvPr/>
        </p:nvSpPr>
        <p:spPr>
          <a:xfrm>
            <a:off x="3077327" y="97189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166" name="Group 165"/>
          <p:cNvGrpSpPr/>
          <p:nvPr/>
        </p:nvGrpSpPr>
        <p:grpSpPr>
          <a:xfrm>
            <a:off x="3168083" y="1069864"/>
            <a:ext cx="666703" cy="352253"/>
            <a:chOff x="865054" y="962198"/>
            <a:chExt cx="666703" cy="352253"/>
          </a:xfrm>
        </p:grpSpPr>
        <p:sp>
          <p:nvSpPr>
            <p:cNvPr id="167" name="Rectangle 166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70" name="Group 169"/>
          <p:cNvGrpSpPr/>
          <p:nvPr/>
        </p:nvGrpSpPr>
        <p:grpSpPr>
          <a:xfrm>
            <a:off x="3834786" y="1069864"/>
            <a:ext cx="666703" cy="352253"/>
            <a:chOff x="865054" y="962198"/>
            <a:chExt cx="666703" cy="352253"/>
          </a:xfrm>
        </p:grpSpPr>
        <p:sp>
          <p:nvSpPr>
            <p:cNvPr id="171" name="Rectangle 170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grpSp>
        <p:nvGrpSpPr>
          <p:cNvPr id="174" name="Group 173"/>
          <p:cNvGrpSpPr/>
          <p:nvPr/>
        </p:nvGrpSpPr>
        <p:grpSpPr>
          <a:xfrm>
            <a:off x="3168083" y="1450203"/>
            <a:ext cx="666703" cy="352253"/>
            <a:chOff x="865054" y="962198"/>
            <a:chExt cx="666703" cy="352253"/>
          </a:xfrm>
        </p:grpSpPr>
        <p:sp>
          <p:nvSpPr>
            <p:cNvPr id="175" name="Rectangle 174"/>
            <p:cNvSpPr/>
            <p:nvPr/>
          </p:nvSpPr>
          <p:spPr>
            <a:xfrm>
              <a:off x="922297" y="998317"/>
              <a:ext cx="609460" cy="31613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de-DE" sz="800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865054" y="962198"/>
              <a:ext cx="341760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b="1" dirty="0" smtClean="0"/>
                <a:t>Abc</a:t>
              </a:r>
              <a:endParaRPr lang="de-DE" sz="800" b="1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865054" y="1076742"/>
              <a:ext cx="298480" cy="2000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700" dirty="0" smtClean="0"/>
                <a:t>xyz</a:t>
              </a:r>
              <a:endParaRPr lang="de-DE" sz="700" dirty="0"/>
            </a:p>
          </p:txBody>
        </p:sp>
      </p:grpSp>
      <p:sp>
        <p:nvSpPr>
          <p:cNvPr id="182" name="Rectangle 181"/>
          <p:cNvSpPr/>
          <p:nvPr/>
        </p:nvSpPr>
        <p:spPr>
          <a:xfrm>
            <a:off x="4233789" y="936885"/>
            <a:ext cx="43503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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3585436" y="1068253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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  <p:sp>
        <p:nvSpPr>
          <p:cNvPr id="186" name="Rectangle 185"/>
          <p:cNvSpPr/>
          <p:nvPr/>
        </p:nvSpPr>
        <p:spPr>
          <a:xfrm>
            <a:off x="3585436" y="1449780"/>
            <a:ext cx="4350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/>
            </a:r>
            <a:br>
              <a:rPr lang="de-DE" sz="900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</a:br>
            <a:r>
              <a:rPr lang="de-DE" sz="900" b="1" dirty="0">
                <a:solidFill>
                  <a:schemeClr val="bg1">
                    <a:lumMod val="50000"/>
                  </a:schemeClr>
                </a:solidFill>
                <a:latin typeface="Font Awesome 5 Free Solid" panose="02000503000000000000" pitchFamily="50" charset="0"/>
              </a:rPr>
              <a:t></a:t>
            </a:r>
            <a:endParaRPr lang="de-DE" sz="900" dirty="0">
              <a:solidFill>
                <a:schemeClr val="bg1">
                  <a:lumMod val="50000"/>
                </a:schemeClr>
              </a:solidFill>
              <a:latin typeface="Font Awesome 5 Free Solid" panose="02000503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851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3284992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tangle 112"/>
          <p:cNvSpPr/>
          <p:nvPr/>
        </p:nvSpPr>
        <p:spPr>
          <a:xfrm>
            <a:off x="5491428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tangle 127"/>
          <p:cNvSpPr/>
          <p:nvPr/>
        </p:nvSpPr>
        <p:spPr>
          <a:xfrm>
            <a:off x="7697864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3358940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3765176" y="90193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/>
          <p:cNvSpPr/>
          <p:nvPr/>
        </p:nvSpPr>
        <p:spPr>
          <a:xfrm>
            <a:off x="4709603" y="90193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tangle 74"/>
          <p:cNvSpPr/>
          <p:nvPr/>
        </p:nvSpPr>
        <p:spPr>
          <a:xfrm>
            <a:off x="4922667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4638732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tangle 76"/>
          <p:cNvSpPr/>
          <p:nvPr/>
        </p:nvSpPr>
        <p:spPr>
          <a:xfrm>
            <a:off x="3765176" y="106275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/>
          <p:cNvSpPr/>
          <p:nvPr/>
        </p:nvSpPr>
        <p:spPr>
          <a:xfrm>
            <a:off x="4709603" y="106275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Straight Connector 78"/>
          <p:cNvCxnSpPr/>
          <p:nvPr/>
        </p:nvCxnSpPr>
        <p:spPr>
          <a:xfrm>
            <a:off x="3358940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420158" y="1006168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420158" y="1172100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376065" y="1006168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376065" y="1172100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098074" y="69645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tangle 126"/>
          <p:cNvSpPr/>
          <p:nvPr/>
        </p:nvSpPr>
        <p:spPr>
          <a:xfrm>
            <a:off x="8249772" y="785148"/>
            <a:ext cx="926644" cy="842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29" name="Rectangle 128"/>
          <p:cNvSpPr/>
          <p:nvPr/>
        </p:nvSpPr>
        <p:spPr>
          <a:xfrm>
            <a:off x="8655173" y="10181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tangle 129"/>
          <p:cNvSpPr/>
          <p:nvPr/>
        </p:nvSpPr>
        <p:spPr>
          <a:xfrm>
            <a:off x="8868237" y="144454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tangle 130"/>
          <p:cNvSpPr/>
          <p:nvPr/>
        </p:nvSpPr>
        <p:spPr>
          <a:xfrm>
            <a:off x="8584302" y="144454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tangle 131"/>
          <p:cNvSpPr/>
          <p:nvPr/>
        </p:nvSpPr>
        <p:spPr>
          <a:xfrm>
            <a:off x="8655173" y="11790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8249772" y="920203"/>
            <a:ext cx="9266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321635" y="11224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8321635" y="12883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9043644" y="822226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tangle 136"/>
          <p:cNvSpPr/>
          <p:nvPr/>
        </p:nvSpPr>
        <p:spPr>
          <a:xfrm>
            <a:off x="5564511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8" name="Rectangle 137"/>
          <p:cNvSpPr/>
          <p:nvPr/>
        </p:nvSpPr>
        <p:spPr>
          <a:xfrm>
            <a:off x="5970747" y="10054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tangle 138"/>
          <p:cNvSpPr/>
          <p:nvPr/>
        </p:nvSpPr>
        <p:spPr>
          <a:xfrm>
            <a:off x="6915174" y="10054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tangle 139"/>
          <p:cNvSpPr/>
          <p:nvPr/>
        </p:nvSpPr>
        <p:spPr>
          <a:xfrm>
            <a:off x="7128238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tangle 140"/>
          <p:cNvSpPr/>
          <p:nvPr/>
        </p:nvSpPr>
        <p:spPr>
          <a:xfrm>
            <a:off x="6844303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tangle 141"/>
          <p:cNvSpPr/>
          <p:nvPr/>
        </p:nvSpPr>
        <p:spPr>
          <a:xfrm>
            <a:off x="5970747" y="11663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tangle 142"/>
          <p:cNvSpPr/>
          <p:nvPr/>
        </p:nvSpPr>
        <p:spPr>
          <a:xfrm>
            <a:off x="6915174" y="11663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5564511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625729" y="11097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625729" y="12756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581636" y="11097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581636" y="12756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7303645" y="696458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tangle 149"/>
          <p:cNvSpPr/>
          <p:nvPr/>
        </p:nvSpPr>
        <p:spPr>
          <a:xfrm>
            <a:off x="5564511" y="803960"/>
            <a:ext cx="460025" cy="119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tangle 150"/>
          <p:cNvSpPr/>
          <p:nvPr/>
        </p:nvSpPr>
        <p:spPr>
          <a:xfrm>
            <a:off x="6024536" y="803959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tangle 151"/>
          <p:cNvSpPr/>
          <p:nvPr/>
        </p:nvSpPr>
        <p:spPr>
          <a:xfrm>
            <a:off x="6484561" y="803959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5564511" y="92020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1078556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tangle 98"/>
          <p:cNvSpPr/>
          <p:nvPr/>
        </p:nvSpPr>
        <p:spPr>
          <a:xfrm>
            <a:off x="1152504" y="668904"/>
            <a:ext cx="1871906" cy="1075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 smtClean="0">
                <a:solidFill>
                  <a:schemeClr val="bg1"/>
                </a:solidFill>
              </a:rPr>
              <a:t>&gt;_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3284992" y="215599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tangle 46"/>
          <p:cNvSpPr/>
          <p:nvPr/>
        </p:nvSpPr>
        <p:spPr>
          <a:xfrm>
            <a:off x="3358940" y="2221736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0" name="Rectangle 49"/>
          <p:cNvSpPr/>
          <p:nvPr/>
        </p:nvSpPr>
        <p:spPr>
          <a:xfrm>
            <a:off x="4922667" y="31218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/>
          <p:cNvSpPr/>
          <p:nvPr/>
        </p:nvSpPr>
        <p:spPr>
          <a:xfrm>
            <a:off x="4638732" y="31218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4" name="Straight Connector 53"/>
          <p:cNvCxnSpPr/>
          <p:nvPr/>
        </p:nvCxnSpPr>
        <p:spPr>
          <a:xfrm>
            <a:off x="3358940" y="2356792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5098074" y="2249290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2" name="Rectangle 61"/>
          <p:cNvSpPr/>
          <p:nvPr/>
        </p:nvSpPr>
        <p:spPr>
          <a:xfrm>
            <a:off x="7702514" y="215599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Rectangle 62"/>
          <p:cNvSpPr/>
          <p:nvPr/>
        </p:nvSpPr>
        <p:spPr>
          <a:xfrm>
            <a:off x="7776462" y="2221736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64" name="Rectangle 63"/>
          <p:cNvSpPr/>
          <p:nvPr/>
        </p:nvSpPr>
        <p:spPr>
          <a:xfrm>
            <a:off x="9340189" y="31218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6" name="Straight Connector 65"/>
          <p:cNvCxnSpPr/>
          <p:nvPr/>
        </p:nvCxnSpPr>
        <p:spPr>
          <a:xfrm>
            <a:off x="9643178" y="2356792"/>
            <a:ext cx="519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9515596" y="2258815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tangle 67"/>
          <p:cNvSpPr/>
          <p:nvPr/>
        </p:nvSpPr>
        <p:spPr>
          <a:xfrm>
            <a:off x="3765176" y="242814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9" name="Rectangle 68"/>
          <p:cNvSpPr/>
          <p:nvPr/>
        </p:nvSpPr>
        <p:spPr>
          <a:xfrm>
            <a:off x="4709603" y="242814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Straight Connector 71"/>
          <p:cNvCxnSpPr/>
          <p:nvPr/>
        </p:nvCxnSpPr>
        <p:spPr>
          <a:xfrm>
            <a:off x="3420158" y="2532379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376065" y="2532379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/>
          <p:cNvSpPr/>
          <p:nvPr/>
        </p:nvSpPr>
        <p:spPr>
          <a:xfrm>
            <a:off x="3412728" y="26085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0" name="Rectangle 79"/>
          <p:cNvSpPr/>
          <p:nvPr/>
        </p:nvSpPr>
        <p:spPr>
          <a:xfrm>
            <a:off x="3818964" y="26085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2" name="Rectangle 81"/>
          <p:cNvSpPr/>
          <p:nvPr/>
        </p:nvSpPr>
        <p:spPr>
          <a:xfrm>
            <a:off x="4225201" y="26085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" name="Rectangle 86"/>
          <p:cNvSpPr/>
          <p:nvPr/>
        </p:nvSpPr>
        <p:spPr>
          <a:xfrm>
            <a:off x="4631436" y="2608544"/>
            <a:ext cx="538192" cy="133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1" name="Rectangle 90"/>
          <p:cNvSpPr/>
          <p:nvPr/>
        </p:nvSpPr>
        <p:spPr>
          <a:xfrm>
            <a:off x="3412727" y="27390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2" name="Rectangle 91"/>
          <p:cNvSpPr/>
          <p:nvPr/>
        </p:nvSpPr>
        <p:spPr>
          <a:xfrm>
            <a:off x="1078556" y="215599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3" name="Rectangle 92"/>
          <p:cNvSpPr/>
          <p:nvPr/>
        </p:nvSpPr>
        <p:spPr>
          <a:xfrm>
            <a:off x="1152504" y="2221737"/>
            <a:ext cx="1871906" cy="90011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 smtClean="0">
                <a:solidFill>
                  <a:schemeClr val="bg1"/>
                </a:solidFill>
              </a:rPr>
              <a:t>&gt;_</a:t>
            </a:r>
            <a:endParaRPr lang="de-DE" sz="1000" dirty="0">
              <a:solidFill>
                <a:schemeClr val="bg1"/>
              </a:solidFill>
            </a:endParaRPr>
          </a:p>
        </p:txBody>
      </p:sp>
      <p:sp>
        <p:nvSpPr>
          <p:cNvPr id="94" name="Rectangle 93"/>
          <p:cNvSpPr/>
          <p:nvPr/>
        </p:nvSpPr>
        <p:spPr>
          <a:xfrm>
            <a:off x="1152504" y="3121848"/>
            <a:ext cx="1871906" cy="17531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5" name="Rectangle 94"/>
          <p:cNvSpPr/>
          <p:nvPr/>
        </p:nvSpPr>
        <p:spPr>
          <a:xfrm>
            <a:off x="1492957" y="31599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tangle 95"/>
          <p:cNvSpPr/>
          <p:nvPr/>
        </p:nvSpPr>
        <p:spPr>
          <a:xfrm>
            <a:off x="1209022" y="31599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Rectangle 103"/>
          <p:cNvSpPr/>
          <p:nvPr/>
        </p:nvSpPr>
        <p:spPr>
          <a:xfrm>
            <a:off x="2022049" y="2593592"/>
            <a:ext cx="926644" cy="39595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5" name="Rectangle 104"/>
          <p:cNvSpPr/>
          <p:nvPr/>
        </p:nvSpPr>
        <p:spPr>
          <a:xfrm>
            <a:off x="2430598" y="267422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6" name="Straight Connector 105"/>
          <p:cNvCxnSpPr/>
          <p:nvPr/>
        </p:nvCxnSpPr>
        <p:spPr>
          <a:xfrm>
            <a:off x="2097060" y="277845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2643662" y="285125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Rectangle 108"/>
          <p:cNvSpPr/>
          <p:nvPr/>
        </p:nvSpPr>
        <p:spPr>
          <a:xfrm>
            <a:off x="2359727" y="2851250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Rectangle 109"/>
          <p:cNvSpPr/>
          <p:nvPr/>
        </p:nvSpPr>
        <p:spPr>
          <a:xfrm>
            <a:off x="1776892" y="3159948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tangle 110"/>
          <p:cNvSpPr/>
          <p:nvPr/>
        </p:nvSpPr>
        <p:spPr>
          <a:xfrm>
            <a:off x="5491428" y="2145810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Rectangle 111"/>
          <p:cNvSpPr/>
          <p:nvPr/>
        </p:nvSpPr>
        <p:spPr>
          <a:xfrm>
            <a:off x="5564511" y="221155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16" name="Rectangle 115"/>
          <p:cNvSpPr/>
          <p:nvPr/>
        </p:nvSpPr>
        <p:spPr>
          <a:xfrm>
            <a:off x="7128238" y="311166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Rectangle 116"/>
          <p:cNvSpPr/>
          <p:nvPr/>
        </p:nvSpPr>
        <p:spPr>
          <a:xfrm>
            <a:off x="6844303" y="3111662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0" name="Straight Connector 119"/>
          <p:cNvCxnSpPr/>
          <p:nvPr/>
        </p:nvCxnSpPr>
        <p:spPr>
          <a:xfrm>
            <a:off x="5564511" y="234660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Rectangle 124"/>
          <p:cNvSpPr/>
          <p:nvPr/>
        </p:nvSpPr>
        <p:spPr>
          <a:xfrm>
            <a:off x="7303645" y="2239104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tangle 125"/>
          <p:cNvSpPr/>
          <p:nvPr/>
        </p:nvSpPr>
        <p:spPr>
          <a:xfrm>
            <a:off x="5564511" y="2346606"/>
            <a:ext cx="460025" cy="119697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4" name="Rectangle 153"/>
          <p:cNvSpPr/>
          <p:nvPr/>
        </p:nvSpPr>
        <p:spPr>
          <a:xfrm>
            <a:off x="6024536" y="2346605"/>
            <a:ext cx="460025" cy="11969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5" name="Rectangle 154"/>
          <p:cNvSpPr/>
          <p:nvPr/>
        </p:nvSpPr>
        <p:spPr>
          <a:xfrm>
            <a:off x="6484561" y="2346605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6" name="Straight Connector 155"/>
          <p:cNvCxnSpPr/>
          <p:nvPr/>
        </p:nvCxnSpPr>
        <p:spPr>
          <a:xfrm>
            <a:off x="5564511" y="2462849"/>
            <a:ext cx="1871906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164" name="Rectangle 163"/>
          <p:cNvSpPr/>
          <p:nvPr/>
        </p:nvSpPr>
        <p:spPr>
          <a:xfrm>
            <a:off x="3822299" y="27390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5" name="Rectangle 164"/>
          <p:cNvSpPr/>
          <p:nvPr/>
        </p:nvSpPr>
        <p:spPr>
          <a:xfrm>
            <a:off x="4226734" y="27390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6" name="Rectangle 165"/>
          <p:cNvSpPr/>
          <p:nvPr/>
        </p:nvSpPr>
        <p:spPr>
          <a:xfrm>
            <a:off x="4628103" y="2739062"/>
            <a:ext cx="541525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Straight Connector 89"/>
          <p:cNvCxnSpPr/>
          <p:nvPr/>
        </p:nvCxnSpPr>
        <p:spPr>
          <a:xfrm>
            <a:off x="3414152" y="2966223"/>
            <a:ext cx="1755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3412728" y="2850459"/>
            <a:ext cx="1756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7" name="Rectangle 166"/>
          <p:cNvSpPr/>
          <p:nvPr/>
        </p:nvSpPr>
        <p:spPr>
          <a:xfrm>
            <a:off x="5622355" y="25704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8" name="Rectangle 167"/>
          <p:cNvSpPr/>
          <p:nvPr/>
        </p:nvSpPr>
        <p:spPr>
          <a:xfrm>
            <a:off x="6028591" y="25704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69" name="Rectangle 168"/>
          <p:cNvSpPr/>
          <p:nvPr/>
        </p:nvSpPr>
        <p:spPr>
          <a:xfrm>
            <a:off x="6434828" y="2570444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0" name="Rectangle 169"/>
          <p:cNvSpPr/>
          <p:nvPr/>
        </p:nvSpPr>
        <p:spPr>
          <a:xfrm>
            <a:off x="6841063" y="2570444"/>
            <a:ext cx="538192" cy="13370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1" name="Rectangle 170"/>
          <p:cNvSpPr/>
          <p:nvPr/>
        </p:nvSpPr>
        <p:spPr>
          <a:xfrm>
            <a:off x="5622354" y="27009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tangle 171"/>
          <p:cNvSpPr/>
          <p:nvPr/>
        </p:nvSpPr>
        <p:spPr>
          <a:xfrm>
            <a:off x="6031926" y="27009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3" name="Rectangle 172"/>
          <p:cNvSpPr/>
          <p:nvPr/>
        </p:nvSpPr>
        <p:spPr>
          <a:xfrm>
            <a:off x="6436361" y="2700962"/>
            <a:ext cx="405511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Rectangle 173"/>
          <p:cNvSpPr/>
          <p:nvPr/>
        </p:nvSpPr>
        <p:spPr>
          <a:xfrm>
            <a:off x="6837730" y="2700962"/>
            <a:ext cx="541525" cy="33412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5" name="Straight Connector 174"/>
          <p:cNvCxnSpPr/>
          <p:nvPr/>
        </p:nvCxnSpPr>
        <p:spPr>
          <a:xfrm>
            <a:off x="5623779" y="2928123"/>
            <a:ext cx="175547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>
            <a:off x="5622355" y="2812359"/>
            <a:ext cx="17569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6663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</Words>
  <Application>Microsoft Office PowerPoint</Application>
  <PresentationFormat>Widescreen</PresentationFormat>
  <Paragraphs>159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Font Awesome 5 Free Solid</vt:lpstr>
      <vt:lpstr>Office Theme</vt:lpstr>
      <vt:lpstr>Widget preset thumbnails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SALT Solutions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Kabachnik, Andrej</dc:creator>
  <cp:lastModifiedBy>Kabachnik, Andrej</cp:lastModifiedBy>
  <cp:revision>65</cp:revision>
  <dcterms:created xsi:type="dcterms:W3CDTF">2020-11-21T14:21:40Z</dcterms:created>
  <dcterms:modified xsi:type="dcterms:W3CDTF">2020-11-26T12:32:04Z</dcterms:modified>
</cp:coreProperties>
</file>