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6" r:id="rId4"/>
    <p:sldId id="257" r:id="rId5"/>
    <p:sldId id="265" r:id="rId6"/>
    <p:sldId id="264" r:id="rId7"/>
    <p:sldId id="263" r:id="rId8"/>
    <p:sldId id="259" r:id="rId9"/>
    <p:sldId id="258" r:id="rId10"/>
    <p:sldId id="262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8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8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9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3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1186-F1D7-440D-B156-A260D91A3611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Widget</a:t>
            </a:r>
            <a:r>
              <a:rPr lang="de-DE" dirty="0" smtClean="0"/>
              <a:t> </a:t>
            </a:r>
            <a:r>
              <a:rPr lang="de-DE" dirty="0" err="1" smtClean="0"/>
              <a:t>preset</a:t>
            </a:r>
            <a:r>
              <a:rPr lang="de-DE" dirty="0" smtClean="0"/>
              <a:t> </a:t>
            </a:r>
            <a:r>
              <a:rPr lang="de-DE" dirty="0" err="1" smtClean="0"/>
              <a:t>thumbnails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Copy</a:t>
            </a:r>
            <a:r>
              <a:rPr lang="de-DE" sz="2000" dirty="0" smtClean="0"/>
              <a:t> a </a:t>
            </a:r>
            <a:r>
              <a:rPr lang="de-DE" sz="2000" dirty="0" err="1" smtClean="0"/>
              <a:t>thumbnail</a:t>
            </a:r>
            <a:r>
              <a:rPr lang="de-DE" sz="2000" dirty="0" smtClean="0"/>
              <a:t> (e.g.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ctrl+drag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slot</a:t>
            </a:r>
            <a:r>
              <a:rPr lang="de-DE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Make</a:t>
            </a:r>
            <a:r>
              <a:rPr lang="de-DE" sz="2000" dirty="0" smtClean="0"/>
              <a:t> </a:t>
            </a:r>
            <a:r>
              <a:rPr lang="de-DE" sz="2000" dirty="0" err="1" smtClean="0"/>
              <a:t>changes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Mark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dashed</a:t>
            </a:r>
            <a:r>
              <a:rPr lang="de-DE" sz="2000" dirty="0" smtClean="0"/>
              <a:t> </a:t>
            </a:r>
            <a:r>
              <a:rPr lang="de-DE" sz="2000" dirty="0" err="1" smtClean="0"/>
              <a:t>rectangle</a:t>
            </a:r>
            <a:r>
              <a:rPr lang="de-DE" sz="2000" dirty="0" smtClean="0"/>
              <a:t> </a:t>
            </a:r>
            <a:r>
              <a:rPr lang="de-DE" sz="2000" dirty="0" err="1" smtClean="0"/>
              <a:t>border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change</a:t>
            </a:r>
            <a:r>
              <a:rPr lang="de-DE" sz="2000" dirty="0" smtClean="0"/>
              <a:t> </a:t>
            </a:r>
            <a:r>
              <a:rPr lang="de-DE" sz="2000" dirty="0" err="1" smtClean="0"/>
              <a:t>it‘s</a:t>
            </a:r>
            <a:r>
              <a:rPr lang="de-DE" sz="2000" dirty="0" smtClean="0"/>
              <a:t> </a:t>
            </a:r>
            <a:r>
              <a:rPr lang="de-DE" sz="2000" dirty="0" err="1" smtClean="0"/>
              <a:t>outline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„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outline</a:t>
            </a:r>
            <a:r>
              <a:rPr lang="de-DE" sz="2000" dirty="0" smtClean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Select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entire</a:t>
            </a:r>
            <a:r>
              <a:rPr lang="de-DE" sz="2000" dirty="0" smtClean="0"/>
              <a:t> </a:t>
            </a:r>
            <a:r>
              <a:rPr lang="de-DE" sz="2000" dirty="0" err="1" smtClean="0"/>
              <a:t>thumbnail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Right-click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„Save </a:t>
            </a:r>
            <a:r>
              <a:rPr lang="de-DE" sz="2000" dirty="0" err="1" smtClean="0"/>
              <a:t>as</a:t>
            </a:r>
            <a:r>
              <a:rPr lang="de-DE" sz="2000" dirty="0" smtClean="0"/>
              <a:t> Picture“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Save </a:t>
            </a:r>
            <a:r>
              <a:rPr lang="de-DE" sz="2000" dirty="0" err="1" smtClean="0"/>
              <a:t>as</a:t>
            </a:r>
            <a:r>
              <a:rPr lang="de-DE" sz="2000" dirty="0" smtClean="0"/>
              <a:t> .</a:t>
            </a:r>
            <a:r>
              <a:rPr lang="de-DE" sz="2000" dirty="0" err="1" smtClean="0"/>
              <a:t>gif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Press </a:t>
            </a:r>
            <a:r>
              <a:rPr lang="de-DE" sz="2000" dirty="0" err="1" smtClean="0"/>
              <a:t>ctrl+z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get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dashed</a:t>
            </a:r>
            <a:r>
              <a:rPr lang="de-DE" sz="2000" dirty="0" smtClean="0"/>
              <a:t> </a:t>
            </a:r>
            <a:r>
              <a:rPr lang="de-DE" sz="2000" dirty="0" err="1" smtClean="0"/>
              <a:t>border</a:t>
            </a:r>
            <a:r>
              <a:rPr lang="de-DE" sz="2000" dirty="0" smtClean="0"/>
              <a:t> back in </a:t>
            </a:r>
            <a:r>
              <a:rPr lang="de-DE" sz="2000" smtClean="0"/>
              <a:t>place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129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7697864" y="39090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tangle 89"/>
          <p:cNvSpPr/>
          <p:nvPr/>
        </p:nvSpPr>
        <p:spPr>
          <a:xfrm>
            <a:off x="7697864" y="9718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/>
          <p:cNvSpPr/>
          <p:nvPr/>
        </p:nvSpPr>
        <p:spPr>
          <a:xfrm>
            <a:off x="7697864" y="244046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tangle 78"/>
          <p:cNvSpPr/>
          <p:nvPr/>
        </p:nvSpPr>
        <p:spPr>
          <a:xfrm>
            <a:off x="763664" y="96813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tangle 90"/>
          <p:cNvSpPr/>
          <p:nvPr/>
        </p:nvSpPr>
        <p:spPr>
          <a:xfrm>
            <a:off x="7761050" y="105044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03807" y="101432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044943" y="108273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grpSp>
        <p:nvGrpSpPr>
          <p:cNvPr id="96" name="Group 95"/>
          <p:cNvGrpSpPr/>
          <p:nvPr/>
        </p:nvGrpSpPr>
        <p:grpSpPr>
          <a:xfrm>
            <a:off x="8029374" y="2845807"/>
            <a:ext cx="708544" cy="376181"/>
            <a:chOff x="7799254" y="2120451"/>
            <a:chExt cx="708544" cy="376181"/>
          </a:xfrm>
        </p:grpSpPr>
        <p:sp>
          <p:nvSpPr>
            <p:cNvPr id="97" name="Rectangle 96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Abc</a:t>
              </a:r>
              <a:endParaRPr lang="de-DE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/>
                <a:t>12</a:t>
              </a:r>
              <a:endParaRPr lang="de-DE" sz="1400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696077" y="2845807"/>
            <a:ext cx="708544" cy="376181"/>
            <a:chOff x="7799254" y="2120451"/>
            <a:chExt cx="708544" cy="376181"/>
          </a:xfrm>
        </p:grpSpPr>
        <p:sp>
          <p:nvSpPr>
            <p:cNvPr id="101" name="Rectangle 100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Abc</a:t>
              </a:r>
              <a:endParaRPr lang="de-DE" sz="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/>
                <a:t>12</a:t>
              </a:r>
              <a:endParaRPr lang="de-DE" sz="14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0150" y="1014710"/>
            <a:ext cx="666703" cy="352253"/>
            <a:chOff x="865054" y="962198"/>
            <a:chExt cx="666703" cy="352253"/>
          </a:xfrm>
        </p:grpSpPr>
        <p:sp>
          <p:nvSpPr>
            <p:cNvPr id="80" name="Rectangle 79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416853" y="1014710"/>
            <a:ext cx="666703" cy="352253"/>
            <a:chOff x="865054" y="962198"/>
            <a:chExt cx="666703" cy="352253"/>
          </a:xfrm>
        </p:grpSpPr>
        <p:sp>
          <p:nvSpPr>
            <p:cNvPr id="119" name="Rectangle 11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50150" y="1395049"/>
            <a:ext cx="666703" cy="352253"/>
            <a:chOff x="865054" y="962198"/>
            <a:chExt cx="666703" cy="352253"/>
          </a:xfrm>
        </p:grpSpPr>
        <p:sp>
          <p:nvSpPr>
            <p:cNvPr id="123" name="Rectangle 12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16853" y="1395049"/>
            <a:ext cx="666703" cy="352253"/>
            <a:chOff x="865054" y="962198"/>
            <a:chExt cx="666703" cy="352253"/>
          </a:xfrm>
        </p:grpSpPr>
        <p:sp>
          <p:nvSpPr>
            <p:cNvPr id="127" name="Rectangle 12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763664" y="244046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2" name="Group 131"/>
          <p:cNvGrpSpPr/>
          <p:nvPr/>
        </p:nvGrpSpPr>
        <p:grpSpPr>
          <a:xfrm>
            <a:off x="768160" y="2472767"/>
            <a:ext cx="544693" cy="352253"/>
            <a:chOff x="865054" y="962198"/>
            <a:chExt cx="666703" cy="352253"/>
          </a:xfrm>
        </p:grpSpPr>
        <p:sp>
          <p:nvSpPr>
            <p:cNvPr id="133" name="Rectangle 13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304938" y="2472767"/>
            <a:ext cx="544693" cy="352253"/>
            <a:chOff x="865054" y="962198"/>
            <a:chExt cx="666703" cy="352253"/>
          </a:xfrm>
        </p:grpSpPr>
        <p:sp>
          <p:nvSpPr>
            <p:cNvPr id="137" name="Rectangle 13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68160" y="3020969"/>
            <a:ext cx="544693" cy="352253"/>
            <a:chOff x="865054" y="962198"/>
            <a:chExt cx="666703" cy="352253"/>
          </a:xfrm>
        </p:grpSpPr>
        <p:sp>
          <p:nvSpPr>
            <p:cNvPr id="141" name="Rectangle 14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304938" y="3020969"/>
            <a:ext cx="544693" cy="352253"/>
            <a:chOff x="865054" y="962198"/>
            <a:chExt cx="666703" cy="352253"/>
          </a:xfrm>
        </p:grpSpPr>
        <p:sp>
          <p:nvSpPr>
            <p:cNvPr id="145" name="Rectangle 14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826443" y="2992709"/>
            <a:ext cx="1696038" cy="8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837543" y="3020969"/>
            <a:ext cx="544693" cy="352253"/>
            <a:chOff x="865054" y="962198"/>
            <a:chExt cx="666703" cy="352253"/>
          </a:xfrm>
        </p:grpSpPr>
        <p:sp>
          <p:nvSpPr>
            <p:cNvPr id="149" name="Rectangle 14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183377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6750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3377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6750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72019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05743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72019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057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386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77327" y="97189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6" name="Group 165"/>
          <p:cNvGrpSpPr/>
          <p:nvPr/>
        </p:nvGrpSpPr>
        <p:grpSpPr>
          <a:xfrm>
            <a:off x="3067802" y="1014326"/>
            <a:ext cx="666703" cy="352253"/>
            <a:chOff x="865054" y="962198"/>
            <a:chExt cx="666703" cy="352253"/>
          </a:xfrm>
        </p:grpSpPr>
        <p:sp>
          <p:nvSpPr>
            <p:cNvPr id="167" name="Rectangle 16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734505" y="1014326"/>
            <a:ext cx="666703" cy="352253"/>
            <a:chOff x="865054" y="962198"/>
            <a:chExt cx="666703" cy="352253"/>
          </a:xfrm>
        </p:grpSpPr>
        <p:sp>
          <p:nvSpPr>
            <p:cNvPr id="171" name="Rectangle 17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067802" y="1394665"/>
            <a:ext cx="666703" cy="352253"/>
            <a:chOff x="865054" y="962198"/>
            <a:chExt cx="666703" cy="352253"/>
          </a:xfrm>
        </p:grpSpPr>
        <p:sp>
          <p:nvSpPr>
            <p:cNvPr id="175" name="Rectangle 17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133508" y="881347"/>
            <a:ext cx="4350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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485155" y="1012715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485155" y="1394242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761050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703807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044943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sp>
        <p:nvSpPr>
          <p:cNvPr id="109" name="Rectangle 108"/>
          <p:cNvSpPr/>
          <p:nvPr/>
        </p:nvSpPr>
        <p:spPr>
          <a:xfrm>
            <a:off x="8427753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70510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711646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7761050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703807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44943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sp>
        <p:nvSpPr>
          <p:cNvPr id="115" name="Rectangle 114"/>
          <p:cNvSpPr/>
          <p:nvPr/>
        </p:nvSpPr>
        <p:spPr>
          <a:xfrm>
            <a:off x="8427753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70510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711646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2072007" y="1014710"/>
            <a:ext cx="666703" cy="352253"/>
            <a:chOff x="865054" y="962198"/>
            <a:chExt cx="666703" cy="352253"/>
          </a:xfrm>
        </p:grpSpPr>
        <p:sp>
          <p:nvSpPr>
            <p:cNvPr id="153" name="Rectangle 15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2488927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401301" y="1014326"/>
            <a:ext cx="666703" cy="352253"/>
            <a:chOff x="865054" y="962198"/>
            <a:chExt cx="666703" cy="352253"/>
          </a:xfrm>
        </p:grpSpPr>
        <p:sp>
          <p:nvSpPr>
            <p:cNvPr id="158" name="Rectangle 157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4818654" y="1013903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73254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tangle 112"/>
          <p:cNvSpPr/>
          <p:nvPr/>
        </p:nvSpPr>
        <p:spPr>
          <a:xfrm>
            <a:off x="493897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tangle 127"/>
          <p:cNvSpPr/>
          <p:nvPr/>
        </p:nvSpPr>
        <p:spPr>
          <a:xfrm>
            <a:off x="714541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2806490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3212726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4157153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370217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086282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212726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/>
          <p:cNvSpPr/>
          <p:nvPr/>
        </p:nvSpPr>
        <p:spPr>
          <a:xfrm>
            <a:off x="4157153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Straight Connector 78"/>
          <p:cNvCxnSpPr/>
          <p:nvPr/>
        </p:nvCxnSpPr>
        <p:spPr>
          <a:xfrm>
            <a:off x="2806490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67708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67708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823615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23615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545624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/>
          <p:cNvSpPr/>
          <p:nvPr/>
        </p:nvSpPr>
        <p:spPr>
          <a:xfrm>
            <a:off x="7697322" y="785148"/>
            <a:ext cx="926644" cy="84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8102723" y="10181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8315787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8031852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tangle 131"/>
          <p:cNvSpPr/>
          <p:nvPr/>
        </p:nvSpPr>
        <p:spPr>
          <a:xfrm>
            <a:off x="8102723" y="11790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7697322" y="920203"/>
            <a:ext cx="926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769185" y="11224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769185" y="12883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8491194" y="822226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5012061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5418297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tangle 138"/>
          <p:cNvSpPr/>
          <p:nvPr/>
        </p:nvSpPr>
        <p:spPr>
          <a:xfrm>
            <a:off x="6362724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tangle 139"/>
          <p:cNvSpPr/>
          <p:nvPr/>
        </p:nvSpPr>
        <p:spPr>
          <a:xfrm>
            <a:off x="6575788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tangle 140"/>
          <p:cNvSpPr/>
          <p:nvPr/>
        </p:nvSpPr>
        <p:spPr>
          <a:xfrm>
            <a:off x="6291853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tangle 141"/>
          <p:cNvSpPr/>
          <p:nvPr/>
        </p:nvSpPr>
        <p:spPr>
          <a:xfrm>
            <a:off x="5418297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tangle 142"/>
          <p:cNvSpPr/>
          <p:nvPr/>
        </p:nvSpPr>
        <p:spPr>
          <a:xfrm>
            <a:off x="6362724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5012061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073279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073279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029186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029186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751195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tangle 149"/>
          <p:cNvSpPr/>
          <p:nvPr/>
        </p:nvSpPr>
        <p:spPr>
          <a:xfrm>
            <a:off x="5012061" y="803960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tangle 150"/>
          <p:cNvSpPr/>
          <p:nvPr/>
        </p:nvSpPr>
        <p:spPr>
          <a:xfrm>
            <a:off x="5472086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tangle 151"/>
          <p:cNvSpPr/>
          <p:nvPr/>
        </p:nvSpPr>
        <p:spPr>
          <a:xfrm>
            <a:off x="5932111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5012061" y="9202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2610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600054" y="668904"/>
            <a:ext cx="1871906" cy="107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bg1"/>
                </a:solidFill>
              </a:rPr>
              <a:t>&gt;_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32542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2806490" y="222173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370217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4086282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/>
          <p:cNvCxnSpPr/>
          <p:nvPr/>
        </p:nvCxnSpPr>
        <p:spPr>
          <a:xfrm>
            <a:off x="2806490" y="235679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45624" y="2249290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/>
          <p:cNvSpPr/>
          <p:nvPr/>
        </p:nvSpPr>
        <p:spPr>
          <a:xfrm>
            <a:off x="7150064" y="213977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/>
          <p:cNvSpPr/>
          <p:nvPr/>
        </p:nvSpPr>
        <p:spPr>
          <a:xfrm>
            <a:off x="7224012" y="2205519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8787739" y="310563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9090728" y="2340575"/>
            <a:ext cx="5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963146" y="224259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3212726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4157153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Straight Connector 71"/>
          <p:cNvCxnSpPr/>
          <p:nvPr/>
        </p:nvCxnSpPr>
        <p:spPr>
          <a:xfrm>
            <a:off x="2867708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23615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860278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3266514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3672751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4078986" y="26085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2860277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/>
          <p:cNvSpPr/>
          <p:nvPr/>
        </p:nvSpPr>
        <p:spPr>
          <a:xfrm>
            <a:off x="526106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/>
          <p:cNvSpPr/>
          <p:nvPr/>
        </p:nvSpPr>
        <p:spPr>
          <a:xfrm>
            <a:off x="600054" y="2221737"/>
            <a:ext cx="1871906" cy="900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bg1"/>
                </a:solidFill>
              </a:rPr>
              <a:t>&gt;_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0054" y="3121848"/>
            <a:ext cx="1871906" cy="17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940507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/>
          <p:cNvSpPr/>
          <p:nvPr/>
        </p:nvSpPr>
        <p:spPr>
          <a:xfrm>
            <a:off x="65657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tangle 103"/>
          <p:cNvSpPr/>
          <p:nvPr/>
        </p:nvSpPr>
        <p:spPr>
          <a:xfrm>
            <a:off x="1469599" y="2593592"/>
            <a:ext cx="926644" cy="39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1878148" y="267422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44610" y="277845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091212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tangle 108"/>
          <p:cNvSpPr/>
          <p:nvPr/>
        </p:nvSpPr>
        <p:spPr>
          <a:xfrm>
            <a:off x="1807277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tangle 109"/>
          <p:cNvSpPr/>
          <p:nvPr/>
        </p:nvSpPr>
        <p:spPr>
          <a:xfrm>
            <a:off x="122444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tangle 110"/>
          <p:cNvSpPr/>
          <p:nvPr/>
        </p:nvSpPr>
        <p:spPr>
          <a:xfrm>
            <a:off x="4938978" y="214581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tangle 111"/>
          <p:cNvSpPr/>
          <p:nvPr/>
        </p:nvSpPr>
        <p:spPr>
          <a:xfrm>
            <a:off x="5012061" y="221155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6" name="Rectangle 115"/>
          <p:cNvSpPr/>
          <p:nvPr/>
        </p:nvSpPr>
        <p:spPr>
          <a:xfrm>
            <a:off x="6575788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tangle 116"/>
          <p:cNvSpPr/>
          <p:nvPr/>
        </p:nvSpPr>
        <p:spPr>
          <a:xfrm>
            <a:off x="6291853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012061" y="234660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751195" y="2239104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tangle 125"/>
          <p:cNvSpPr/>
          <p:nvPr/>
        </p:nvSpPr>
        <p:spPr>
          <a:xfrm>
            <a:off x="5012061" y="2346606"/>
            <a:ext cx="460025" cy="1196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tangle 153"/>
          <p:cNvSpPr/>
          <p:nvPr/>
        </p:nvSpPr>
        <p:spPr>
          <a:xfrm>
            <a:off x="5472086" y="2346605"/>
            <a:ext cx="460025" cy="1196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tangle 154"/>
          <p:cNvSpPr/>
          <p:nvPr/>
        </p:nvSpPr>
        <p:spPr>
          <a:xfrm>
            <a:off x="5932111" y="2346605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5012061" y="2462849"/>
            <a:ext cx="1871906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4" name="Rectangle 163"/>
          <p:cNvSpPr/>
          <p:nvPr/>
        </p:nvSpPr>
        <p:spPr>
          <a:xfrm>
            <a:off x="3269849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tangle 164"/>
          <p:cNvSpPr/>
          <p:nvPr/>
        </p:nvSpPr>
        <p:spPr>
          <a:xfrm>
            <a:off x="3674284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tangle 165"/>
          <p:cNvSpPr/>
          <p:nvPr/>
        </p:nvSpPr>
        <p:spPr>
          <a:xfrm>
            <a:off x="4075653" y="27390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Straight Connector 89"/>
          <p:cNvCxnSpPr/>
          <p:nvPr/>
        </p:nvCxnSpPr>
        <p:spPr>
          <a:xfrm>
            <a:off x="2861702" y="29662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860278" y="28504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69905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8" name="Rectangle 167"/>
          <p:cNvSpPr/>
          <p:nvPr/>
        </p:nvSpPr>
        <p:spPr>
          <a:xfrm>
            <a:off x="5476141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9" name="Rectangle 168"/>
          <p:cNvSpPr/>
          <p:nvPr/>
        </p:nvSpPr>
        <p:spPr>
          <a:xfrm>
            <a:off x="5882378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0" name="Rectangle 169"/>
          <p:cNvSpPr/>
          <p:nvPr/>
        </p:nvSpPr>
        <p:spPr>
          <a:xfrm>
            <a:off x="6288613" y="25704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1" name="Rectangle 170"/>
          <p:cNvSpPr/>
          <p:nvPr/>
        </p:nvSpPr>
        <p:spPr>
          <a:xfrm>
            <a:off x="5069904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tangle 171"/>
          <p:cNvSpPr/>
          <p:nvPr/>
        </p:nvSpPr>
        <p:spPr>
          <a:xfrm>
            <a:off x="5479476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tangle 172"/>
          <p:cNvSpPr/>
          <p:nvPr/>
        </p:nvSpPr>
        <p:spPr>
          <a:xfrm>
            <a:off x="5883911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tangle 173"/>
          <p:cNvSpPr/>
          <p:nvPr/>
        </p:nvSpPr>
        <p:spPr>
          <a:xfrm>
            <a:off x="6285280" y="27009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5071329" y="29281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069905" y="28123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26106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tangle 102"/>
          <p:cNvSpPr/>
          <p:nvPr/>
        </p:nvSpPr>
        <p:spPr>
          <a:xfrm>
            <a:off x="599189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1" name="Rectangle 160"/>
          <p:cNvSpPr/>
          <p:nvPr/>
        </p:nvSpPr>
        <p:spPr>
          <a:xfrm>
            <a:off x="599189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tangle 161"/>
          <p:cNvSpPr/>
          <p:nvPr/>
        </p:nvSpPr>
        <p:spPr>
          <a:xfrm>
            <a:off x="1059214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tangle 162"/>
          <p:cNvSpPr/>
          <p:nvPr/>
        </p:nvSpPr>
        <p:spPr>
          <a:xfrm>
            <a:off x="1519239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tangle 177"/>
          <p:cNvSpPr/>
          <p:nvPr/>
        </p:nvSpPr>
        <p:spPr>
          <a:xfrm>
            <a:off x="1979264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tangle 178"/>
          <p:cNvSpPr/>
          <p:nvPr/>
        </p:nvSpPr>
        <p:spPr>
          <a:xfrm>
            <a:off x="526106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tangle 179"/>
          <p:cNvSpPr/>
          <p:nvPr/>
        </p:nvSpPr>
        <p:spPr>
          <a:xfrm>
            <a:off x="1059352" y="5695741"/>
            <a:ext cx="925794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1459022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1114004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459022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1114004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2732542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tangle 191"/>
          <p:cNvSpPr/>
          <p:nvPr/>
        </p:nvSpPr>
        <p:spPr>
          <a:xfrm>
            <a:off x="3265788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93" name="Rectangle 192"/>
          <p:cNvSpPr/>
          <p:nvPr/>
        </p:nvSpPr>
        <p:spPr>
          <a:xfrm>
            <a:off x="3665458" y="58640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3320440" y="59683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3665458" y="60453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3320440" y="61495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320440" y="5775475"/>
            <a:ext cx="6500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4938978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5057886" y="5695741"/>
            <a:ext cx="1782046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5457556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5112538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457556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5112538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6324397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5979379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324397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5979379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9349089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9423037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2" name="Rectangle 211"/>
          <p:cNvSpPr/>
          <p:nvPr/>
        </p:nvSpPr>
        <p:spPr>
          <a:xfrm>
            <a:off x="10986764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10702829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9423037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11162171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9495428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3" name="Rectangle 222"/>
          <p:cNvSpPr/>
          <p:nvPr/>
        </p:nvSpPr>
        <p:spPr>
          <a:xfrm>
            <a:off x="9895098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9550080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9895098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9550080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0380240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9" name="Rectangle 228"/>
          <p:cNvSpPr/>
          <p:nvPr/>
        </p:nvSpPr>
        <p:spPr>
          <a:xfrm>
            <a:off x="10779910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10434892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0779910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2" name="Straight Connector 231"/>
          <p:cNvCxnSpPr/>
          <p:nvPr/>
        </p:nvCxnSpPr>
        <p:spPr>
          <a:xfrm>
            <a:off x="10434892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0434892" y="1013227"/>
            <a:ext cx="5368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9895098" y="926442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9550080" y="103067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2732542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2805625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2805625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 smtClean="0"/>
              <a:t>1.</a:t>
            </a:r>
            <a:endParaRPr lang="de-DE" sz="700" b="1" dirty="0"/>
          </a:p>
        </p:txBody>
      </p:sp>
      <p:sp>
        <p:nvSpPr>
          <p:cNvPr id="239" name="Rectangle 238"/>
          <p:cNvSpPr/>
          <p:nvPr/>
        </p:nvSpPr>
        <p:spPr>
          <a:xfrm>
            <a:off x="3265650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 smtClean="0"/>
              <a:t>2.</a:t>
            </a:r>
            <a:endParaRPr lang="de-DE" sz="700" b="1" dirty="0"/>
          </a:p>
        </p:txBody>
      </p:sp>
      <p:sp>
        <p:nvSpPr>
          <p:cNvPr id="240" name="Rectangle 239"/>
          <p:cNvSpPr/>
          <p:nvPr/>
        </p:nvSpPr>
        <p:spPr>
          <a:xfrm>
            <a:off x="3725675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 smtClean="0"/>
              <a:t>3.</a:t>
            </a:r>
            <a:endParaRPr lang="de-DE" sz="700" b="1" dirty="0"/>
          </a:p>
        </p:txBody>
      </p:sp>
      <p:sp>
        <p:nvSpPr>
          <p:cNvPr id="241" name="Rectangle 240"/>
          <p:cNvSpPr/>
          <p:nvPr/>
        </p:nvSpPr>
        <p:spPr>
          <a:xfrm>
            <a:off x="4185700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700" b="1"/>
          </a:p>
        </p:txBody>
      </p:sp>
      <p:sp>
        <p:nvSpPr>
          <p:cNvPr id="242" name="Rectangle 241"/>
          <p:cNvSpPr/>
          <p:nvPr/>
        </p:nvSpPr>
        <p:spPr>
          <a:xfrm>
            <a:off x="4370217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2867708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805625" y="46887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145414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tangle 159"/>
          <p:cNvSpPr/>
          <p:nvPr/>
        </p:nvSpPr>
        <p:spPr>
          <a:xfrm>
            <a:off x="7678660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7733312" y="590730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733312" y="5775475"/>
            <a:ext cx="369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33312" y="602625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733312" y="614953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3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6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7576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8499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7699441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549421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255222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13" name="Isosceles Triangle 12"/>
          <p:cNvSpPr/>
          <p:nvPr/>
        </p:nvSpPr>
        <p:spPr>
          <a:xfrm flipV="1">
            <a:off x="2658768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255222" y="2396020"/>
            <a:ext cx="1403546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1255222" y="756786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21" name="Isosceles Triangle 20"/>
          <p:cNvSpPr/>
          <p:nvPr/>
        </p:nvSpPr>
        <p:spPr>
          <a:xfrm flipV="1">
            <a:off x="2658768" y="819131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1255222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1661459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2067696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2473933" y="1219200"/>
            <a:ext cx="179455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1255222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1661458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2067695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473931" y="1026948"/>
            <a:ext cx="17945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" name="Straight Connector 30"/>
          <p:cNvCxnSpPr>
            <a:stCxn id="22" idx="1"/>
            <a:endCxn id="25" idx="3"/>
          </p:cNvCxnSpPr>
          <p:nvPr/>
        </p:nvCxnSpPr>
        <p:spPr>
          <a:xfrm>
            <a:off x="1255222" y="1443088"/>
            <a:ext cx="1398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4446854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4152900" y="1086198"/>
            <a:ext cx="293954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3464448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8861303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xx</a:t>
            </a:r>
            <a:endParaRPr lang="de-DE" dirty="0"/>
          </a:p>
        </p:txBody>
      </p:sp>
      <p:sp>
        <p:nvSpPr>
          <p:cNvPr id="357" name="Rectangle 356"/>
          <p:cNvSpPr/>
          <p:nvPr/>
        </p:nvSpPr>
        <p:spPr>
          <a:xfrm>
            <a:off x="7878897" y="1086198"/>
            <a:ext cx="98240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8" name="Isosceles Triangle 357"/>
          <p:cNvSpPr/>
          <p:nvPr/>
        </p:nvSpPr>
        <p:spPr>
          <a:xfrm flipV="1">
            <a:off x="9302067" y="114854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6115407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62" name="Rectangle 361"/>
          <p:cNvSpPr/>
          <p:nvPr/>
        </p:nvSpPr>
        <p:spPr>
          <a:xfrm>
            <a:off x="5673675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71" name="Rectangle 370"/>
          <p:cNvSpPr/>
          <p:nvPr/>
        </p:nvSpPr>
        <p:spPr>
          <a:xfrm>
            <a:off x="6732592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72" name="Rectangle 371"/>
          <p:cNvSpPr/>
          <p:nvPr/>
        </p:nvSpPr>
        <p:spPr>
          <a:xfrm>
            <a:off x="6290860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73" name="Rectangle 372"/>
          <p:cNvSpPr/>
          <p:nvPr/>
        </p:nvSpPr>
        <p:spPr>
          <a:xfrm>
            <a:off x="6908044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/>
          <p:cNvSpPr/>
          <p:nvPr/>
        </p:nvSpPr>
        <p:spPr>
          <a:xfrm>
            <a:off x="5934075" y="3824342"/>
            <a:ext cx="115005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5673674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84131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3284992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3464448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Isosceles Triangle 57"/>
          <p:cNvSpPr/>
          <p:nvPr/>
        </p:nvSpPr>
        <p:spPr>
          <a:xfrm flipV="1">
            <a:off x="4867994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3464448" y="2396020"/>
            <a:ext cx="1670858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990466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11066526" y="1086198"/>
            <a:ext cx="688452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xx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10084120" y="1086198"/>
            <a:ext cx="982406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0117372" y="1335580"/>
            <a:ext cx="89699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131523" y="1335580"/>
            <a:ext cx="60682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75766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1770610" y="4867221"/>
            <a:ext cx="64008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10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70610" y="5193414"/>
            <a:ext cx="64008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</a:t>
            </a:r>
            <a:r>
              <a:rPr lang="de-DE" sz="1400" dirty="0" smtClean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70609" y="5519607"/>
            <a:ext cx="64008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100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/>
          <p:cNvSpPr/>
          <p:nvPr/>
        </p:nvSpPr>
        <p:spPr>
          <a:xfrm>
            <a:off x="3778371" y="4867221"/>
            <a:ext cx="104301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Error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78371" y="5193414"/>
            <a:ext cx="104301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Pending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8370" y="5519607"/>
            <a:ext cx="104301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Done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94218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6251408" y="4867221"/>
            <a:ext cx="515389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51408" y="5193414"/>
            <a:ext cx="515389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51407" y="5519607"/>
            <a:ext cx="515389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3444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8196823" y="4867221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Error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96823" y="5193414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rgbClr val="FFC000"/>
                </a:solidFill>
              </a:rPr>
              <a:t>Pending</a:t>
            </a:r>
            <a:endParaRPr lang="de-DE" sz="1400" dirty="0">
              <a:solidFill>
                <a:srgbClr val="FFC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96822" y="5519607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rgbClr val="00B050"/>
                </a:solidFill>
              </a:rPr>
              <a:t>Done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tangle 54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1285875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bg1"/>
                </a:solidFill>
              </a:rPr>
              <a:t>70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3495101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bg1"/>
                </a:solidFill>
              </a:rPr>
              <a:t>70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5673674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5704327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bg1"/>
                </a:solidFill>
              </a:rPr>
              <a:t>70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73674" y="3498149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5704327" y="3531431"/>
            <a:ext cx="372623" cy="1928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73674" y="4164951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5704326" y="4198233"/>
            <a:ext cx="1610873" cy="1927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49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501440" y="542551"/>
            <a:ext cx="1871906" cy="421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427492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501440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" name="Rectangle 38"/>
          <p:cNvSpPr/>
          <p:nvPr/>
        </p:nvSpPr>
        <p:spPr>
          <a:xfrm>
            <a:off x="907677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313914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" name="Rectangle 40"/>
          <p:cNvSpPr/>
          <p:nvPr/>
        </p:nvSpPr>
        <p:spPr>
          <a:xfrm>
            <a:off x="2126387" y="1111658"/>
            <a:ext cx="246959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" name="Rectangle 41"/>
          <p:cNvSpPr/>
          <p:nvPr/>
        </p:nvSpPr>
        <p:spPr>
          <a:xfrm>
            <a:off x="501440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907676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1313913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2126385" y="982473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562658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083900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1605142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1720149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1720148" y="982473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01440" y="123742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65167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tangle 185"/>
          <p:cNvSpPr/>
          <p:nvPr/>
        </p:nvSpPr>
        <p:spPr>
          <a:xfrm>
            <a:off x="4910264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483631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tangle 202"/>
          <p:cNvSpPr/>
          <p:nvPr/>
        </p:nvSpPr>
        <p:spPr>
          <a:xfrm>
            <a:off x="6449122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tangle 211"/>
          <p:cNvSpPr/>
          <p:nvPr/>
        </p:nvSpPr>
        <p:spPr>
          <a:xfrm>
            <a:off x="4985786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5513738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Straight Connector 298"/>
          <p:cNvCxnSpPr/>
          <p:nvPr/>
        </p:nvCxnSpPr>
        <p:spPr>
          <a:xfrm>
            <a:off x="501440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501439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301" name="Rectangle 300"/>
          <p:cNvSpPr/>
          <p:nvPr/>
        </p:nvSpPr>
        <p:spPr>
          <a:xfrm>
            <a:off x="491026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2" name="Rectangle 301"/>
          <p:cNvSpPr/>
          <p:nvPr/>
        </p:nvSpPr>
        <p:spPr>
          <a:xfrm>
            <a:off x="531650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3" name="Rectangle 302"/>
          <p:cNvSpPr/>
          <p:nvPr/>
        </p:nvSpPr>
        <p:spPr>
          <a:xfrm>
            <a:off x="572273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4" name="Rectangle 303"/>
          <p:cNvSpPr/>
          <p:nvPr/>
        </p:nvSpPr>
        <p:spPr>
          <a:xfrm>
            <a:off x="653521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5" name="Rectangle 304"/>
          <p:cNvSpPr/>
          <p:nvPr/>
        </p:nvSpPr>
        <p:spPr>
          <a:xfrm>
            <a:off x="491026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6" name="Rectangle 305"/>
          <p:cNvSpPr/>
          <p:nvPr/>
        </p:nvSpPr>
        <p:spPr>
          <a:xfrm>
            <a:off x="531649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7" name="Rectangle 306"/>
          <p:cNvSpPr/>
          <p:nvPr/>
        </p:nvSpPr>
        <p:spPr>
          <a:xfrm>
            <a:off x="572273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8" name="Rectangle 307"/>
          <p:cNvSpPr/>
          <p:nvPr/>
        </p:nvSpPr>
        <p:spPr>
          <a:xfrm>
            <a:off x="653520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9" name="Rectangle 308"/>
          <p:cNvSpPr/>
          <p:nvPr/>
        </p:nvSpPr>
        <p:spPr>
          <a:xfrm>
            <a:off x="612897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0" name="Rectangle 309"/>
          <p:cNvSpPr/>
          <p:nvPr/>
        </p:nvSpPr>
        <p:spPr>
          <a:xfrm>
            <a:off x="612897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4910263" y="105108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910263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4910262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314" name="Isosceles Triangle 313"/>
          <p:cNvSpPr/>
          <p:nvPr/>
        </p:nvSpPr>
        <p:spPr>
          <a:xfrm flipV="1">
            <a:off x="4948756" y="956962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Isosceles Triangle 314"/>
          <p:cNvSpPr/>
          <p:nvPr/>
        </p:nvSpPr>
        <p:spPr>
          <a:xfrm flipV="1">
            <a:off x="4948756" y="1395830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tangle 315"/>
          <p:cNvSpPr/>
          <p:nvPr/>
        </p:nvSpPr>
        <p:spPr>
          <a:xfrm>
            <a:off x="4910262" y="1049203"/>
            <a:ext cx="1870675" cy="317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4995988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419553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4995988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5419553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928204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tangle 204"/>
          <p:cNvSpPr/>
          <p:nvPr/>
        </p:nvSpPr>
        <p:spPr>
          <a:xfrm>
            <a:off x="935599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6" name="Rectangle 205"/>
          <p:cNvSpPr/>
          <p:nvPr/>
        </p:nvSpPr>
        <p:spPr>
          <a:xfrm>
            <a:off x="976223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7" name="Rectangle 206"/>
          <p:cNvSpPr/>
          <p:nvPr/>
        </p:nvSpPr>
        <p:spPr>
          <a:xfrm>
            <a:off x="1016846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8" name="Rectangle 207"/>
          <p:cNvSpPr/>
          <p:nvPr/>
        </p:nvSpPr>
        <p:spPr>
          <a:xfrm>
            <a:off x="1098094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9" name="Rectangle 208"/>
          <p:cNvSpPr/>
          <p:nvPr/>
        </p:nvSpPr>
        <p:spPr>
          <a:xfrm>
            <a:off x="935599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6" name="Rectangle 215"/>
          <p:cNvSpPr/>
          <p:nvPr/>
        </p:nvSpPr>
        <p:spPr>
          <a:xfrm>
            <a:off x="976222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7" name="Rectangle 216"/>
          <p:cNvSpPr/>
          <p:nvPr/>
        </p:nvSpPr>
        <p:spPr>
          <a:xfrm>
            <a:off x="101684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8" name="Rectangle 217"/>
          <p:cNvSpPr/>
          <p:nvPr/>
        </p:nvSpPr>
        <p:spPr>
          <a:xfrm>
            <a:off x="1098093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9" name="Rectangle 218"/>
          <p:cNvSpPr/>
          <p:nvPr/>
        </p:nvSpPr>
        <p:spPr>
          <a:xfrm>
            <a:off x="1057470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0" name="Rectangle 219"/>
          <p:cNvSpPr/>
          <p:nvPr/>
        </p:nvSpPr>
        <p:spPr>
          <a:xfrm>
            <a:off x="1057470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9355993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9355993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9357417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357417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4909032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2" name="Rectangle 341"/>
          <p:cNvSpPr/>
          <p:nvPr/>
        </p:nvSpPr>
        <p:spPr>
          <a:xfrm>
            <a:off x="4835084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tangle 342"/>
          <p:cNvSpPr/>
          <p:nvPr/>
        </p:nvSpPr>
        <p:spPr>
          <a:xfrm>
            <a:off x="6447890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tangle 343"/>
          <p:cNvSpPr/>
          <p:nvPr/>
        </p:nvSpPr>
        <p:spPr>
          <a:xfrm>
            <a:off x="4909031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5" name="Rectangle 344"/>
          <p:cNvSpPr/>
          <p:nvPr/>
        </p:nvSpPr>
        <p:spPr>
          <a:xfrm>
            <a:off x="5315268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8" name="Rectangle 347"/>
          <p:cNvSpPr/>
          <p:nvPr/>
        </p:nvSpPr>
        <p:spPr>
          <a:xfrm>
            <a:off x="5721505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6533978" y="243164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0" name="Rectangle 349"/>
          <p:cNvSpPr/>
          <p:nvPr/>
        </p:nvSpPr>
        <p:spPr>
          <a:xfrm>
            <a:off x="4909031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5315267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2" name="Rectangle 351"/>
          <p:cNvSpPr/>
          <p:nvPr/>
        </p:nvSpPr>
        <p:spPr>
          <a:xfrm>
            <a:off x="5721504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6533976" y="230246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4" name="Rectangle 353"/>
          <p:cNvSpPr/>
          <p:nvPr/>
        </p:nvSpPr>
        <p:spPr>
          <a:xfrm>
            <a:off x="6127740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6127739" y="230246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56" name="Straight Connector 355"/>
          <p:cNvCxnSpPr/>
          <p:nvPr/>
        </p:nvCxnSpPr>
        <p:spPr>
          <a:xfrm>
            <a:off x="4909031" y="255192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4909031" y="289667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4909030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cxnSp>
        <p:nvCxnSpPr>
          <p:cNvPr id="359" name="Straight Connector 358"/>
          <p:cNvCxnSpPr/>
          <p:nvPr/>
        </p:nvCxnSpPr>
        <p:spPr>
          <a:xfrm>
            <a:off x="4910455" y="277994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4910455" y="266769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4985786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5513738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tangle 362"/>
          <p:cNvSpPr/>
          <p:nvPr/>
        </p:nvSpPr>
        <p:spPr>
          <a:xfrm>
            <a:off x="4908319" y="2548863"/>
            <a:ext cx="1872618" cy="11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1" name="Rectangle 390"/>
          <p:cNvSpPr/>
          <p:nvPr/>
        </p:nvSpPr>
        <p:spPr>
          <a:xfrm>
            <a:off x="2712168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2" name="Rectangle 391"/>
          <p:cNvSpPr/>
          <p:nvPr/>
        </p:nvSpPr>
        <p:spPr>
          <a:xfrm>
            <a:off x="2638220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Rectangle 392"/>
          <p:cNvSpPr/>
          <p:nvPr/>
        </p:nvSpPr>
        <p:spPr>
          <a:xfrm>
            <a:off x="4251026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2712166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418" name="Rectangle 417"/>
          <p:cNvSpPr/>
          <p:nvPr/>
        </p:nvSpPr>
        <p:spPr>
          <a:xfrm>
            <a:off x="413592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Rectangle 418"/>
          <p:cNvSpPr/>
          <p:nvPr/>
        </p:nvSpPr>
        <p:spPr>
          <a:xfrm>
            <a:off x="413592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0" name="Rectangle 419"/>
          <p:cNvSpPr/>
          <p:nvPr/>
        </p:nvSpPr>
        <p:spPr>
          <a:xfrm>
            <a:off x="366411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1" name="Rectangle 420"/>
          <p:cNvSpPr/>
          <p:nvPr/>
        </p:nvSpPr>
        <p:spPr>
          <a:xfrm>
            <a:off x="366411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2" name="Rectangle 421"/>
          <p:cNvSpPr/>
          <p:nvPr/>
        </p:nvSpPr>
        <p:spPr>
          <a:xfrm>
            <a:off x="319395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319395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271392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271392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2762009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3289961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501441" y="357314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9" name="Rectangle 428"/>
          <p:cNvSpPr/>
          <p:nvPr/>
        </p:nvSpPr>
        <p:spPr>
          <a:xfrm>
            <a:off x="427493" y="350128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2040299" y="362512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501440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2" name="Rectangle 431"/>
          <p:cNvSpPr/>
          <p:nvPr/>
        </p:nvSpPr>
        <p:spPr>
          <a:xfrm>
            <a:off x="907677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3" name="Rectangle 432"/>
          <p:cNvSpPr/>
          <p:nvPr/>
        </p:nvSpPr>
        <p:spPr>
          <a:xfrm>
            <a:off x="1313914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4" name="Rectangle 433"/>
          <p:cNvSpPr/>
          <p:nvPr/>
        </p:nvSpPr>
        <p:spPr>
          <a:xfrm>
            <a:off x="2126387" y="3945749"/>
            <a:ext cx="246959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5" name="Rectangle 434"/>
          <p:cNvSpPr/>
          <p:nvPr/>
        </p:nvSpPr>
        <p:spPr>
          <a:xfrm>
            <a:off x="501440" y="3816565"/>
            <a:ext cx="406237" cy="12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6" name="Rectangle 435"/>
          <p:cNvSpPr/>
          <p:nvPr/>
        </p:nvSpPr>
        <p:spPr>
          <a:xfrm>
            <a:off x="907676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7" name="Rectangle 436"/>
          <p:cNvSpPr/>
          <p:nvPr/>
        </p:nvSpPr>
        <p:spPr>
          <a:xfrm>
            <a:off x="1313913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8" name="Rectangle 437"/>
          <p:cNvSpPr/>
          <p:nvPr/>
        </p:nvSpPr>
        <p:spPr>
          <a:xfrm>
            <a:off x="2126385" y="3816564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9" name="Rectangle 438"/>
          <p:cNvSpPr/>
          <p:nvPr/>
        </p:nvSpPr>
        <p:spPr>
          <a:xfrm>
            <a:off x="1720149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0" name="Rectangle 439"/>
          <p:cNvSpPr/>
          <p:nvPr/>
        </p:nvSpPr>
        <p:spPr>
          <a:xfrm>
            <a:off x="1720148" y="3816564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501440" y="406603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501440" y="44107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02864" y="430357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02864" y="4181794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01440" y="45250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62658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tangle 192"/>
          <p:cNvSpPr/>
          <p:nvPr/>
        </p:nvSpPr>
        <p:spPr>
          <a:xfrm>
            <a:off x="860840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2710667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9" name="Rectangle 458"/>
          <p:cNvSpPr/>
          <p:nvPr/>
        </p:nvSpPr>
        <p:spPr>
          <a:xfrm>
            <a:off x="2636719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4249525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2786189" y="602017"/>
            <a:ext cx="460025" cy="10934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2710666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4" name="Rectangle 463"/>
          <p:cNvSpPr/>
          <p:nvPr/>
        </p:nvSpPr>
        <p:spPr>
          <a:xfrm>
            <a:off x="311690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5" name="Rectangle 464"/>
          <p:cNvSpPr/>
          <p:nvPr/>
        </p:nvSpPr>
        <p:spPr>
          <a:xfrm>
            <a:off x="352314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6" name="Rectangle 465"/>
          <p:cNvSpPr/>
          <p:nvPr/>
        </p:nvSpPr>
        <p:spPr>
          <a:xfrm>
            <a:off x="4335613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7" name="Rectangle 466"/>
          <p:cNvSpPr/>
          <p:nvPr/>
        </p:nvSpPr>
        <p:spPr>
          <a:xfrm>
            <a:off x="27106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8" name="Rectangle 467"/>
          <p:cNvSpPr/>
          <p:nvPr/>
        </p:nvSpPr>
        <p:spPr>
          <a:xfrm>
            <a:off x="3116902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9" name="Rectangle 468"/>
          <p:cNvSpPr/>
          <p:nvPr/>
        </p:nvSpPr>
        <p:spPr>
          <a:xfrm>
            <a:off x="352313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0" name="Rectangle 469"/>
          <p:cNvSpPr/>
          <p:nvPr/>
        </p:nvSpPr>
        <p:spPr>
          <a:xfrm>
            <a:off x="4335611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1" name="Rectangle 470"/>
          <p:cNvSpPr/>
          <p:nvPr/>
        </p:nvSpPr>
        <p:spPr>
          <a:xfrm>
            <a:off x="3929375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2" name="Rectangle 471"/>
          <p:cNvSpPr/>
          <p:nvPr/>
        </p:nvSpPr>
        <p:spPr>
          <a:xfrm>
            <a:off x="3929374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73" name="Straight Connector 472"/>
          <p:cNvCxnSpPr/>
          <p:nvPr/>
        </p:nvCxnSpPr>
        <p:spPr>
          <a:xfrm>
            <a:off x="2710666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2710666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2710665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cxnSp>
        <p:nvCxnSpPr>
          <p:cNvPr id="476" name="Straight Connector 475"/>
          <p:cNvCxnSpPr/>
          <p:nvPr/>
        </p:nvCxnSpPr>
        <p:spPr>
          <a:xfrm>
            <a:off x="2712090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2712090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587366">
            <a:off x="2741760" y="54146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</a:t>
            </a:r>
            <a:endParaRPr lang="de-DE" sz="10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4909032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0" name="Rectangle 489"/>
          <p:cNvSpPr/>
          <p:nvPr/>
        </p:nvSpPr>
        <p:spPr>
          <a:xfrm>
            <a:off x="4835084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1" name="Rectangle 490"/>
          <p:cNvSpPr/>
          <p:nvPr/>
        </p:nvSpPr>
        <p:spPr>
          <a:xfrm>
            <a:off x="6447890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4909031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3" name="Rectangle 492"/>
          <p:cNvSpPr/>
          <p:nvPr/>
        </p:nvSpPr>
        <p:spPr>
          <a:xfrm>
            <a:off x="5315268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4" name="Rectangle 493"/>
          <p:cNvSpPr/>
          <p:nvPr/>
        </p:nvSpPr>
        <p:spPr>
          <a:xfrm>
            <a:off x="572150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495" name="Rectangle 494"/>
          <p:cNvSpPr/>
          <p:nvPr/>
        </p:nvSpPr>
        <p:spPr>
          <a:xfrm>
            <a:off x="6533978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6" name="Rectangle 495"/>
          <p:cNvSpPr/>
          <p:nvPr/>
        </p:nvSpPr>
        <p:spPr>
          <a:xfrm>
            <a:off x="490903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7" name="Rectangle 496"/>
          <p:cNvSpPr/>
          <p:nvPr/>
        </p:nvSpPr>
        <p:spPr>
          <a:xfrm>
            <a:off x="5315267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8" name="Rectangle 497"/>
          <p:cNvSpPr/>
          <p:nvPr/>
        </p:nvSpPr>
        <p:spPr>
          <a:xfrm>
            <a:off x="5721504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9" name="Rectangle 498"/>
          <p:cNvSpPr/>
          <p:nvPr/>
        </p:nvSpPr>
        <p:spPr>
          <a:xfrm>
            <a:off x="6533976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0" name="Rectangle 499"/>
          <p:cNvSpPr/>
          <p:nvPr/>
        </p:nvSpPr>
        <p:spPr>
          <a:xfrm>
            <a:off x="6127740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1" name="Rectangle 500"/>
          <p:cNvSpPr/>
          <p:nvPr/>
        </p:nvSpPr>
        <p:spPr>
          <a:xfrm>
            <a:off x="6127739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4" name="Rectangle 503"/>
          <p:cNvSpPr/>
          <p:nvPr/>
        </p:nvSpPr>
        <p:spPr>
          <a:xfrm>
            <a:off x="4909030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557" name="Rectangle 556"/>
          <p:cNvSpPr/>
          <p:nvPr/>
        </p:nvSpPr>
        <p:spPr>
          <a:xfrm>
            <a:off x="4909031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8" name="Rectangle 557"/>
          <p:cNvSpPr/>
          <p:nvPr/>
        </p:nvSpPr>
        <p:spPr>
          <a:xfrm>
            <a:off x="5315268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9" name="Rectangle 558"/>
          <p:cNvSpPr/>
          <p:nvPr/>
        </p:nvSpPr>
        <p:spPr>
          <a:xfrm>
            <a:off x="57215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0" name="Rectangle 559"/>
          <p:cNvSpPr/>
          <p:nvPr/>
        </p:nvSpPr>
        <p:spPr>
          <a:xfrm>
            <a:off x="6533978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1" name="Rectangle 560"/>
          <p:cNvSpPr/>
          <p:nvPr/>
        </p:nvSpPr>
        <p:spPr>
          <a:xfrm>
            <a:off x="612774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2" name="Rectangle 561"/>
          <p:cNvSpPr/>
          <p:nvPr/>
        </p:nvSpPr>
        <p:spPr>
          <a:xfrm>
            <a:off x="4909031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3" name="Rectangle 562"/>
          <p:cNvSpPr/>
          <p:nvPr/>
        </p:nvSpPr>
        <p:spPr>
          <a:xfrm>
            <a:off x="5315268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4" name="Rectangle 563"/>
          <p:cNvSpPr/>
          <p:nvPr/>
        </p:nvSpPr>
        <p:spPr>
          <a:xfrm>
            <a:off x="57215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5" name="Rectangle 564"/>
          <p:cNvSpPr/>
          <p:nvPr/>
        </p:nvSpPr>
        <p:spPr>
          <a:xfrm>
            <a:off x="6533978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6" name="Rectangle 565"/>
          <p:cNvSpPr/>
          <p:nvPr/>
        </p:nvSpPr>
        <p:spPr>
          <a:xfrm>
            <a:off x="612774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7" name="Rectangle 566"/>
          <p:cNvSpPr/>
          <p:nvPr/>
        </p:nvSpPr>
        <p:spPr>
          <a:xfrm>
            <a:off x="4909031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8" name="Rectangle 567"/>
          <p:cNvSpPr/>
          <p:nvPr/>
        </p:nvSpPr>
        <p:spPr>
          <a:xfrm>
            <a:off x="5315268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9" name="Rectangle 568"/>
          <p:cNvSpPr/>
          <p:nvPr/>
        </p:nvSpPr>
        <p:spPr>
          <a:xfrm>
            <a:off x="57215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70" name="Rectangle 569"/>
          <p:cNvSpPr/>
          <p:nvPr/>
        </p:nvSpPr>
        <p:spPr>
          <a:xfrm>
            <a:off x="6533978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1" name="Rectangle 570"/>
          <p:cNvSpPr/>
          <p:nvPr/>
        </p:nvSpPr>
        <p:spPr>
          <a:xfrm>
            <a:off x="612774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2" name="Rectangle 571"/>
          <p:cNvSpPr/>
          <p:nvPr/>
        </p:nvSpPr>
        <p:spPr>
          <a:xfrm>
            <a:off x="4909031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3" name="Rectangle 572"/>
          <p:cNvSpPr/>
          <p:nvPr/>
        </p:nvSpPr>
        <p:spPr>
          <a:xfrm>
            <a:off x="5315268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4" name="Rectangle 573"/>
          <p:cNvSpPr/>
          <p:nvPr/>
        </p:nvSpPr>
        <p:spPr>
          <a:xfrm>
            <a:off x="57215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575" name="Rectangle 574"/>
          <p:cNvSpPr/>
          <p:nvPr/>
        </p:nvSpPr>
        <p:spPr>
          <a:xfrm>
            <a:off x="6533978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6" name="Rectangle 575"/>
          <p:cNvSpPr/>
          <p:nvPr/>
        </p:nvSpPr>
        <p:spPr>
          <a:xfrm>
            <a:off x="612774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8" name="Rectangle 577"/>
          <p:cNvSpPr/>
          <p:nvPr/>
        </p:nvSpPr>
        <p:spPr>
          <a:xfrm>
            <a:off x="2706246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9" name="Rectangle 578"/>
          <p:cNvSpPr/>
          <p:nvPr/>
        </p:nvSpPr>
        <p:spPr>
          <a:xfrm>
            <a:off x="2632298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0" name="Rectangle 579"/>
          <p:cNvSpPr/>
          <p:nvPr/>
        </p:nvSpPr>
        <p:spPr>
          <a:xfrm>
            <a:off x="4245104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Rectangle 580"/>
          <p:cNvSpPr/>
          <p:nvPr/>
        </p:nvSpPr>
        <p:spPr>
          <a:xfrm>
            <a:off x="270624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2" name="Rectangle 581"/>
          <p:cNvSpPr/>
          <p:nvPr/>
        </p:nvSpPr>
        <p:spPr>
          <a:xfrm>
            <a:off x="3112482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3" name="Rectangle 582"/>
          <p:cNvSpPr/>
          <p:nvPr/>
        </p:nvSpPr>
        <p:spPr>
          <a:xfrm>
            <a:off x="3518719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84" name="Rectangle 583"/>
          <p:cNvSpPr/>
          <p:nvPr/>
        </p:nvSpPr>
        <p:spPr>
          <a:xfrm>
            <a:off x="4331192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5" name="Rectangle 584"/>
          <p:cNvSpPr/>
          <p:nvPr/>
        </p:nvSpPr>
        <p:spPr>
          <a:xfrm>
            <a:off x="2706245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6" name="Rectangle 585"/>
          <p:cNvSpPr/>
          <p:nvPr/>
        </p:nvSpPr>
        <p:spPr>
          <a:xfrm>
            <a:off x="311248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7" name="Rectangle 586"/>
          <p:cNvSpPr/>
          <p:nvPr/>
        </p:nvSpPr>
        <p:spPr>
          <a:xfrm>
            <a:off x="3518718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8" name="Rectangle 587"/>
          <p:cNvSpPr/>
          <p:nvPr/>
        </p:nvSpPr>
        <p:spPr>
          <a:xfrm>
            <a:off x="4331190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9" name="Rectangle 588"/>
          <p:cNvSpPr/>
          <p:nvPr/>
        </p:nvSpPr>
        <p:spPr>
          <a:xfrm>
            <a:off x="3924954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0" name="Rectangle 589"/>
          <p:cNvSpPr/>
          <p:nvPr/>
        </p:nvSpPr>
        <p:spPr>
          <a:xfrm>
            <a:off x="3924953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1" name="Rectangle 590"/>
          <p:cNvSpPr/>
          <p:nvPr/>
        </p:nvSpPr>
        <p:spPr>
          <a:xfrm>
            <a:off x="2706244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?</a:t>
            </a:r>
            <a:endParaRPr lang="de-DE" sz="800" dirty="0"/>
          </a:p>
        </p:txBody>
      </p:sp>
      <p:sp>
        <p:nvSpPr>
          <p:cNvPr id="592" name="Rectangle 591"/>
          <p:cNvSpPr/>
          <p:nvPr/>
        </p:nvSpPr>
        <p:spPr>
          <a:xfrm>
            <a:off x="270624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3" name="Rectangle 592"/>
          <p:cNvSpPr/>
          <p:nvPr/>
        </p:nvSpPr>
        <p:spPr>
          <a:xfrm>
            <a:off x="3112482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4" name="Rectangle 593"/>
          <p:cNvSpPr/>
          <p:nvPr/>
        </p:nvSpPr>
        <p:spPr>
          <a:xfrm>
            <a:off x="3518719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95" name="Rectangle 594"/>
          <p:cNvSpPr/>
          <p:nvPr/>
        </p:nvSpPr>
        <p:spPr>
          <a:xfrm>
            <a:off x="4331192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6" name="Rectangle 595"/>
          <p:cNvSpPr/>
          <p:nvPr/>
        </p:nvSpPr>
        <p:spPr>
          <a:xfrm>
            <a:off x="3924954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7" name="Rectangle 596"/>
          <p:cNvSpPr/>
          <p:nvPr/>
        </p:nvSpPr>
        <p:spPr>
          <a:xfrm>
            <a:off x="270624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8" name="Rectangle 597"/>
          <p:cNvSpPr/>
          <p:nvPr/>
        </p:nvSpPr>
        <p:spPr>
          <a:xfrm>
            <a:off x="3112482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9" name="Rectangle 598"/>
          <p:cNvSpPr/>
          <p:nvPr/>
        </p:nvSpPr>
        <p:spPr>
          <a:xfrm>
            <a:off x="3518719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0" name="Rectangle 599"/>
          <p:cNvSpPr/>
          <p:nvPr/>
        </p:nvSpPr>
        <p:spPr>
          <a:xfrm>
            <a:off x="4331192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1" name="Rectangle 600"/>
          <p:cNvSpPr/>
          <p:nvPr/>
        </p:nvSpPr>
        <p:spPr>
          <a:xfrm>
            <a:off x="3924954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2" name="Rectangle 601"/>
          <p:cNvSpPr/>
          <p:nvPr/>
        </p:nvSpPr>
        <p:spPr>
          <a:xfrm>
            <a:off x="270624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3" name="Rectangle 602"/>
          <p:cNvSpPr/>
          <p:nvPr/>
        </p:nvSpPr>
        <p:spPr>
          <a:xfrm>
            <a:off x="3112482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4" name="Rectangle 603"/>
          <p:cNvSpPr/>
          <p:nvPr/>
        </p:nvSpPr>
        <p:spPr>
          <a:xfrm>
            <a:off x="3518719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5" name="Rectangle 604"/>
          <p:cNvSpPr/>
          <p:nvPr/>
        </p:nvSpPr>
        <p:spPr>
          <a:xfrm>
            <a:off x="4331192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6" name="Rectangle 605"/>
          <p:cNvSpPr/>
          <p:nvPr/>
        </p:nvSpPr>
        <p:spPr>
          <a:xfrm>
            <a:off x="3924954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7" name="Rectangle 606"/>
          <p:cNvSpPr/>
          <p:nvPr/>
        </p:nvSpPr>
        <p:spPr>
          <a:xfrm>
            <a:off x="270624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8" name="Rectangle 607"/>
          <p:cNvSpPr/>
          <p:nvPr/>
        </p:nvSpPr>
        <p:spPr>
          <a:xfrm>
            <a:off x="3112482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9" name="Rectangle 608"/>
          <p:cNvSpPr/>
          <p:nvPr/>
        </p:nvSpPr>
        <p:spPr>
          <a:xfrm>
            <a:off x="3518719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10" name="Rectangle 609"/>
          <p:cNvSpPr/>
          <p:nvPr/>
        </p:nvSpPr>
        <p:spPr>
          <a:xfrm>
            <a:off x="4331192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1" name="Rectangle 610"/>
          <p:cNvSpPr/>
          <p:nvPr/>
        </p:nvSpPr>
        <p:spPr>
          <a:xfrm>
            <a:off x="3924954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2" name="Rectangle 611"/>
          <p:cNvSpPr/>
          <p:nvPr/>
        </p:nvSpPr>
        <p:spPr>
          <a:xfrm>
            <a:off x="713312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3" name="Rectangle 612"/>
          <p:cNvSpPr/>
          <p:nvPr/>
        </p:nvSpPr>
        <p:spPr>
          <a:xfrm>
            <a:off x="7059180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4" name="Rectangle 613"/>
          <p:cNvSpPr/>
          <p:nvPr/>
        </p:nvSpPr>
        <p:spPr>
          <a:xfrm>
            <a:off x="867198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133127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6" name="Rectangle 615"/>
          <p:cNvSpPr/>
          <p:nvPr/>
        </p:nvSpPr>
        <p:spPr>
          <a:xfrm>
            <a:off x="7539364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7" name="Rectangle 616"/>
          <p:cNvSpPr/>
          <p:nvPr/>
        </p:nvSpPr>
        <p:spPr>
          <a:xfrm>
            <a:off x="7945601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18" name="Rectangle 617"/>
          <p:cNvSpPr/>
          <p:nvPr/>
        </p:nvSpPr>
        <p:spPr>
          <a:xfrm>
            <a:off x="8758074" y="89810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133127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0" name="Rectangle 619"/>
          <p:cNvSpPr/>
          <p:nvPr/>
        </p:nvSpPr>
        <p:spPr>
          <a:xfrm>
            <a:off x="7539363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1" name="Rectangle 620"/>
          <p:cNvSpPr/>
          <p:nvPr/>
        </p:nvSpPr>
        <p:spPr>
          <a:xfrm>
            <a:off x="7945600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2" name="Rectangle 621"/>
          <p:cNvSpPr/>
          <p:nvPr/>
        </p:nvSpPr>
        <p:spPr>
          <a:xfrm>
            <a:off x="8758072" y="78182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3" name="Rectangle 622"/>
          <p:cNvSpPr/>
          <p:nvPr/>
        </p:nvSpPr>
        <p:spPr>
          <a:xfrm>
            <a:off x="8351836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4" name="Rectangle 623"/>
          <p:cNvSpPr/>
          <p:nvPr/>
        </p:nvSpPr>
        <p:spPr>
          <a:xfrm>
            <a:off x="8351835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5" name="Rectangle 624"/>
          <p:cNvSpPr/>
          <p:nvPr/>
        </p:nvSpPr>
        <p:spPr>
          <a:xfrm>
            <a:off x="7133126" y="1505422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626" name="Rectangle 625"/>
          <p:cNvSpPr/>
          <p:nvPr/>
        </p:nvSpPr>
        <p:spPr>
          <a:xfrm>
            <a:off x="7133127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7" name="Rectangle 626"/>
          <p:cNvSpPr/>
          <p:nvPr/>
        </p:nvSpPr>
        <p:spPr>
          <a:xfrm>
            <a:off x="7539364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8" name="Rectangle 627"/>
          <p:cNvSpPr/>
          <p:nvPr/>
        </p:nvSpPr>
        <p:spPr>
          <a:xfrm>
            <a:off x="7945601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29" name="Rectangle 628"/>
          <p:cNvSpPr/>
          <p:nvPr/>
        </p:nvSpPr>
        <p:spPr>
          <a:xfrm>
            <a:off x="8758074" y="102325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0" name="Rectangle 629"/>
          <p:cNvSpPr/>
          <p:nvPr/>
        </p:nvSpPr>
        <p:spPr>
          <a:xfrm>
            <a:off x="8351836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1" name="Rectangle 630"/>
          <p:cNvSpPr/>
          <p:nvPr/>
        </p:nvSpPr>
        <p:spPr>
          <a:xfrm>
            <a:off x="7133127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2" name="Rectangle 631"/>
          <p:cNvSpPr/>
          <p:nvPr/>
        </p:nvSpPr>
        <p:spPr>
          <a:xfrm>
            <a:off x="7539364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3" name="Rectangle 632"/>
          <p:cNvSpPr/>
          <p:nvPr/>
        </p:nvSpPr>
        <p:spPr>
          <a:xfrm>
            <a:off x="7945601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4" name="Rectangle 633"/>
          <p:cNvSpPr/>
          <p:nvPr/>
        </p:nvSpPr>
        <p:spPr>
          <a:xfrm>
            <a:off x="8758074" y="114365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5" name="Rectangle 634"/>
          <p:cNvSpPr/>
          <p:nvPr/>
        </p:nvSpPr>
        <p:spPr>
          <a:xfrm>
            <a:off x="8351836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6" name="Rectangle 635"/>
          <p:cNvSpPr/>
          <p:nvPr/>
        </p:nvSpPr>
        <p:spPr>
          <a:xfrm>
            <a:off x="7133127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7" name="Rectangle 636"/>
          <p:cNvSpPr/>
          <p:nvPr/>
        </p:nvSpPr>
        <p:spPr>
          <a:xfrm>
            <a:off x="7539364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8" name="Rectangle 637"/>
          <p:cNvSpPr/>
          <p:nvPr/>
        </p:nvSpPr>
        <p:spPr>
          <a:xfrm>
            <a:off x="7945601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9" name="Rectangle 638"/>
          <p:cNvSpPr/>
          <p:nvPr/>
        </p:nvSpPr>
        <p:spPr>
          <a:xfrm>
            <a:off x="8758074" y="126309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0" name="Rectangle 639"/>
          <p:cNvSpPr/>
          <p:nvPr/>
        </p:nvSpPr>
        <p:spPr>
          <a:xfrm>
            <a:off x="8351836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1" name="Rectangle 640"/>
          <p:cNvSpPr/>
          <p:nvPr/>
        </p:nvSpPr>
        <p:spPr>
          <a:xfrm>
            <a:off x="7133127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2" name="Rectangle 641"/>
          <p:cNvSpPr/>
          <p:nvPr/>
        </p:nvSpPr>
        <p:spPr>
          <a:xfrm>
            <a:off x="7539364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3" name="Rectangle 642"/>
          <p:cNvSpPr/>
          <p:nvPr/>
        </p:nvSpPr>
        <p:spPr>
          <a:xfrm>
            <a:off x="7945601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44" name="Rectangle 643"/>
          <p:cNvSpPr/>
          <p:nvPr/>
        </p:nvSpPr>
        <p:spPr>
          <a:xfrm>
            <a:off x="8758074" y="138322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5" name="Rectangle 644"/>
          <p:cNvSpPr/>
          <p:nvPr/>
        </p:nvSpPr>
        <p:spPr>
          <a:xfrm>
            <a:off x="8351836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720988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773783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8" name="Rectangle 647"/>
          <p:cNvSpPr/>
          <p:nvPr/>
        </p:nvSpPr>
        <p:spPr>
          <a:xfrm>
            <a:off x="2706246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9" name="Rectangle 648"/>
          <p:cNvSpPr/>
          <p:nvPr/>
        </p:nvSpPr>
        <p:spPr>
          <a:xfrm>
            <a:off x="2632298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0" name="Rectangle 649"/>
          <p:cNvSpPr/>
          <p:nvPr/>
        </p:nvSpPr>
        <p:spPr>
          <a:xfrm>
            <a:off x="4245104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1" name="Rectangle 650"/>
          <p:cNvSpPr/>
          <p:nvPr/>
        </p:nvSpPr>
        <p:spPr>
          <a:xfrm>
            <a:off x="2706245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-</a:t>
            </a:r>
            <a:endParaRPr lang="de-DE" sz="1000" b="1" dirty="0"/>
          </a:p>
        </p:txBody>
      </p:sp>
      <p:sp>
        <p:nvSpPr>
          <p:cNvPr id="652" name="Rectangle 651"/>
          <p:cNvSpPr/>
          <p:nvPr/>
        </p:nvSpPr>
        <p:spPr>
          <a:xfrm>
            <a:off x="3362026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3" name="Rectangle 652"/>
          <p:cNvSpPr/>
          <p:nvPr/>
        </p:nvSpPr>
        <p:spPr>
          <a:xfrm>
            <a:off x="3768263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55" name="Rectangle 654"/>
          <p:cNvSpPr/>
          <p:nvPr/>
        </p:nvSpPr>
        <p:spPr>
          <a:xfrm>
            <a:off x="2706245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56" name="Rectangle 655"/>
          <p:cNvSpPr/>
          <p:nvPr/>
        </p:nvSpPr>
        <p:spPr>
          <a:xfrm>
            <a:off x="3362025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7" name="Rectangle 656"/>
          <p:cNvSpPr/>
          <p:nvPr/>
        </p:nvSpPr>
        <p:spPr>
          <a:xfrm>
            <a:off x="3768262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9" name="Rectangle 658"/>
          <p:cNvSpPr/>
          <p:nvPr/>
        </p:nvSpPr>
        <p:spPr>
          <a:xfrm>
            <a:off x="4174498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0" name="Rectangle 659"/>
          <p:cNvSpPr/>
          <p:nvPr/>
        </p:nvSpPr>
        <p:spPr>
          <a:xfrm>
            <a:off x="4174497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2" name="Rectangle 661"/>
          <p:cNvSpPr/>
          <p:nvPr/>
        </p:nvSpPr>
        <p:spPr>
          <a:xfrm>
            <a:off x="2706245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-</a:t>
            </a:r>
            <a:endParaRPr lang="de-DE" sz="1000" b="1" dirty="0"/>
          </a:p>
        </p:txBody>
      </p:sp>
      <p:sp>
        <p:nvSpPr>
          <p:cNvPr id="663" name="Rectangle 662"/>
          <p:cNvSpPr/>
          <p:nvPr/>
        </p:nvSpPr>
        <p:spPr>
          <a:xfrm>
            <a:off x="3362026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4" name="Rectangle 663"/>
          <p:cNvSpPr/>
          <p:nvPr/>
        </p:nvSpPr>
        <p:spPr>
          <a:xfrm>
            <a:off x="3768263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66" name="Rectangle 665"/>
          <p:cNvSpPr/>
          <p:nvPr/>
        </p:nvSpPr>
        <p:spPr>
          <a:xfrm>
            <a:off x="4174498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7" name="Rectangle 666"/>
          <p:cNvSpPr/>
          <p:nvPr/>
        </p:nvSpPr>
        <p:spPr>
          <a:xfrm>
            <a:off x="2706245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   -</a:t>
            </a:r>
            <a:endParaRPr lang="de-DE" sz="1000" b="1" dirty="0"/>
          </a:p>
        </p:txBody>
      </p:sp>
      <p:sp>
        <p:nvSpPr>
          <p:cNvPr id="668" name="Rectangle 667"/>
          <p:cNvSpPr/>
          <p:nvPr/>
        </p:nvSpPr>
        <p:spPr>
          <a:xfrm>
            <a:off x="3362026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9" name="Rectangle 668"/>
          <p:cNvSpPr/>
          <p:nvPr/>
        </p:nvSpPr>
        <p:spPr>
          <a:xfrm>
            <a:off x="3768263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1" name="Rectangle 670"/>
          <p:cNvSpPr/>
          <p:nvPr/>
        </p:nvSpPr>
        <p:spPr>
          <a:xfrm>
            <a:off x="4174498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2" name="Rectangle 671"/>
          <p:cNvSpPr/>
          <p:nvPr/>
        </p:nvSpPr>
        <p:spPr>
          <a:xfrm>
            <a:off x="2706245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73" name="Rectangle 672"/>
          <p:cNvSpPr/>
          <p:nvPr/>
        </p:nvSpPr>
        <p:spPr>
          <a:xfrm>
            <a:off x="3362026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4" name="Rectangle 673"/>
          <p:cNvSpPr/>
          <p:nvPr/>
        </p:nvSpPr>
        <p:spPr>
          <a:xfrm>
            <a:off x="3768263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6" name="Rectangle 675"/>
          <p:cNvSpPr/>
          <p:nvPr/>
        </p:nvSpPr>
        <p:spPr>
          <a:xfrm>
            <a:off x="4174498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7" name="Rectangle 676"/>
          <p:cNvSpPr/>
          <p:nvPr/>
        </p:nvSpPr>
        <p:spPr>
          <a:xfrm>
            <a:off x="2706245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</a:t>
            </a:r>
            <a:r>
              <a:rPr lang="de-DE" sz="1000" b="1" dirty="0" smtClean="0"/>
              <a:t>  -</a:t>
            </a:r>
            <a:endParaRPr lang="de-DE" sz="1000" b="1" dirty="0"/>
          </a:p>
        </p:txBody>
      </p:sp>
      <p:sp>
        <p:nvSpPr>
          <p:cNvPr id="678" name="Rectangle 677"/>
          <p:cNvSpPr/>
          <p:nvPr/>
        </p:nvSpPr>
        <p:spPr>
          <a:xfrm>
            <a:off x="3362026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9" name="Rectangle 678"/>
          <p:cNvSpPr/>
          <p:nvPr/>
        </p:nvSpPr>
        <p:spPr>
          <a:xfrm>
            <a:off x="3768263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81" name="Rectangle 680"/>
          <p:cNvSpPr/>
          <p:nvPr/>
        </p:nvSpPr>
        <p:spPr>
          <a:xfrm>
            <a:off x="4174498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2" name="Rectangle 681"/>
          <p:cNvSpPr/>
          <p:nvPr/>
        </p:nvSpPr>
        <p:spPr>
          <a:xfrm>
            <a:off x="2706244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3362025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4" name="Rectangle 683"/>
          <p:cNvSpPr/>
          <p:nvPr/>
        </p:nvSpPr>
        <p:spPr>
          <a:xfrm>
            <a:off x="3768262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86" name="Rectangle 685"/>
          <p:cNvSpPr/>
          <p:nvPr/>
        </p:nvSpPr>
        <p:spPr>
          <a:xfrm>
            <a:off x="4174497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7" name="Rectangle 686"/>
          <p:cNvSpPr/>
          <p:nvPr/>
        </p:nvSpPr>
        <p:spPr>
          <a:xfrm>
            <a:off x="501440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8" name="Rectangle 687"/>
          <p:cNvSpPr/>
          <p:nvPr/>
        </p:nvSpPr>
        <p:spPr>
          <a:xfrm>
            <a:off x="427492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9" name="Rectangle 688"/>
          <p:cNvSpPr/>
          <p:nvPr/>
        </p:nvSpPr>
        <p:spPr>
          <a:xfrm>
            <a:off x="2040298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0" name="Rectangle 689"/>
          <p:cNvSpPr/>
          <p:nvPr/>
        </p:nvSpPr>
        <p:spPr>
          <a:xfrm>
            <a:off x="501439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-</a:t>
            </a:r>
            <a:endParaRPr lang="de-DE" sz="1000" b="1" dirty="0"/>
          </a:p>
        </p:txBody>
      </p:sp>
      <p:sp>
        <p:nvSpPr>
          <p:cNvPr id="691" name="Rectangle 690"/>
          <p:cNvSpPr/>
          <p:nvPr/>
        </p:nvSpPr>
        <p:spPr>
          <a:xfrm>
            <a:off x="1157220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2" name="Rectangle 691"/>
          <p:cNvSpPr/>
          <p:nvPr/>
        </p:nvSpPr>
        <p:spPr>
          <a:xfrm>
            <a:off x="1563457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3" name="Rectangle 692"/>
          <p:cNvSpPr/>
          <p:nvPr/>
        </p:nvSpPr>
        <p:spPr>
          <a:xfrm>
            <a:off x="501439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94" name="Rectangle 693"/>
          <p:cNvSpPr/>
          <p:nvPr/>
        </p:nvSpPr>
        <p:spPr>
          <a:xfrm>
            <a:off x="1157219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5" name="Rectangle 694"/>
          <p:cNvSpPr/>
          <p:nvPr/>
        </p:nvSpPr>
        <p:spPr>
          <a:xfrm>
            <a:off x="1563456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6" name="Rectangle 695"/>
          <p:cNvSpPr/>
          <p:nvPr/>
        </p:nvSpPr>
        <p:spPr>
          <a:xfrm>
            <a:off x="1969692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7" name="Rectangle 696"/>
          <p:cNvSpPr/>
          <p:nvPr/>
        </p:nvSpPr>
        <p:spPr>
          <a:xfrm>
            <a:off x="1969691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8" name="Rectangle 697"/>
          <p:cNvSpPr/>
          <p:nvPr/>
        </p:nvSpPr>
        <p:spPr>
          <a:xfrm>
            <a:off x="501439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-</a:t>
            </a:r>
            <a:endParaRPr lang="de-DE" sz="1000" b="1" dirty="0"/>
          </a:p>
        </p:txBody>
      </p:sp>
      <p:sp>
        <p:nvSpPr>
          <p:cNvPr id="699" name="Rectangle 698"/>
          <p:cNvSpPr/>
          <p:nvPr/>
        </p:nvSpPr>
        <p:spPr>
          <a:xfrm>
            <a:off x="1157220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0" name="Rectangle 699"/>
          <p:cNvSpPr/>
          <p:nvPr/>
        </p:nvSpPr>
        <p:spPr>
          <a:xfrm>
            <a:off x="1563457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1" name="Rectangle 700"/>
          <p:cNvSpPr/>
          <p:nvPr/>
        </p:nvSpPr>
        <p:spPr>
          <a:xfrm>
            <a:off x="1969692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2" name="Rectangle 701"/>
          <p:cNvSpPr/>
          <p:nvPr/>
        </p:nvSpPr>
        <p:spPr>
          <a:xfrm>
            <a:off x="501439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   -</a:t>
            </a:r>
            <a:endParaRPr lang="de-DE" sz="1000" b="1" dirty="0"/>
          </a:p>
        </p:txBody>
      </p:sp>
      <p:sp>
        <p:nvSpPr>
          <p:cNvPr id="703" name="Rectangle 702"/>
          <p:cNvSpPr/>
          <p:nvPr/>
        </p:nvSpPr>
        <p:spPr>
          <a:xfrm>
            <a:off x="1157220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4" name="Rectangle 703"/>
          <p:cNvSpPr/>
          <p:nvPr/>
        </p:nvSpPr>
        <p:spPr>
          <a:xfrm>
            <a:off x="1563457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5" name="Rectangle 704"/>
          <p:cNvSpPr/>
          <p:nvPr/>
        </p:nvSpPr>
        <p:spPr>
          <a:xfrm>
            <a:off x="1969692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6" name="Rectangle 705"/>
          <p:cNvSpPr/>
          <p:nvPr/>
        </p:nvSpPr>
        <p:spPr>
          <a:xfrm>
            <a:off x="501439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+</a:t>
            </a:r>
            <a:endParaRPr lang="de-DE" sz="1000" b="1" dirty="0"/>
          </a:p>
        </p:txBody>
      </p:sp>
      <p:sp>
        <p:nvSpPr>
          <p:cNvPr id="707" name="Rectangle 706"/>
          <p:cNvSpPr/>
          <p:nvPr/>
        </p:nvSpPr>
        <p:spPr>
          <a:xfrm>
            <a:off x="1157220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8" name="Rectangle 707"/>
          <p:cNvSpPr/>
          <p:nvPr/>
        </p:nvSpPr>
        <p:spPr>
          <a:xfrm>
            <a:off x="1563457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9" name="Rectangle 708"/>
          <p:cNvSpPr/>
          <p:nvPr/>
        </p:nvSpPr>
        <p:spPr>
          <a:xfrm>
            <a:off x="1969692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0" name="Rectangle 709"/>
          <p:cNvSpPr/>
          <p:nvPr/>
        </p:nvSpPr>
        <p:spPr>
          <a:xfrm>
            <a:off x="501439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+</a:t>
            </a:r>
            <a:endParaRPr lang="de-DE" sz="1000" b="1" dirty="0"/>
          </a:p>
        </p:txBody>
      </p:sp>
      <p:sp>
        <p:nvSpPr>
          <p:cNvPr id="711" name="Rectangle 710"/>
          <p:cNvSpPr/>
          <p:nvPr/>
        </p:nvSpPr>
        <p:spPr>
          <a:xfrm>
            <a:off x="1157220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2" name="Rectangle 711"/>
          <p:cNvSpPr/>
          <p:nvPr/>
        </p:nvSpPr>
        <p:spPr>
          <a:xfrm>
            <a:off x="1563457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13" name="Rectangle 712"/>
          <p:cNvSpPr/>
          <p:nvPr/>
        </p:nvSpPr>
        <p:spPr>
          <a:xfrm>
            <a:off x="1969692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4" name="Rectangle 713"/>
          <p:cNvSpPr/>
          <p:nvPr/>
        </p:nvSpPr>
        <p:spPr>
          <a:xfrm>
            <a:off x="501438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+</a:t>
            </a:r>
            <a:endParaRPr lang="de-DE" sz="1000" b="1" dirty="0"/>
          </a:p>
        </p:txBody>
      </p:sp>
      <p:sp>
        <p:nvSpPr>
          <p:cNvPr id="715" name="Rectangle 714"/>
          <p:cNvSpPr/>
          <p:nvPr/>
        </p:nvSpPr>
        <p:spPr>
          <a:xfrm>
            <a:off x="1157219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6" name="Rectangle 715"/>
          <p:cNvSpPr/>
          <p:nvPr/>
        </p:nvSpPr>
        <p:spPr>
          <a:xfrm>
            <a:off x="1563456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17" name="Rectangle 716"/>
          <p:cNvSpPr/>
          <p:nvPr/>
        </p:nvSpPr>
        <p:spPr>
          <a:xfrm>
            <a:off x="1969691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2" name="Rectangle 751"/>
          <p:cNvSpPr/>
          <p:nvPr/>
        </p:nvSpPr>
        <p:spPr>
          <a:xfrm>
            <a:off x="7131897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3" name="Rectangle 752"/>
          <p:cNvSpPr/>
          <p:nvPr/>
        </p:nvSpPr>
        <p:spPr>
          <a:xfrm>
            <a:off x="7057949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4" name="Rectangle 753"/>
          <p:cNvSpPr/>
          <p:nvPr/>
        </p:nvSpPr>
        <p:spPr>
          <a:xfrm>
            <a:off x="8670755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6" name="Rectangle 755"/>
          <p:cNvSpPr/>
          <p:nvPr/>
        </p:nvSpPr>
        <p:spPr>
          <a:xfrm>
            <a:off x="7538133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7" name="Rectangle 756"/>
          <p:cNvSpPr/>
          <p:nvPr/>
        </p:nvSpPr>
        <p:spPr>
          <a:xfrm>
            <a:off x="7944370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9" name="Rectangle 758"/>
          <p:cNvSpPr/>
          <p:nvPr/>
        </p:nvSpPr>
        <p:spPr>
          <a:xfrm>
            <a:off x="7131896" y="3807452"/>
            <a:ext cx="406237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0" name="Rectangle 759"/>
          <p:cNvSpPr/>
          <p:nvPr/>
        </p:nvSpPr>
        <p:spPr>
          <a:xfrm>
            <a:off x="7538132" y="3807453"/>
            <a:ext cx="812470" cy="110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2" name="Rectangle 761"/>
          <p:cNvSpPr/>
          <p:nvPr/>
        </p:nvSpPr>
        <p:spPr>
          <a:xfrm>
            <a:off x="8756841" y="3807452"/>
            <a:ext cx="246962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4" name="Rectangle 763"/>
          <p:cNvSpPr/>
          <p:nvPr/>
        </p:nvSpPr>
        <p:spPr>
          <a:xfrm>
            <a:off x="8350604" y="3807452"/>
            <a:ext cx="406237" cy="2372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5" name="Rectangle 764"/>
          <p:cNvSpPr/>
          <p:nvPr/>
        </p:nvSpPr>
        <p:spPr>
          <a:xfrm>
            <a:off x="7131895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</a:t>
            </a:r>
            <a:endParaRPr lang="de-DE" sz="800" dirty="0"/>
          </a:p>
        </p:txBody>
      </p:sp>
      <p:sp>
        <p:nvSpPr>
          <p:cNvPr id="766" name="Rectangle 765"/>
          <p:cNvSpPr/>
          <p:nvPr/>
        </p:nvSpPr>
        <p:spPr>
          <a:xfrm>
            <a:off x="7131896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7" name="Rectangle 766"/>
          <p:cNvSpPr/>
          <p:nvPr/>
        </p:nvSpPr>
        <p:spPr>
          <a:xfrm>
            <a:off x="7538133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8" name="Rectangle 767"/>
          <p:cNvSpPr/>
          <p:nvPr/>
        </p:nvSpPr>
        <p:spPr>
          <a:xfrm>
            <a:off x="794437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69" name="Rectangle 768"/>
          <p:cNvSpPr/>
          <p:nvPr/>
        </p:nvSpPr>
        <p:spPr>
          <a:xfrm>
            <a:off x="8756843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0" name="Rectangle 769"/>
          <p:cNvSpPr/>
          <p:nvPr/>
        </p:nvSpPr>
        <p:spPr>
          <a:xfrm>
            <a:off x="83506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1" name="Rectangle 770"/>
          <p:cNvSpPr/>
          <p:nvPr/>
        </p:nvSpPr>
        <p:spPr>
          <a:xfrm>
            <a:off x="7131896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2" name="Rectangle 771"/>
          <p:cNvSpPr/>
          <p:nvPr/>
        </p:nvSpPr>
        <p:spPr>
          <a:xfrm>
            <a:off x="7538133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3" name="Rectangle 772"/>
          <p:cNvSpPr/>
          <p:nvPr/>
        </p:nvSpPr>
        <p:spPr>
          <a:xfrm>
            <a:off x="794437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4" name="Rectangle 773"/>
          <p:cNvSpPr/>
          <p:nvPr/>
        </p:nvSpPr>
        <p:spPr>
          <a:xfrm>
            <a:off x="8756843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5" name="Rectangle 774"/>
          <p:cNvSpPr/>
          <p:nvPr/>
        </p:nvSpPr>
        <p:spPr>
          <a:xfrm>
            <a:off x="83506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6" name="Rectangle 775"/>
          <p:cNvSpPr/>
          <p:nvPr/>
        </p:nvSpPr>
        <p:spPr>
          <a:xfrm>
            <a:off x="7131896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7" name="Rectangle 776"/>
          <p:cNvSpPr/>
          <p:nvPr/>
        </p:nvSpPr>
        <p:spPr>
          <a:xfrm>
            <a:off x="7538133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8" name="Rectangle 777"/>
          <p:cNvSpPr/>
          <p:nvPr/>
        </p:nvSpPr>
        <p:spPr>
          <a:xfrm>
            <a:off x="794437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9" name="Rectangle 778"/>
          <p:cNvSpPr/>
          <p:nvPr/>
        </p:nvSpPr>
        <p:spPr>
          <a:xfrm>
            <a:off x="8756843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0" name="Rectangle 779"/>
          <p:cNvSpPr/>
          <p:nvPr/>
        </p:nvSpPr>
        <p:spPr>
          <a:xfrm>
            <a:off x="83506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1" name="Rectangle 780"/>
          <p:cNvSpPr/>
          <p:nvPr/>
        </p:nvSpPr>
        <p:spPr>
          <a:xfrm>
            <a:off x="7131896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2" name="Rectangle 781"/>
          <p:cNvSpPr/>
          <p:nvPr/>
        </p:nvSpPr>
        <p:spPr>
          <a:xfrm>
            <a:off x="7538133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3" name="Rectangle 782"/>
          <p:cNvSpPr/>
          <p:nvPr/>
        </p:nvSpPr>
        <p:spPr>
          <a:xfrm>
            <a:off x="794437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84" name="Rectangle 783"/>
          <p:cNvSpPr/>
          <p:nvPr/>
        </p:nvSpPr>
        <p:spPr>
          <a:xfrm>
            <a:off x="8756843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5" name="Rectangle 784"/>
          <p:cNvSpPr/>
          <p:nvPr/>
        </p:nvSpPr>
        <p:spPr>
          <a:xfrm>
            <a:off x="83506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6" name="Rectangle 785"/>
          <p:cNvSpPr/>
          <p:nvPr/>
        </p:nvSpPr>
        <p:spPr>
          <a:xfrm>
            <a:off x="503741" y="204246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7" name="Rectangle 786"/>
          <p:cNvSpPr/>
          <p:nvPr/>
        </p:nvSpPr>
        <p:spPr>
          <a:xfrm>
            <a:off x="429793" y="1982553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8" name="Rectangle 787"/>
          <p:cNvSpPr/>
          <p:nvPr/>
        </p:nvSpPr>
        <p:spPr>
          <a:xfrm>
            <a:off x="204259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9" name="Rectangle 788"/>
          <p:cNvSpPr/>
          <p:nvPr/>
        </p:nvSpPr>
        <p:spPr>
          <a:xfrm>
            <a:off x="503740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0" name="Rectangle 789"/>
          <p:cNvSpPr/>
          <p:nvPr/>
        </p:nvSpPr>
        <p:spPr>
          <a:xfrm>
            <a:off x="909977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1" name="Rectangle 790"/>
          <p:cNvSpPr/>
          <p:nvPr/>
        </p:nvSpPr>
        <p:spPr>
          <a:xfrm>
            <a:off x="1316214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92" name="Rectangle 791"/>
          <p:cNvSpPr/>
          <p:nvPr/>
        </p:nvSpPr>
        <p:spPr>
          <a:xfrm>
            <a:off x="2128687" y="240216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3" name="Rectangle 792"/>
          <p:cNvSpPr/>
          <p:nvPr/>
        </p:nvSpPr>
        <p:spPr>
          <a:xfrm>
            <a:off x="503740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4" name="Rectangle 793"/>
          <p:cNvSpPr/>
          <p:nvPr/>
        </p:nvSpPr>
        <p:spPr>
          <a:xfrm>
            <a:off x="909976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5" name="Rectangle 794"/>
          <p:cNvSpPr/>
          <p:nvPr/>
        </p:nvSpPr>
        <p:spPr>
          <a:xfrm>
            <a:off x="1316213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6" name="Rectangle 795"/>
          <p:cNvSpPr/>
          <p:nvPr/>
        </p:nvSpPr>
        <p:spPr>
          <a:xfrm>
            <a:off x="2128685" y="2285882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7" name="Rectangle 796"/>
          <p:cNvSpPr/>
          <p:nvPr/>
        </p:nvSpPr>
        <p:spPr>
          <a:xfrm>
            <a:off x="1722449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8" name="Rectangle 797"/>
          <p:cNvSpPr/>
          <p:nvPr/>
        </p:nvSpPr>
        <p:spPr>
          <a:xfrm>
            <a:off x="1722448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9" name="Rectangle 798"/>
          <p:cNvSpPr/>
          <p:nvPr/>
        </p:nvSpPr>
        <p:spPr>
          <a:xfrm>
            <a:off x="503739" y="3009483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800" name="Rectangle 799"/>
          <p:cNvSpPr/>
          <p:nvPr/>
        </p:nvSpPr>
        <p:spPr>
          <a:xfrm>
            <a:off x="503740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1" name="Rectangle 800"/>
          <p:cNvSpPr/>
          <p:nvPr/>
        </p:nvSpPr>
        <p:spPr>
          <a:xfrm>
            <a:off x="909977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2" name="Rectangle 801"/>
          <p:cNvSpPr/>
          <p:nvPr/>
        </p:nvSpPr>
        <p:spPr>
          <a:xfrm>
            <a:off x="1316214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3" name="Rectangle 802"/>
          <p:cNvSpPr/>
          <p:nvPr/>
        </p:nvSpPr>
        <p:spPr>
          <a:xfrm>
            <a:off x="2128687" y="252731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4" name="Rectangle 803"/>
          <p:cNvSpPr/>
          <p:nvPr/>
        </p:nvSpPr>
        <p:spPr>
          <a:xfrm>
            <a:off x="1722449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5" name="Rectangle 804"/>
          <p:cNvSpPr/>
          <p:nvPr/>
        </p:nvSpPr>
        <p:spPr>
          <a:xfrm>
            <a:off x="503740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6" name="Rectangle 805"/>
          <p:cNvSpPr/>
          <p:nvPr/>
        </p:nvSpPr>
        <p:spPr>
          <a:xfrm>
            <a:off x="909977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7" name="Rectangle 806"/>
          <p:cNvSpPr/>
          <p:nvPr/>
        </p:nvSpPr>
        <p:spPr>
          <a:xfrm>
            <a:off x="1316214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8" name="Rectangle 807"/>
          <p:cNvSpPr/>
          <p:nvPr/>
        </p:nvSpPr>
        <p:spPr>
          <a:xfrm>
            <a:off x="2128687" y="264771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9" name="Rectangle 808"/>
          <p:cNvSpPr/>
          <p:nvPr/>
        </p:nvSpPr>
        <p:spPr>
          <a:xfrm>
            <a:off x="1722449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0" name="Rectangle 809"/>
          <p:cNvSpPr/>
          <p:nvPr/>
        </p:nvSpPr>
        <p:spPr>
          <a:xfrm>
            <a:off x="503740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1" name="Rectangle 810"/>
          <p:cNvSpPr/>
          <p:nvPr/>
        </p:nvSpPr>
        <p:spPr>
          <a:xfrm>
            <a:off x="909977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2" name="Rectangle 811"/>
          <p:cNvSpPr/>
          <p:nvPr/>
        </p:nvSpPr>
        <p:spPr>
          <a:xfrm>
            <a:off x="1316214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3" name="Rectangle 812"/>
          <p:cNvSpPr/>
          <p:nvPr/>
        </p:nvSpPr>
        <p:spPr>
          <a:xfrm>
            <a:off x="2128687" y="276715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4" name="Rectangle 813"/>
          <p:cNvSpPr/>
          <p:nvPr/>
        </p:nvSpPr>
        <p:spPr>
          <a:xfrm>
            <a:off x="1722449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5" name="Rectangle 814"/>
          <p:cNvSpPr/>
          <p:nvPr/>
        </p:nvSpPr>
        <p:spPr>
          <a:xfrm>
            <a:off x="503740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6" name="Rectangle 815"/>
          <p:cNvSpPr/>
          <p:nvPr/>
        </p:nvSpPr>
        <p:spPr>
          <a:xfrm>
            <a:off x="909977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7" name="Rectangle 816"/>
          <p:cNvSpPr/>
          <p:nvPr/>
        </p:nvSpPr>
        <p:spPr>
          <a:xfrm>
            <a:off x="1316214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818" name="Rectangle 817"/>
          <p:cNvSpPr/>
          <p:nvPr/>
        </p:nvSpPr>
        <p:spPr>
          <a:xfrm>
            <a:off x="2128687" y="288729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9" name="Rectangle 818"/>
          <p:cNvSpPr/>
          <p:nvPr/>
        </p:nvSpPr>
        <p:spPr>
          <a:xfrm>
            <a:off x="1722449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2" name="Rectangle 821"/>
          <p:cNvSpPr/>
          <p:nvPr/>
        </p:nvSpPr>
        <p:spPr>
          <a:xfrm>
            <a:off x="562657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3" name="Rectangle 822"/>
          <p:cNvSpPr/>
          <p:nvPr/>
        </p:nvSpPr>
        <p:spPr>
          <a:xfrm>
            <a:off x="86083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4" name="Rectangle 823"/>
          <p:cNvSpPr/>
          <p:nvPr/>
        </p:nvSpPr>
        <p:spPr>
          <a:xfrm>
            <a:off x="1160264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5" name="Rectangle 824"/>
          <p:cNvSpPr/>
          <p:nvPr/>
        </p:nvSpPr>
        <p:spPr>
          <a:xfrm>
            <a:off x="9355994" y="2046278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6" name="Rectangle 825"/>
          <p:cNvSpPr/>
          <p:nvPr/>
        </p:nvSpPr>
        <p:spPr>
          <a:xfrm>
            <a:off x="9282046" y="198637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7" name="Rectangle 826"/>
          <p:cNvSpPr/>
          <p:nvPr/>
        </p:nvSpPr>
        <p:spPr>
          <a:xfrm>
            <a:off x="10894852" y="209826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8" name="Rectangle 827"/>
          <p:cNvSpPr/>
          <p:nvPr/>
        </p:nvSpPr>
        <p:spPr>
          <a:xfrm>
            <a:off x="9355993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9" name="Rectangle 828"/>
          <p:cNvSpPr/>
          <p:nvPr/>
        </p:nvSpPr>
        <p:spPr>
          <a:xfrm>
            <a:off x="9762230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0" name="Rectangle 829"/>
          <p:cNvSpPr/>
          <p:nvPr/>
        </p:nvSpPr>
        <p:spPr>
          <a:xfrm>
            <a:off x="10168467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31" name="Rectangle 830"/>
          <p:cNvSpPr/>
          <p:nvPr/>
        </p:nvSpPr>
        <p:spPr>
          <a:xfrm>
            <a:off x="10980940" y="240598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2" name="Rectangle 831"/>
          <p:cNvSpPr/>
          <p:nvPr/>
        </p:nvSpPr>
        <p:spPr>
          <a:xfrm>
            <a:off x="9355993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3" name="Rectangle 832"/>
          <p:cNvSpPr/>
          <p:nvPr/>
        </p:nvSpPr>
        <p:spPr>
          <a:xfrm>
            <a:off x="9762229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4" name="Rectangle 833"/>
          <p:cNvSpPr/>
          <p:nvPr/>
        </p:nvSpPr>
        <p:spPr>
          <a:xfrm>
            <a:off x="10168466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5" name="Rectangle 834"/>
          <p:cNvSpPr/>
          <p:nvPr/>
        </p:nvSpPr>
        <p:spPr>
          <a:xfrm>
            <a:off x="10980938" y="2289699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6" name="Rectangle 835"/>
          <p:cNvSpPr/>
          <p:nvPr/>
        </p:nvSpPr>
        <p:spPr>
          <a:xfrm>
            <a:off x="10574702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7" name="Rectangle 836"/>
          <p:cNvSpPr/>
          <p:nvPr/>
        </p:nvSpPr>
        <p:spPr>
          <a:xfrm>
            <a:off x="10574701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8" name="Rectangle 837"/>
          <p:cNvSpPr/>
          <p:nvPr/>
        </p:nvSpPr>
        <p:spPr>
          <a:xfrm>
            <a:off x="9355992" y="3004247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839" name="Rectangle 838"/>
          <p:cNvSpPr/>
          <p:nvPr/>
        </p:nvSpPr>
        <p:spPr>
          <a:xfrm>
            <a:off x="9355993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0" name="Rectangle 839"/>
          <p:cNvSpPr/>
          <p:nvPr/>
        </p:nvSpPr>
        <p:spPr>
          <a:xfrm>
            <a:off x="9762230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1" name="Rectangle 840"/>
          <p:cNvSpPr/>
          <p:nvPr/>
        </p:nvSpPr>
        <p:spPr>
          <a:xfrm>
            <a:off x="10168467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2" name="Rectangle 841"/>
          <p:cNvSpPr/>
          <p:nvPr/>
        </p:nvSpPr>
        <p:spPr>
          <a:xfrm>
            <a:off x="10980940" y="252208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3" name="Rectangle 842"/>
          <p:cNvSpPr/>
          <p:nvPr/>
        </p:nvSpPr>
        <p:spPr>
          <a:xfrm>
            <a:off x="10574702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4" name="Rectangle 843"/>
          <p:cNvSpPr/>
          <p:nvPr/>
        </p:nvSpPr>
        <p:spPr>
          <a:xfrm>
            <a:off x="9355993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5" name="Rectangle 844"/>
          <p:cNvSpPr/>
          <p:nvPr/>
        </p:nvSpPr>
        <p:spPr>
          <a:xfrm>
            <a:off x="9762230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6" name="Rectangle 845"/>
          <p:cNvSpPr/>
          <p:nvPr/>
        </p:nvSpPr>
        <p:spPr>
          <a:xfrm>
            <a:off x="10168467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7" name="Rectangle 846"/>
          <p:cNvSpPr/>
          <p:nvPr/>
        </p:nvSpPr>
        <p:spPr>
          <a:xfrm>
            <a:off x="10980940" y="264248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8" name="Rectangle 847"/>
          <p:cNvSpPr/>
          <p:nvPr/>
        </p:nvSpPr>
        <p:spPr>
          <a:xfrm>
            <a:off x="10574702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9" name="Rectangle 848"/>
          <p:cNvSpPr/>
          <p:nvPr/>
        </p:nvSpPr>
        <p:spPr>
          <a:xfrm>
            <a:off x="9355993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0" name="Rectangle 849"/>
          <p:cNvSpPr/>
          <p:nvPr/>
        </p:nvSpPr>
        <p:spPr>
          <a:xfrm>
            <a:off x="9762230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1" name="Rectangle 850"/>
          <p:cNvSpPr/>
          <p:nvPr/>
        </p:nvSpPr>
        <p:spPr>
          <a:xfrm>
            <a:off x="10168467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2" name="Rectangle 851"/>
          <p:cNvSpPr/>
          <p:nvPr/>
        </p:nvSpPr>
        <p:spPr>
          <a:xfrm>
            <a:off x="10980940" y="276192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3" name="Rectangle 852"/>
          <p:cNvSpPr/>
          <p:nvPr/>
        </p:nvSpPr>
        <p:spPr>
          <a:xfrm>
            <a:off x="10574702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4" name="Rectangle 853"/>
          <p:cNvSpPr/>
          <p:nvPr/>
        </p:nvSpPr>
        <p:spPr>
          <a:xfrm>
            <a:off x="9355993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5" name="Rectangle 854"/>
          <p:cNvSpPr/>
          <p:nvPr/>
        </p:nvSpPr>
        <p:spPr>
          <a:xfrm>
            <a:off x="9762230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6" name="Rectangle 855"/>
          <p:cNvSpPr/>
          <p:nvPr/>
        </p:nvSpPr>
        <p:spPr>
          <a:xfrm>
            <a:off x="10168467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57" name="Rectangle 856"/>
          <p:cNvSpPr/>
          <p:nvPr/>
        </p:nvSpPr>
        <p:spPr>
          <a:xfrm>
            <a:off x="10980940" y="288205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8" name="Rectangle 857"/>
          <p:cNvSpPr/>
          <p:nvPr/>
        </p:nvSpPr>
        <p:spPr>
          <a:xfrm>
            <a:off x="10574702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9355993" y="2887622"/>
            <a:ext cx="1871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Rectangle 403"/>
          <p:cNvSpPr/>
          <p:nvPr/>
        </p:nvSpPr>
        <p:spPr>
          <a:xfrm>
            <a:off x="7131897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7057949" y="502290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7" name="Rectangle 406"/>
          <p:cNvSpPr/>
          <p:nvPr/>
        </p:nvSpPr>
        <p:spPr>
          <a:xfrm>
            <a:off x="7590887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1" name="Rectangle 410"/>
          <p:cNvSpPr/>
          <p:nvPr/>
        </p:nvSpPr>
        <p:spPr>
          <a:xfrm>
            <a:off x="7625824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7625822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0" name="Rectangle 449"/>
          <p:cNvSpPr/>
          <p:nvPr/>
        </p:nvSpPr>
        <p:spPr>
          <a:xfrm>
            <a:off x="7625824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5" name="Rectangle 454"/>
          <p:cNvSpPr/>
          <p:nvPr/>
        </p:nvSpPr>
        <p:spPr>
          <a:xfrm>
            <a:off x="7625824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7625824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7625824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0" name="Rectangle 509"/>
          <p:cNvSpPr/>
          <p:nvPr/>
        </p:nvSpPr>
        <p:spPr>
          <a:xfrm>
            <a:off x="7625824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0" name="Rectangle 679"/>
          <p:cNvSpPr/>
          <p:nvPr/>
        </p:nvSpPr>
        <p:spPr>
          <a:xfrm>
            <a:off x="7378861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5" name="Rectangle 684"/>
          <p:cNvSpPr/>
          <p:nvPr/>
        </p:nvSpPr>
        <p:spPr>
          <a:xfrm>
            <a:off x="7378859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8" name="Rectangle 717"/>
          <p:cNvSpPr/>
          <p:nvPr/>
        </p:nvSpPr>
        <p:spPr>
          <a:xfrm>
            <a:off x="7378861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9" name="Rectangle 718"/>
          <p:cNvSpPr/>
          <p:nvPr/>
        </p:nvSpPr>
        <p:spPr>
          <a:xfrm>
            <a:off x="7378861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0" name="Rectangle 719"/>
          <p:cNvSpPr/>
          <p:nvPr/>
        </p:nvSpPr>
        <p:spPr>
          <a:xfrm>
            <a:off x="7378861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1" name="Rectangle 720"/>
          <p:cNvSpPr/>
          <p:nvPr/>
        </p:nvSpPr>
        <p:spPr>
          <a:xfrm>
            <a:off x="7378861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2" name="Rectangle 721"/>
          <p:cNvSpPr/>
          <p:nvPr/>
        </p:nvSpPr>
        <p:spPr>
          <a:xfrm>
            <a:off x="7378861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3" name="Rectangle 722"/>
          <p:cNvSpPr/>
          <p:nvPr/>
        </p:nvSpPr>
        <p:spPr>
          <a:xfrm>
            <a:off x="7131897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4" name="Rectangle 723"/>
          <p:cNvSpPr/>
          <p:nvPr/>
        </p:nvSpPr>
        <p:spPr>
          <a:xfrm>
            <a:off x="7131895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5" name="Rectangle 724"/>
          <p:cNvSpPr/>
          <p:nvPr/>
        </p:nvSpPr>
        <p:spPr>
          <a:xfrm>
            <a:off x="7131897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6" name="Rectangle 725"/>
          <p:cNvSpPr/>
          <p:nvPr/>
        </p:nvSpPr>
        <p:spPr>
          <a:xfrm>
            <a:off x="7131897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7" name="Rectangle 726"/>
          <p:cNvSpPr/>
          <p:nvPr/>
        </p:nvSpPr>
        <p:spPr>
          <a:xfrm>
            <a:off x="7131897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8" name="Rectangle 727"/>
          <p:cNvSpPr/>
          <p:nvPr/>
        </p:nvSpPr>
        <p:spPr>
          <a:xfrm>
            <a:off x="7131897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9" name="Rectangle 728"/>
          <p:cNvSpPr/>
          <p:nvPr/>
        </p:nvSpPr>
        <p:spPr>
          <a:xfrm>
            <a:off x="7131897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0" name="Rectangle 729"/>
          <p:cNvSpPr/>
          <p:nvPr/>
        </p:nvSpPr>
        <p:spPr>
          <a:xfrm>
            <a:off x="7166042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1" name="Rectangle 730"/>
          <p:cNvSpPr/>
          <p:nvPr/>
        </p:nvSpPr>
        <p:spPr>
          <a:xfrm>
            <a:off x="8262916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2" name="Rectangle 731"/>
          <p:cNvSpPr/>
          <p:nvPr/>
        </p:nvSpPr>
        <p:spPr>
          <a:xfrm>
            <a:off x="8721906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7" name="Rectangle 746"/>
          <p:cNvSpPr/>
          <p:nvPr/>
        </p:nvSpPr>
        <p:spPr>
          <a:xfrm>
            <a:off x="8262916" y="5442517"/>
            <a:ext cx="740884" cy="24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8" name="Rectangle 747"/>
          <p:cNvSpPr/>
          <p:nvPr/>
        </p:nvSpPr>
        <p:spPr>
          <a:xfrm>
            <a:off x="8262913" y="5326231"/>
            <a:ext cx="740887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0" name="Rectangle 749"/>
          <p:cNvSpPr/>
          <p:nvPr/>
        </p:nvSpPr>
        <p:spPr>
          <a:xfrm>
            <a:off x="8262916" y="5688066"/>
            <a:ext cx="740884" cy="239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5" name="Rectangle 754"/>
          <p:cNvSpPr/>
          <p:nvPr/>
        </p:nvSpPr>
        <p:spPr>
          <a:xfrm>
            <a:off x="8262916" y="5927639"/>
            <a:ext cx="740884" cy="246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1" name="Rectangle 760"/>
          <p:cNvSpPr/>
          <p:nvPr/>
        </p:nvSpPr>
        <p:spPr>
          <a:xfrm>
            <a:off x="8297061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ight Arrow 1"/>
          <p:cNvSpPr/>
          <p:nvPr/>
        </p:nvSpPr>
        <p:spPr>
          <a:xfrm>
            <a:off x="7986713" y="5456336"/>
            <a:ext cx="171450" cy="4713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 612"/>
          <p:cNvSpPr/>
          <p:nvPr/>
        </p:nvSpPr>
        <p:spPr>
          <a:xfrm>
            <a:off x="715530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2901435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2" name="Rectangle 611"/>
          <p:cNvSpPr/>
          <p:nvPr/>
        </p:nvSpPr>
        <p:spPr>
          <a:xfrm>
            <a:off x="78947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4" name="Rectangle 613"/>
          <p:cNvSpPr/>
          <p:nvPr/>
        </p:nvSpPr>
        <p:spPr>
          <a:xfrm>
            <a:off x="232833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89477" y="89810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89477" y="781820"/>
            <a:ext cx="448773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86623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139418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4" name="Rectangle 403"/>
          <p:cNvSpPr/>
          <p:nvPr/>
        </p:nvSpPr>
        <p:spPr>
          <a:xfrm>
            <a:off x="126966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150971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7" name="Rectangle 406"/>
          <p:cNvSpPr/>
          <p:nvPr/>
        </p:nvSpPr>
        <p:spPr>
          <a:xfrm>
            <a:off x="1749766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8" name="Rectangle 407"/>
          <p:cNvSpPr/>
          <p:nvPr/>
        </p:nvSpPr>
        <p:spPr>
          <a:xfrm>
            <a:off x="1989818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9" name="Rectangle 408"/>
          <p:cNvSpPr/>
          <p:nvPr/>
        </p:nvSpPr>
        <p:spPr>
          <a:xfrm>
            <a:off x="2229870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0" name="Rectangle 409"/>
          <p:cNvSpPr/>
          <p:nvPr/>
        </p:nvSpPr>
        <p:spPr>
          <a:xfrm>
            <a:off x="2469922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1" name="Rectangle 410"/>
          <p:cNvSpPr/>
          <p:nvPr/>
        </p:nvSpPr>
        <p:spPr>
          <a:xfrm>
            <a:off x="789477" y="108621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2" name="Rectangle 411"/>
          <p:cNvSpPr/>
          <p:nvPr/>
        </p:nvSpPr>
        <p:spPr>
          <a:xfrm>
            <a:off x="789477" y="1278901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3" name="Rectangle 412"/>
          <p:cNvSpPr/>
          <p:nvPr/>
        </p:nvSpPr>
        <p:spPr>
          <a:xfrm>
            <a:off x="1269621" y="89810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4" name="Rectangle 413"/>
          <p:cNvSpPr/>
          <p:nvPr/>
        </p:nvSpPr>
        <p:spPr>
          <a:xfrm>
            <a:off x="1269621" y="108621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1269621" y="1278901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6" name="Rectangle 415"/>
          <p:cNvSpPr/>
          <p:nvPr/>
        </p:nvSpPr>
        <p:spPr>
          <a:xfrm>
            <a:off x="1356085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7" name="Rectangle 416"/>
          <p:cNvSpPr/>
          <p:nvPr/>
        </p:nvSpPr>
        <p:spPr>
          <a:xfrm>
            <a:off x="1624198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2009897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1889871" y="1319292"/>
            <a:ext cx="71045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Rectangle 447"/>
          <p:cNvSpPr/>
          <p:nvPr/>
        </p:nvSpPr>
        <p:spPr>
          <a:xfrm>
            <a:off x="1963779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2975383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1" name="Rectangle 450"/>
          <p:cNvSpPr/>
          <p:nvPr/>
        </p:nvSpPr>
        <p:spPr>
          <a:xfrm>
            <a:off x="4514241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5" name="Rectangle 454"/>
          <p:cNvSpPr/>
          <p:nvPr/>
        </p:nvSpPr>
        <p:spPr>
          <a:xfrm>
            <a:off x="3052138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6" name="Rectangle 455"/>
          <p:cNvSpPr/>
          <p:nvPr/>
        </p:nvSpPr>
        <p:spPr>
          <a:xfrm>
            <a:off x="3580090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3455567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2" name="Rectangle 461"/>
          <p:cNvSpPr/>
          <p:nvPr/>
        </p:nvSpPr>
        <p:spPr>
          <a:xfrm>
            <a:off x="3695619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8" name="Rectangle 477"/>
          <p:cNvSpPr/>
          <p:nvPr/>
        </p:nvSpPr>
        <p:spPr>
          <a:xfrm>
            <a:off x="3935671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4175723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0" name="Rectangle 479"/>
          <p:cNvSpPr/>
          <p:nvPr/>
        </p:nvSpPr>
        <p:spPr>
          <a:xfrm>
            <a:off x="4415775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1" name="Rectangle 480"/>
          <p:cNvSpPr/>
          <p:nvPr/>
        </p:nvSpPr>
        <p:spPr>
          <a:xfrm>
            <a:off x="4655827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2975383" y="898107"/>
            <a:ext cx="1871905" cy="335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7" name="Rectangle 486"/>
          <p:cNvSpPr/>
          <p:nvPr/>
        </p:nvSpPr>
        <p:spPr>
          <a:xfrm>
            <a:off x="3383756" y="939949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4177696" y="946582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6" name="Rectangle 505"/>
          <p:cNvSpPr/>
          <p:nvPr/>
        </p:nvSpPr>
        <p:spPr>
          <a:xfrm>
            <a:off x="321547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7" name="Rectangle 506"/>
          <p:cNvSpPr/>
          <p:nvPr/>
        </p:nvSpPr>
        <p:spPr>
          <a:xfrm>
            <a:off x="297540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8" name="Rectangle 507"/>
          <p:cNvSpPr/>
          <p:nvPr/>
        </p:nvSpPr>
        <p:spPr>
          <a:xfrm>
            <a:off x="3055184" y="939672"/>
            <a:ext cx="172806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9" name="Rectangle 508"/>
          <p:cNvSpPr/>
          <p:nvPr/>
        </p:nvSpPr>
        <p:spPr>
          <a:xfrm>
            <a:off x="3379326" y="1083097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0" name="Rectangle 509"/>
          <p:cNvSpPr/>
          <p:nvPr/>
        </p:nvSpPr>
        <p:spPr>
          <a:xfrm>
            <a:off x="789477" y="1470497"/>
            <a:ext cx="448773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1" name="Rectangle 510"/>
          <p:cNvSpPr/>
          <p:nvPr/>
        </p:nvSpPr>
        <p:spPr>
          <a:xfrm>
            <a:off x="1269621" y="1470497"/>
            <a:ext cx="1391762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789479" y="3303886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715530" y="32439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1148455" y="33582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789477" y="36635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" name="Rectangle 48"/>
          <p:cNvSpPr/>
          <p:nvPr/>
        </p:nvSpPr>
        <p:spPr>
          <a:xfrm>
            <a:off x="1188375" y="36635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789477" y="35473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" name="Rectangle 50"/>
          <p:cNvSpPr/>
          <p:nvPr/>
        </p:nvSpPr>
        <p:spPr>
          <a:xfrm>
            <a:off x="1188373" y="35473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789477" y="37887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1188375" y="37887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789477" y="39091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" name="Rectangle 54"/>
          <p:cNvSpPr/>
          <p:nvPr/>
        </p:nvSpPr>
        <p:spPr>
          <a:xfrm>
            <a:off x="1188375" y="39091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789477" y="40285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1188375" y="40285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789477" y="41487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1188375" y="41487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" name="Rectangle 59"/>
          <p:cNvSpPr/>
          <p:nvPr/>
        </p:nvSpPr>
        <p:spPr>
          <a:xfrm>
            <a:off x="1482141" y="3303885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2084091" y="339196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Straight Connector 61"/>
          <p:cNvCxnSpPr/>
          <p:nvPr/>
        </p:nvCxnSpPr>
        <p:spPr>
          <a:xfrm>
            <a:off x="1739073" y="349619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084091" y="3573182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Straight Connector 63"/>
          <p:cNvCxnSpPr/>
          <p:nvPr/>
        </p:nvCxnSpPr>
        <p:spPr>
          <a:xfrm>
            <a:off x="1739073" y="367741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084091" y="375076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1739073" y="385499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084091" y="39319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Straight Connector 67"/>
          <p:cNvCxnSpPr/>
          <p:nvPr/>
        </p:nvCxnSpPr>
        <p:spPr>
          <a:xfrm>
            <a:off x="1739073" y="403620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89477" y="42733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188375" y="42733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2979732" y="3303886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2905783" y="32439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338708" y="33582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2979730" y="36635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3378628" y="36635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2979730" y="35473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3378626" y="35473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2979730" y="37887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378628" y="37887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979730" y="39091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" name="Rectangle 80"/>
          <p:cNvSpPr/>
          <p:nvPr/>
        </p:nvSpPr>
        <p:spPr>
          <a:xfrm>
            <a:off x="3378628" y="39091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2979730" y="40285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3378628" y="40285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" name="Rectangle 83"/>
          <p:cNvSpPr/>
          <p:nvPr/>
        </p:nvSpPr>
        <p:spPr>
          <a:xfrm>
            <a:off x="2979730" y="41487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" name="Rectangle 84"/>
          <p:cNvSpPr/>
          <p:nvPr/>
        </p:nvSpPr>
        <p:spPr>
          <a:xfrm>
            <a:off x="3378628" y="41487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3672394" y="3303885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3929326" y="3496193"/>
            <a:ext cx="3031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38069" y="3625215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937639" y="3750760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979730" y="4268157"/>
            <a:ext cx="406237" cy="1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6" name="Rectangle 95"/>
          <p:cNvSpPr/>
          <p:nvPr/>
        </p:nvSpPr>
        <p:spPr>
          <a:xfrm>
            <a:off x="3378628" y="4268157"/>
            <a:ext cx="246959" cy="1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3929326" y="3894148"/>
            <a:ext cx="3031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38069" y="4023170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937639" y="4148715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2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" name="Rectangle 409"/>
          <p:cNvSpPr/>
          <p:nvPr/>
        </p:nvSpPr>
        <p:spPr>
          <a:xfrm>
            <a:off x="1363731" y="834049"/>
            <a:ext cx="406237" cy="12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14" name="Rectangle 413"/>
          <p:cNvSpPr/>
          <p:nvPr/>
        </p:nvSpPr>
        <p:spPr>
          <a:xfrm>
            <a:off x="1363730" y="71776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9" name="Rectangle 448"/>
          <p:cNvSpPr/>
          <p:nvPr/>
        </p:nvSpPr>
        <p:spPr>
          <a:xfrm>
            <a:off x="1363731" y="95919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54" name="Rectangle 453"/>
          <p:cNvSpPr/>
          <p:nvPr/>
        </p:nvSpPr>
        <p:spPr>
          <a:xfrm>
            <a:off x="1363731" y="10795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78" name="Rectangle 477"/>
          <p:cNvSpPr/>
          <p:nvPr/>
        </p:nvSpPr>
        <p:spPr>
          <a:xfrm>
            <a:off x="1363731" y="119904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83" name="Rectangle 482"/>
          <p:cNvSpPr/>
          <p:nvPr/>
        </p:nvSpPr>
        <p:spPr>
          <a:xfrm>
            <a:off x="1363731" y="131917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488" name="Rectangle 487"/>
          <p:cNvSpPr/>
          <p:nvPr/>
        </p:nvSpPr>
        <p:spPr>
          <a:xfrm>
            <a:off x="1363730" y="14386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1358015" y="1438613"/>
            <a:ext cx="4164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" name="Rectangle 511"/>
          <p:cNvSpPr/>
          <p:nvPr/>
        </p:nvSpPr>
        <p:spPr>
          <a:xfrm>
            <a:off x="3536501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3" name="Rectangle 512"/>
          <p:cNvSpPr/>
          <p:nvPr/>
        </p:nvSpPr>
        <p:spPr>
          <a:xfrm>
            <a:off x="3942738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4" name="Rectangle 513"/>
          <p:cNvSpPr/>
          <p:nvPr/>
        </p:nvSpPr>
        <p:spPr>
          <a:xfrm>
            <a:off x="3536500" y="724181"/>
            <a:ext cx="812470" cy="118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5" name="Rectangle 514"/>
          <p:cNvSpPr/>
          <p:nvPr/>
        </p:nvSpPr>
        <p:spPr>
          <a:xfrm>
            <a:off x="3536501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6" name="Rectangle 515"/>
          <p:cNvSpPr/>
          <p:nvPr/>
        </p:nvSpPr>
        <p:spPr>
          <a:xfrm>
            <a:off x="3942738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7" name="Rectangle 516"/>
          <p:cNvSpPr/>
          <p:nvPr/>
        </p:nvSpPr>
        <p:spPr>
          <a:xfrm>
            <a:off x="3536501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8" name="Rectangle 517"/>
          <p:cNvSpPr/>
          <p:nvPr/>
        </p:nvSpPr>
        <p:spPr>
          <a:xfrm>
            <a:off x="3942738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9" name="Rectangle 518"/>
          <p:cNvSpPr/>
          <p:nvPr/>
        </p:nvSpPr>
        <p:spPr>
          <a:xfrm>
            <a:off x="3536501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0" name="Rectangle 519"/>
          <p:cNvSpPr/>
          <p:nvPr/>
        </p:nvSpPr>
        <p:spPr>
          <a:xfrm>
            <a:off x="3942738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1" name="Rectangle 520"/>
          <p:cNvSpPr/>
          <p:nvPr/>
        </p:nvSpPr>
        <p:spPr>
          <a:xfrm>
            <a:off x="3536501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2" name="Rectangle 521"/>
          <p:cNvSpPr/>
          <p:nvPr/>
        </p:nvSpPr>
        <p:spPr>
          <a:xfrm>
            <a:off x="3942738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23" name="Rectangle 522"/>
          <p:cNvSpPr/>
          <p:nvPr/>
        </p:nvSpPr>
        <p:spPr>
          <a:xfrm>
            <a:off x="3536501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4" name="Rectangle 523"/>
          <p:cNvSpPr/>
          <p:nvPr/>
        </p:nvSpPr>
        <p:spPr>
          <a:xfrm>
            <a:off x="3942738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608957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1" name="Rectangle 530"/>
          <p:cNvSpPr/>
          <p:nvPr/>
        </p:nvSpPr>
        <p:spPr>
          <a:xfrm>
            <a:off x="608957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3" name="Rectangle 532"/>
          <p:cNvSpPr/>
          <p:nvPr/>
        </p:nvSpPr>
        <p:spPr>
          <a:xfrm>
            <a:off x="608957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5" name="Rectangle 534"/>
          <p:cNvSpPr/>
          <p:nvPr/>
        </p:nvSpPr>
        <p:spPr>
          <a:xfrm>
            <a:off x="608957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7" name="Rectangle 536"/>
          <p:cNvSpPr/>
          <p:nvPr/>
        </p:nvSpPr>
        <p:spPr>
          <a:xfrm>
            <a:off x="608957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9" name="Rectangle 538"/>
          <p:cNvSpPr/>
          <p:nvPr/>
        </p:nvSpPr>
        <p:spPr>
          <a:xfrm>
            <a:off x="608957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41" name="Rectangle 540"/>
          <p:cNvSpPr/>
          <p:nvPr/>
        </p:nvSpPr>
        <p:spPr>
          <a:xfrm>
            <a:off x="649580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2" name="Rectangle 541"/>
          <p:cNvSpPr/>
          <p:nvPr/>
        </p:nvSpPr>
        <p:spPr>
          <a:xfrm>
            <a:off x="649580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3" name="Rectangle 542"/>
          <p:cNvSpPr/>
          <p:nvPr/>
        </p:nvSpPr>
        <p:spPr>
          <a:xfrm>
            <a:off x="649580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4" name="Rectangle 543"/>
          <p:cNvSpPr/>
          <p:nvPr/>
        </p:nvSpPr>
        <p:spPr>
          <a:xfrm>
            <a:off x="649580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5" name="Rectangle 544"/>
          <p:cNvSpPr/>
          <p:nvPr/>
        </p:nvSpPr>
        <p:spPr>
          <a:xfrm>
            <a:off x="649580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6" name="Rectangle 545"/>
          <p:cNvSpPr/>
          <p:nvPr/>
        </p:nvSpPr>
        <p:spPr>
          <a:xfrm>
            <a:off x="649580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7" name="Rectangle 546"/>
          <p:cNvSpPr/>
          <p:nvPr/>
        </p:nvSpPr>
        <p:spPr>
          <a:xfrm>
            <a:off x="568334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8" name="Rectangle 547"/>
          <p:cNvSpPr/>
          <p:nvPr/>
        </p:nvSpPr>
        <p:spPr>
          <a:xfrm>
            <a:off x="568334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9" name="Rectangle 548"/>
          <p:cNvSpPr/>
          <p:nvPr/>
        </p:nvSpPr>
        <p:spPr>
          <a:xfrm>
            <a:off x="568334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0" name="Rectangle 549"/>
          <p:cNvSpPr/>
          <p:nvPr/>
        </p:nvSpPr>
        <p:spPr>
          <a:xfrm>
            <a:off x="568334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1" name="Rectangle 550"/>
          <p:cNvSpPr/>
          <p:nvPr/>
        </p:nvSpPr>
        <p:spPr>
          <a:xfrm>
            <a:off x="568334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2" name="Rectangle 551"/>
          <p:cNvSpPr/>
          <p:nvPr/>
        </p:nvSpPr>
        <p:spPr>
          <a:xfrm>
            <a:off x="568334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3" name="Rectangle 552"/>
          <p:cNvSpPr/>
          <p:nvPr/>
        </p:nvSpPr>
        <p:spPr>
          <a:xfrm>
            <a:off x="5683342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4" name="Rectangle 553"/>
          <p:cNvSpPr/>
          <p:nvPr/>
        </p:nvSpPr>
        <p:spPr>
          <a:xfrm>
            <a:off x="608957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5" name="Rectangle 554"/>
          <p:cNvSpPr/>
          <p:nvPr/>
        </p:nvSpPr>
        <p:spPr>
          <a:xfrm>
            <a:off x="649580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622166" y="19306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363731" y="22861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9" name="Rectangle 48"/>
          <p:cNvSpPr/>
          <p:nvPr/>
        </p:nvSpPr>
        <p:spPr>
          <a:xfrm>
            <a:off x="1363730" y="2169894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1363731" y="241133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" name="Rectangle 50"/>
          <p:cNvSpPr/>
          <p:nvPr/>
        </p:nvSpPr>
        <p:spPr>
          <a:xfrm>
            <a:off x="1363731" y="2531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" name="Rectangle 51"/>
          <p:cNvSpPr/>
          <p:nvPr/>
        </p:nvSpPr>
        <p:spPr>
          <a:xfrm>
            <a:off x="1363731" y="265117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3" name="Rectangle 52"/>
          <p:cNvSpPr/>
          <p:nvPr/>
        </p:nvSpPr>
        <p:spPr>
          <a:xfrm>
            <a:off x="1363731" y="277130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4" name="Rectangle 53"/>
          <p:cNvSpPr/>
          <p:nvPr/>
        </p:nvSpPr>
        <p:spPr>
          <a:xfrm>
            <a:off x="1363730" y="289074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2" name="Rectangle 1"/>
          <p:cNvSpPr/>
          <p:nvPr/>
        </p:nvSpPr>
        <p:spPr>
          <a:xfrm>
            <a:off x="1385889" y="2319338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1385889" y="2448243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1385889" y="2570036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1385889" y="2682816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/>
          <p:cNvSpPr/>
          <p:nvPr/>
        </p:nvSpPr>
        <p:spPr>
          <a:xfrm>
            <a:off x="1385889" y="2811721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1385889" y="2933514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2948907" y="192400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690472" y="22795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8" name="Rectangle 77"/>
          <p:cNvSpPr/>
          <p:nvPr/>
        </p:nvSpPr>
        <p:spPr>
          <a:xfrm>
            <a:off x="3690471" y="216327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690472" y="240471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" name="Rectangle 79"/>
          <p:cNvSpPr/>
          <p:nvPr/>
        </p:nvSpPr>
        <p:spPr>
          <a:xfrm>
            <a:off x="3690472" y="252511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" name="Rectangle 80"/>
          <p:cNvSpPr/>
          <p:nvPr/>
        </p:nvSpPr>
        <p:spPr>
          <a:xfrm>
            <a:off x="3690472" y="264455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2" name="Rectangle 81"/>
          <p:cNvSpPr/>
          <p:nvPr/>
        </p:nvSpPr>
        <p:spPr>
          <a:xfrm>
            <a:off x="3690472" y="2764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83" name="Rectangle 82"/>
          <p:cNvSpPr/>
          <p:nvPr/>
        </p:nvSpPr>
        <p:spPr>
          <a:xfrm>
            <a:off x="3690471" y="288412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7978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935278" y="650347"/>
            <a:ext cx="1403546" cy="870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FontAwesome" pitchFamily="50" charset="0"/>
              </a:rPr>
              <a:t></a:t>
            </a:r>
            <a:endParaRPr lang="de-DE" sz="4400" dirty="0" smtClean="0">
              <a:latin typeface="FontAwesome" pitchFamily="50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0968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&lt;</a:t>
            </a:r>
            <a:endParaRPr lang="de-DE" sz="700" b="1" dirty="0"/>
          </a:p>
        </p:txBody>
      </p:sp>
      <p:sp>
        <p:nvSpPr>
          <p:cNvPr id="49" name="Rectangle 48"/>
          <p:cNvSpPr/>
          <p:nvPr/>
        </p:nvSpPr>
        <p:spPr>
          <a:xfrm>
            <a:off x="147462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&gt;</a:t>
            </a:r>
            <a:endParaRPr lang="de-DE" sz="700" b="1" dirty="0"/>
          </a:p>
        </p:txBody>
      </p:sp>
      <p:sp>
        <p:nvSpPr>
          <p:cNvPr id="50" name="Rectangle 49"/>
          <p:cNvSpPr/>
          <p:nvPr/>
        </p:nvSpPr>
        <p:spPr>
          <a:xfrm>
            <a:off x="163956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+</a:t>
            </a:r>
            <a:endParaRPr lang="de-DE" sz="700" b="1" dirty="0"/>
          </a:p>
        </p:txBody>
      </p:sp>
      <p:sp>
        <p:nvSpPr>
          <p:cNvPr id="51" name="Rectangle 50"/>
          <p:cNvSpPr/>
          <p:nvPr/>
        </p:nvSpPr>
        <p:spPr>
          <a:xfrm>
            <a:off x="180450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-</a:t>
            </a:r>
            <a:endParaRPr lang="de-DE" sz="700" b="1" dirty="0"/>
          </a:p>
        </p:txBody>
      </p:sp>
    </p:spTree>
    <p:extLst>
      <p:ext uri="{BB962C8B-B14F-4D97-AF65-F5344CB8AC3E}">
        <p14:creationId xmlns:p14="http://schemas.microsoft.com/office/powerpoint/2010/main" val="7038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9908579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tangle 214"/>
          <p:cNvSpPr/>
          <p:nvPr/>
        </p:nvSpPr>
        <p:spPr>
          <a:xfrm>
            <a:off x="5494218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tangle 246"/>
          <p:cNvSpPr/>
          <p:nvPr/>
        </p:nvSpPr>
        <p:spPr>
          <a:xfrm>
            <a:off x="7703444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tangle 199"/>
          <p:cNvSpPr/>
          <p:nvPr/>
        </p:nvSpPr>
        <p:spPr>
          <a:xfrm>
            <a:off x="3236146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tangle 223"/>
          <p:cNvSpPr/>
          <p:nvPr/>
        </p:nvSpPr>
        <p:spPr>
          <a:xfrm>
            <a:off x="973090" y="330858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tangle 253"/>
          <p:cNvSpPr/>
          <p:nvPr/>
        </p:nvSpPr>
        <p:spPr>
          <a:xfrm>
            <a:off x="978074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tangle 290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36146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978074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Rectangle 402"/>
          <p:cNvSpPr/>
          <p:nvPr/>
        </p:nvSpPr>
        <p:spPr>
          <a:xfrm>
            <a:off x="7699353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9908579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5568166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1" name="Rectangle 230"/>
          <p:cNvSpPr/>
          <p:nvPr/>
        </p:nvSpPr>
        <p:spPr>
          <a:xfrm>
            <a:off x="7107024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tangle 231"/>
          <p:cNvSpPr/>
          <p:nvPr/>
        </p:nvSpPr>
        <p:spPr>
          <a:xfrm>
            <a:off x="560572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6133676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tangle 238"/>
          <p:cNvSpPr/>
          <p:nvPr/>
        </p:nvSpPr>
        <p:spPr>
          <a:xfrm>
            <a:off x="5815612" y="4073725"/>
            <a:ext cx="303540" cy="297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611915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tangle 243"/>
          <p:cNvSpPr/>
          <p:nvPr/>
        </p:nvSpPr>
        <p:spPr>
          <a:xfrm>
            <a:off x="6422692" y="4238410"/>
            <a:ext cx="303540" cy="13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tangle 244"/>
          <p:cNvSpPr/>
          <p:nvPr/>
        </p:nvSpPr>
        <p:spPr>
          <a:xfrm>
            <a:off x="672623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tangle 245"/>
          <p:cNvSpPr/>
          <p:nvPr/>
        </p:nvSpPr>
        <p:spPr>
          <a:xfrm>
            <a:off x="777739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931625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tangle 248"/>
          <p:cNvSpPr/>
          <p:nvPr/>
        </p:nvSpPr>
        <p:spPr>
          <a:xfrm>
            <a:off x="781495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tangle 249"/>
          <p:cNvSpPr/>
          <p:nvPr/>
        </p:nvSpPr>
        <p:spPr>
          <a:xfrm>
            <a:off x="834290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tangle 256"/>
          <p:cNvSpPr/>
          <p:nvPr/>
        </p:nvSpPr>
        <p:spPr>
          <a:xfrm>
            <a:off x="8016990" y="4182553"/>
            <a:ext cx="117571" cy="188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tangle 260"/>
          <p:cNvSpPr/>
          <p:nvPr/>
        </p:nvSpPr>
        <p:spPr>
          <a:xfrm>
            <a:off x="8134563" y="4093455"/>
            <a:ext cx="112888" cy="27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tangle 261"/>
          <p:cNvSpPr/>
          <p:nvPr/>
        </p:nvSpPr>
        <p:spPr>
          <a:xfrm>
            <a:off x="8252134" y="3687100"/>
            <a:ext cx="106577" cy="684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tangle 262"/>
          <p:cNvSpPr/>
          <p:nvPr/>
        </p:nvSpPr>
        <p:spPr>
          <a:xfrm>
            <a:off x="8506717" y="4142685"/>
            <a:ext cx="117572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tangle 263"/>
          <p:cNvSpPr/>
          <p:nvPr/>
        </p:nvSpPr>
        <p:spPr>
          <a:xfrm>
            <a:off x="8624289" y="3978000"/>
            <a:ext cx="126345" cy="393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tangle 264"/>
          <p:cNvSpPr/>
          <p:nvPr/>
        </p:nvSpPr>
        <p:spPr>
          <a:xfrm>
            <a:off x="8741861" y="3906505"/>
            <a:ext cx="105441" cy="464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tangle 265"/>
          <p:cNvSpPr/>
          <p:nvPr/>
        </p:nvSpPr>
        <p:spPr>
          <a:xfrm>
            <a:off x="9022667" y="3978000"/>
            <a:ext cx="117572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tangle 266"/>
          <p:cNvSpPr/>
          <p:nvPr/>
        </p:nvSpPr>
        <p:spPr>
          <a:xfrm>
            <a:off x="9140240" y="4046372"/>
            <a:ext cx="131638" cy="325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tangle 267"/>
          <p:cNvSpPr/>
          <p:nvPr/>
        </p:nvSpPr>
        <p:spPr>
          <a:xfrm>
            <a:off x="9257811" y="3865156"/>
            <a:ext cx="105441" cy="506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9982527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1" name="Rectangle 270"/>
          <p:cNvSpPr/>
          <p:nvPr/>
        </p:nvSpPr>
        <p:spPr>
          <a:xfrm>
            <a:off x="11521385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tangle 271"/>
          <p:cNvSpPr/>
          <p:nvPr/>
        </p:nvSpPr>
        <p:spPr>
          <a:xfrm>
            <a:off x="10020085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tangle 272"/>
          <p:cNvSpPr/>
          <p:nvPr/>
        </p:nvSpPr>
        <p:spPr>
          <a:xfrm>
            <a:off x="10548037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tangle 284"/>
          <p:cNvSpPr/>
          <p:nvPr/>
        </p:nvSpPr>
        <p:spPr>
          <a:xfrm>
            <a:off x="10131591" y="3964273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3310094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1" name="Rectangle 200"/>
          <p:cNvSpPr/>
          <p:nvPr/>
        </p:nvSpPr>
        <p:spPr>
          <a:xfrm>
            <a:off x="4848952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tangle 201"/>
          <p:cNvSpPr/>
          <p:nvPr/>
        </p:nvSpPr>
        <p:spPr>
          <a:xfrm>
            <a:off x="334765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tangle 203"/>
          <p:cNvSpPr/>
          <p:nvPr/>
        </p:nvSpPr>
        <p:spPr>
          <a:xfrm>
            <a:off x="387560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3567699" y="4073725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tangle 206"/>
          <p:cNvSpPr/>
          <p:nvPr/>
        </p:nvSpPr>
        <p:spPr>
          <a:xfrm>
            <a:off x="3871239" y="3824343"/>
            <a:ext cx="303540" cy="54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tangle 207"/>
          <p:cNvSpPr/>
          <p:nvPr/>
        </p:nvSpPr>
        <p:spPr>
          <a:xfrm>
            <a:off x="4174779" y="4073724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4478319" y="4238409"/>
            <a:ext cx="303540" cy="133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tangle 216"/>
          <p:cNvSpPr/>
          <p:nvPr/>
        </p:nvSpPr>
        <p:spPr>
          <a:xfrm>
            <a:off x="5815612" y="3899001"/>
            <a:ext cx="303540" cy="176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6119152" y="4024481"/>
            <a:ext cx="303540" cy="11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tangle 218"/>
          <p:cNvSpPr/>
          <p:nvPr/>
        </p:nvSpPr>
        <p:spPr>
          <a:xfrm>
            <a:off x="6119152" y="3803833"/>
            <a:ext cx="303540" cy="223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tangle 219"/>
          <p:cNvSpPr/>
          <p:nvPr/>
        </p:nvSpPr>
        <p:spPr>
          <a:xfrm>
            <a:off x="6422692" y="3971135"/>
            <a:ext cx="303540" cy="267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6422692" y="3837498"/>
            <a:ext cx="303540" cy="140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6726232" y="3907534"/>
            <a:ext cx="303540" cy="234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tangle 222"/>
          <p:cNvSpPr/>
          <p:nvPr/>
        </p:nvSpPr>
        <p:spPr>
          <a:xfrm>
            <a:off x="105202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5" name="Rectangle 224"/>
          <p:cNvSpPr/>
          <p:nvPr/>
        </p:nvSpPr>
        <p:spPr>
          <a:xfrm>
            <a:off x="259088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108958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tangle 226"/>
          <p:cNvSpPr/>
          <p:nvPr/>
        </p:nvSpPr>
        <p:spPr>
          <a:xfrm>
            <a:off x="161753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8" name="Straight Arrow Connector 227"/>
          <p:cNvCxnSpPr/>
          <p:nvPr/>
        </p:nvCxnSpPr>
        <p:spPr>
          <a:xfrm flipV="1">
            <a:off x="1203880" y="38243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1203880" y="43741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202497" y="3886216"/>
            <a:ext cx="1614838" cy="396404"/>
            <a:chOff x="1089580" y="3886216"/>
            <a:chExt cx="1606119" cy="489438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89580" y="4142093"/>
              <a:ext cx="469516" cy="9631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605" y="4142095"/>
              <a:ext cx="284559" cy="23355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824674" y="3997193"/>
              <a:ext cx="214658" cy="37698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39332" y="3997192"/>
              <a:ext cx="392428" cy="7653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V="1">
              <a:off x="2431760" y="3886216"/>
              <a:ext cx="263939" cy="18750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Rectangle 252"/>
          <p:cNvSpPr/>
          <p:nvPr/>
        </p:nvSpPr>
        <p:spPr>
          <a:xfrm>
            <a:off x="1052022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5" name="Rectangle 254"/>
          <p:cNvSpPr/>
          <p:nvPr/>
        </p:nvSpPr>
        <p:spPr>
          <a:xfrm>
            <a:off x="2590880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tangle 257"/>
          <p:cNvSpPr/>
          <p:nvPr/>
        </p:nvSpPr>
        <p:spPr>
          <a:xfrm>
            <a:off x="1089580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tangle 258"/>
          <p:cNvSpPr/>
          <p:nvPr/>
        </p:nvSpPr>
        <p:spPr>
          <a:xfrm>
            <a:off x="161753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/>
          <p:cNvGrpSpPr/>
          <p:nvPr/>
        </p:nvGrpSpPr>
        <p:grpSpPr>
          <a:xfrm>
            <a:off x="1202497" y="2622529"/>
            <a:ext cx="1635344" cy="263611"/>
            <a:chOff x="1084835" y="2642666"/>
            <a:chExt cx="1753006" cy="263611"/>
          </a:xfrm>
        </p:grpSpPr>
        <p:cxnSp>
          <p:nvCxnSpPr>
            <p:cNvPr id="276" name="Straight Connector 275"/>
            <p:cNvCxnSpPr/>
            <p:nvPr/>
          </p:nvCxnSpPr>
          <p:spPr>
            <a:xfrm>
              <a:off x="1084835" y="2741610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549605" y="2741613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1540115" y="2903209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2004885" y="2642666"/>
              <a:ext cx="0" cy="26054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1987975" y="2649486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2460165" y="2648356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450675" y="2809952"/>
              <a:ext cx="387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2" name="Rectangle 291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tangle 292"/>
          <p:cNvSpPr/>
          <p:nvPr/>
        </p:nvSpPr>
        <p:spPr>
          <a:xfrm>
            <a:off x="1089580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tangle 293"/>
          <p:cNvSpPr/>
          <p:nvPr/>
        </p:nvSpPr>
        <p:spPr>
          <a:xfrm>
            <a:off x="161753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 55"/>
          <p:cNvSpPr/>
          <p:nvPr/>
        </p:nvSpPr>
        <p:spPr>
          <a:xfrm>
            <a:off x="1202497" y="1168702"/>
            <a:ext cx="1540703" cy="337694"/>
          </a:xfrm>
          <a:custGeom>
            <a:avLst/>
            <a:gdLst>
              <a:gd name="connsiteX0" fmla="*/ 0 w 1650552"/>
              <a:gd name="connsiteY0" fmla="*/ 410890 h 411463"/>
              <a:gd name="connsiteX1" fmla="*/ 533400 w 1650552"/>
              <a:gd name="connsiteY1" fmla="*/ 268015 h 411463"/>
              <a:gd name="connsiteX2" fmla="*/ 704850 w 1650552"/>
              <a:gd name="connsiteY2" fmla="*/ 410890 h 411463"/>
              <a:gd name="connsiteX3" fmla="*/ 1019175 w 1650552"/>
              <a:gd name="connsiteY3" fmla="*/ 201340 h 411463"/>
              <a:gd name="connsiteX4" fmla="*/ 1219200 w 1650552"/>
              <a:gd name="connsiteY4" fmla="*/ 306115 h 411463"/>
              <a:gd name="connsiteX5" fmla="*/ 1609725 w 1650552"/>
              <a:gd name="connsiteY5" fmla="*/ 29890 h 411463"/>
              <a:gd name="connsiteX6" fmla="*/ 1619250 w 1650552"/>
              <a:gd name="connsiteY6" fmla="*/ 20365 h 41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0552" h="411463">
                <a:moveTo>
                  <a:pt x="0" y="410890"/>
                </a:moveTo>
                <a:cubicBezTo>
                  <a:pt x="207962" y="339452"/>
                  <a:pt x="415925" y="268015"/>
                  <a:pt x="533400" y="268015"/>
                </a:cubicBezTo>
                <a:cubicBezTo>
                  <a:pt x="650875" y="268015"/>
                  <a:pt x="623888" y="422003"/>
                  <a:pt x="704850" y="410890"/>
                </a:cubicBezTo>
                <a:cubicBezTo>
                  <a:pt x="785813" y="399777"/>
                  <a:pt x="933450" y="218802"/>
                  <a:pt x="1019175" y="201340"/>
                </a:cubicBezTo>
                <a:cubicBezTo>
                  <a:pt x="1104900" y="183878"/>
                  <a:pt x="1120775" y="334690"/>
                  <a:pt x="1219200" y="306115"/>
                </a:cubicBezTo>
                <a:cubicBezTo>
                  <a:pt x="1317625" y="277540"/>
                  <a:pt x="1543050" y="77515"/>
                  <a:pt x="1609725" y="29890"/>
                </a:cubicBezTo>
                <a:cubicBezTo>
                  <a:pt x="1676400" y="-17735"/>
                  <a:pt x="1647825" y="1315"/>
                  <a:pt x="1619250" y="2036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Box 62"/>
          <p:cNvSpPr txBox="1"/>
          <p:nvPr/>
        </p:nvSpPr>
        <p:spPr>
          <a:xfrm>
            <a:off x="1828316" y="43715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44" name="TextBox 343"/>
          <p:cNvSpPr txBox="1"/>
          <p:nvPr/>
        </p:nvSpPr>
        <p:spPr>
          <a:xfrm>
            <a:off x="966842" y="35974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sp>
        <p:nvSpPr>
          <p:cNvPr id="345" name="Rectangle 344"/>
          <p:cNvSpPr/>
          <p:nvPr/>
        </p:nvSpPr>
        <p:spPr>
          <a:xfrm>
            <a:off x="3310094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4848952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tangle 349"/>
          <p:cNvSpPr/>
          <p:nvPr/>
        </p:nvSpPr>
        <p:spPr>
          <a:xfrm>
            <a:off x="334765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tangle 350"/>
          <p:cNvSpPr/>
          <p:nvPr/>
        </p:nvSpPr>
        <p:spPr>
          <a:xfrm>
            <a:off x="3875604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2" name="Straight Arrow Connector 351"/>
          <p:cNvCxnSpPr/>
          <p:nvPr/>
        </p:nvCxnSpPr>
        <p:spPr>
          <a:xfrm flipV="1">
            <a:off x="3347652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46292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3766464" y="5204392"/>
            <a:ext cx="303540" cy="642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tangle 354"/>
          <p:cNvSpPr/>
          <p:nvPr/>
        </p:nvSpPr>
        <p:spPr>
          <a:xfrm>
            <a:off x="407000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tangle 355"/>
          <p:cNvSpPr/>
          <p:nvPr/>
        </p:nvSpPr>
        <p:spPr>
          <a:xfrm>
            <a:off x="4373544" y="5618459"/>
            <a:ext cx="303540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3347652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1052022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0" name="Rectangle 359"/>
          <p:cNvSpPr/>
          <p:nvPr/>
        </p:nvSpPr>
        <p:spPr>
          <a:xfrm>
            <a:off x="2590880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1089580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161753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3" name="Straight Arrow Connector 362"/>
          <p:cNvCxnSpPr/>
          <p:nvPr/>
        </p:nvCxnSpPr>
        <p:spPr>
          <a:xfrm flipV="1">
            <a:off x="1089580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>
            <a:off x="1089580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1084835" y="5522142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549605" y="5522145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1540115" y="5683741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2004885" y="5423198"/>
            <a:ext cx="0" cy="2605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1987975" y="5430018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460165" y="5428888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2450675" y="5590484"/>
            <a:ext cx="38716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 flipV="1">
            <a:off x="1203880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/>
          <p:nvPr/>
        </p:nvCxnSpPr>
        <p:spPr>
          <a:xfrm>
            <a:off x="1203880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828316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75" name="TextBox 374"/>
          <p:cNvSpPr txBox="1"/>
          <p:nvPr/>
        </p:nvSpPr>
        <p:spPr>
          <a:xfrm>
            <a:off x="966842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cxnSp>
        <p:nvCxnSpPr>
          <p:cNvPr id="376" name="Straight Arrow Connector 375"/>
          <p:cNvCxnSpPr/>
          <p:nvPr/>
        </p:nvCxnSpPr>
        <p:spPr>
          <a:xfrm flipV="1">
            <a:off x="1203880" y="10249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>
            <a:off x="1203880" y="15747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828316" y="15721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966842" y="7980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236910" y="3597409"/>
            <a:ext cx="1892213" cy="989537"/>
            <a:chOff x="3236910" y="3597409"/>
            <a:chExt cx="1892213" cy="989537"/>
          </a:xfrm>
        </p:grpSpPr>
        <p:cxnSp>
          <p:nvCxnSpPr>
            <p:cNvPr id="380" name="Straight Arrow Connector 37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5486451" y="3597409"/>
            <a:ext cx="1892213" cy="989537"/>
            <a:chOff x="3236910" y="3597409"/>
            <a:chExt cx="1892213" cy="989537"/>
          </a:xfrm>
        </p:grpSpPr>
        <p:cxnSp>
          <p:nvCxnSpPr>
            <p:cNvPr id="385" name="Straight Arrow Connector 38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7691922" y="3597409"/>
            <a:ext cx="1892213" cy="989537"/>
            <a:chOff x="3236910" y="3597409"/>
            <a:chExt cx="1892213" cy="989537"/>
          </a:xfrm>
        </p:grpSpPr>
        <p:cxnSp>
          <p:nvCxnSpPr>
            <p:cNvPr id="390" name="Straight Arrow Connector 38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399" name="Rectangle 398"/>
          <p:cNvSpPr/>
          <p:nvPr/>
        </p:nvSpPr>
        <p:spPr>
          <a:xfrm>
            <a:off x="10131591" y="4088908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Rectangle 400"/>
          <p:cNvSpPr/>
          <p:nvPr/>
        </p:nvSpPr>
        <p:spPr>
          <a:xfrm>
            <a:off x="10131591" y="4211790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4" name="Group 393"/>
          <p:cNvGrpSpPr/>
          <p:nvPr/>
        </p:nvGrpSpPr>
        <p:grpSpPr>
          <a:xfrm>
            <a:off x="9899558" y="3597409"/>
            <a:ext cx="1892213" cy="989537"/>
            <a:chOff x="3236910" y="3597409"/>
            <a:chExt cx="1892213" cy="989537"/>
          </a:xfrm>
        </p:grpSpPr>
        <p:cxnSp>
          <p:nvCxnSpPr>
            <p:cNvPr id="395" name="Straight Arrow Connector 39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Box 39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02" name="Rectangle 401"/>
          <p:cNvSpPr/>
          <p:nvPr/>
        </p:nvSpPr>
        <p:spPr>
          <a:xfrm>
            <a:off x="7773301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4" name="Rectangle 403"/>
          <p:cNvSpPr/>
          <p:nvPr/>
        </p:nvSpPr>
        <p:spPr>
          <a:xfrm>
            <a:off x="9312159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Rectangle 404"/>
          <p:cNvSpPr/>
          <p:nvPr/>
        </p:nvSpPr>
        <p:spPr>
          <a:xfrm>
            <a:off x="7810859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8338811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7" name="Group 416"/>
          <p:cNvGrpSpPr/>
          <p:nvPr/>
        </p:nvGrpSpPr>
        <p:grpSpPr>
          <a:xfrm>
            <a:off x="7691586" y="775193"/>
            <a:ext cx="1892213" cy="989537"/>
            <a:chOff x="3236910" y="3597409"/>
            <a:chExt cx="1892213" cy="989537"/>
          </a:xfrm>
        </p:grpSpPr>
        <p:cxnSp>
          <p:nvCxnSpPr>
            <p:cNvPr id="418" name="Straight Arrow Connector 417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22" name="Rectangle 421"/>
          <p:cNvSpPr/>
          <p:nvPr/>
        </p:nvSpPr>
        <p:spPr>
          <a:xfrm>
            <a:off x="796734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796734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7967344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796734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827088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8270884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827088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9" name="Rectangle 428"/>
          <p:cNvSpPr/>
          <p:nvPr/>
        </p:nvSpPr>
        <p:spPr>
          <a:xfrm>
            <a:off x="8270884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857442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857442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2" name="Rectangle 431"/>
          <p:cNvSpPr/>
          <p:nvPr/>
        </p:nvSpPr>
        <p:spPr>
          <a:xfrm>
            <a:off x="8574424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3" name="Rectangle 432"/>
          <p:cNvSpPr/>
          <p:nvPr/>
        </p:nvSpPr>
        <p:spPr>
          <a:xfrm>
            <a:off x="857442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4" name="Rectangle 433"/>
          <p:cNvSpPr/>
          <p:nvPr/>
        </p:nvSpPr>
        <p:spPr>
          <a:xfrm>
            <a:off x="8879726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5" name="Rectangle 434"/>
          <p:cNvSpPr/>
          <p:nvPr/>
        </p:nvSpPr>
        <p:spPr>
          <a:xfrm>
            <a:off x="8879726" y="1301787"/>
            <a:ext cx="303540" cy="126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6" name="Rectangle 435"/>
          <p:cNvSpPr/>
          <p:nvPr/>
        </p:nvSpPr>
        <p:spPr>
          <a:xfrm>
            <a:off x="8879726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7" name="Rectangle 436"/>
          <p:cNvSpPr/>
          <p:nvPr/>
        </p:nvSpPr>
        <p:spPr>
          <a:xfrm>
            <a:off x="8879726" y="1073793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Rectangle 441"/>
          <p:cNvSpPr/>
          <p:nvPr/>
        </p:nvSpPr>
        <p:spPr>
          <a:xfrm>
            <a:off x="9181504" y="1403336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918150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4" name="Rectangle 443"/>
          <p:cNvSpPr/>
          <p:nvPr/>
        </p:nvSpPr>
        <p:spPr>
          <a:xfrm>
            <a:off x="918150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5" name="Rectangle 444"/>
          <p:cNvSpPr/>
          <p:nvPr/>
        </p:nvSpPr>
        <p:spPr>
          <a:xfrm>
            <a:off x="918150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ectangle 445"/>
          <p:cNvSpPr/>
          <p:nvPr/>
        </p:nvSpPr>
        <p:spPr>
          <a:xfrm>
            <a:off x="9982527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8" name="Rectangle 447"/>
          <p:cNvSpPr/>
          <p:nvPr/>
        </p:nvSpPr>
        <p:spPr>
          <a:xfrm>
            <a:off x="11521385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10020085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10548037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1" name="Group 450"/>
          <p:cNvGrpSpPr/>
          <p:nvPr/>
        </p:nvGrpSpPr>
        <p:grpSpPr>
          <a:xfrm>
            <a:off x="9900812" y="775193"/>
            <a:ext cx="1892213" cy="989537"/>
            <a:chOff x="3236910" y="3597409"/>
            <a:chExt cx="1892213" cy="989537"/>
          </a:xfrm>
        </p:grpSpPr>
        <p:cxnSp>
          <p:nvCxnSpPr>
            <p:cNvPr id="452" name="Straight Arrow Connector 451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56" name="Rectangle 455"/>
          <p:cNvSpPr/>
          <p:nvPr/>
        </p:nvSpPr>
        <p:spPr>
          <a:xfrm>
            <a:off x="1017657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1017657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10176570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9" name="Rectangle 458"/>
          <p:cNvSpPr/>
          <p:nvPr/>
        </p:nvSpPr>
        <p:spPr>
          <a:xfrm>
            <a:off x="1017657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1048011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10480110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2" name="Rectangle 461"/>
          <p:cNvSpPr/>
          <p:nvPr/>
        </p:nvSpPr>
        <p:spPr>
          <a:xfrm>
            <a:off x="10480110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10480110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4" name="Rectangle 463"/>
          <p:cNvSpPr/>
          <p:nvPr/>
        </p:nvSpPr>
        <p:spPr>
          <a:xfrm>
            <a:off x="1078365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5" name="Rectangle 464"/>
          <p:cNvSpPr/>
          <p:nvPr/>
        </p:nvSpPr>
        <p:spPr>
          <a:xfrm>
            <a:off x="1078365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Rectangle 465"/>
          <p:cNvSpPr/>
          <p:nvPr/>
        </p:nvSpPr>
        <p:spPr>
          <a:xfrm>
            <a:off x="10783650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Rectangle 466"/>
          <p:cNvSpPr/>
          <p:nvPr/>
        </p:nvSpPr>
        <p:spPr>
          <a:xfrm>
            <a:off x="1078365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6" name="Rectangle 475"/>
          <p:cNvSpPr/>
          <p:nvPr/>
        </p:nvSpPr>
        <p:spPr>
          <a:xfrm>
            <a:off x="1107603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7" name="Rectangle 476"/>
          <p:cNvSpPr/>
          <p:nvPr/>
        </p:nvSpPr>
        <p:spPr>
          <a:xfrm>
            <a:off x="11076032" y="1301787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8" name="Rectangle 477"/>
          <p:cNvSpPr/>
          <p:nvPr/>
        </p:nvSpPr>
        <p:spPr>
          <a:xfrm>
            <a:off x="1107603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Rectangle 478"/>
          <p:cNvSpPr/>
          <p:nvPr/>
        </p:nvSpPr>
        <p:spPr>
          <a:xfrm>
            <a:off x="1107603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0" name="Rectangle 479"/>
          <p:cNvSpPr/>
          <p:nvPr/>
        </p:nvSpPr>
        <p:spPr>
          <a:xfrm>
            <a:off x="1137957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1" name="Rectangle 480"/>
          <p:cNvSpPr/>
          <p:nvPr/>
        </p:nvSpPr>
        <p:spPr>
          <a:xfrm>
            <a:off x="11379572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2" name="Rectangle 481"/>
          <p:cNvSpPr/>
          <p:nvPr/>
        </p:nvSpPr>
        <p:spPr>
          <a:xfrm>
            <a:off x="1137957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3" name="Rectangle 482"/>
          <p:cNvSpPr/>
          <p:nvPr/>
        </p:nvSpPr>
        <p:spPr>
          <a:xfrm>
            <a:off x="1137957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4" name="Rectangle 483"/>
          <p:cNvSpPr/>
          <p:nvPr/>
        </p:nvSpPr>
        <p:spPr>
          <a:xfrm>
            <a:off x="10669335" y="898090"/>
            <a:ext cx="159944" cy="57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5" name="Rectangle 484"/>
          <p:cNvSpPr/>
          <p:nvPr/>
        </p:nvSpPr>
        <p:spPr>
          <a:xfrm>
            <a:off x="10866879" y="898090"/>
            <a:ext cx="159944" cy="57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6" name="Rectangle 485"/>
          <p:cNvSpPr/>
          <p:nvPr/>
        </p:nvSpPr>
        <p:spPr>
          <a:xfrm>
            <a:off x="11067858" y="898090"/>
            <a:ext cx="159944" cy="57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9" name="Rectangle 488"/>
          <p:cNvSpPr/>
          <p:nvPr/>
        </p:nvSpPr>
        <p:spPr>
          <a:xfrm>
            <a:off x="3236146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0" name="Rectangle 489"/>
          <p:cNvSpPr/>
          <p:nvPr/>
        </p:nvSpPr>
        <p:spPr>
          <a:xfrm>
            <a:off x="3310094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1" name="Rectangle 490"/>
          <p:cNvSpPr/>
          <p:nvPr/>
        </p:nvSpPr>
        <p:spPr>
          <a:xfrm>
            <a:off x="4848952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334765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3" name="Rectangle 492"/>
          <p:cNvSpPr/>
          <p:nvPr/>
        </p:nvSpPr>
        <p:spPr>
          <a:xfrm>
            <a:off x="3875604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2" name="Straight Arrow Connector 501"/>
          <p:cNvCxnSpPr/>
          <p:nvPr/>
        </p:nvCxnSpPr>
        <p:spPr>
          <a:xfrm flipV="1">
            <a:off x="3461952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>
            <a:off x="3461952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3224914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cxnSp>
        <p:nvCxnSpPr>
          <p:cNvPr id="509" name="Straight Arrow Connector 508"/>
          <p:cNvCxnSpPr/>
          <p:nvPr/>
        </p:nvCxnSpPr>
        <p:spPr>
          <a:xfrm>
            <a:off x="3453664" y="2983729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Isosceles Triangle 509"/>
          <p:cNvSpPr/>
          <p:nvPr/>
        </p:nvSpPr>
        <p:spPr>
          <a:xfrm>
            <a:off x="3531229" y="2705141"/>
            <a:ext cx="383592" cy="275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1" name="Isosceles Triangle 510"/>
          <p:cNvSpPr/>
          <p:nvPr/>
        </p:nvSpPr>
        <p:spPr>
          <a:xfrm>
            <a:off x="3704448" y="2611738"/>
            <a:ext cx="749772" cy="101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3" name="Isosceles Triangle 512"/>
          <p:cNvSpPr/>
          <p:nvPr/>
        </p:nvSpPr>
        <p:spPr>
          <a:xfrm>
            <a:off x="3988348" y="2563784"/>
            <a:ext cx="954207" cy="263586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713500" y="2705141"/>
            <a:ext cx="1229055" cy="275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4" name="TextBox 513"/>
          <p:cNvSpPr txBox="1"/>
          <p:nvPr/>
        </p:nvSpPr>
        <p:spPr>
          <a:xfrm>
            <a:off x="4132339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515" name="Rectangle 514"/>
          <p:cNvSpPr/>
          <p:nvPr/>
        </p:nvSpPr>
        <p:spPr>
          <a:xfrm>
            <a:off x="9908579" y="47237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Rectangle 515"/>
          <p:cNvSpPr/>
          <p:nvPr/>
        </p:nvSpPr>
        <p:spPr>
          <a:xfrm>
            <a:off x="9982527" y="47956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7" name="Rectangle 516"/>
          <p:cNvSpPr/>
          <p:nvPr/>
        </p:nvSpPr>
        <p:spPr>
          <a:xfrm>
            <a:off x="11521385" y="48476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8" name="Rectangle 517"/>
          <p:cNvSpPr/>
          <p:nvPr/>
        </p:nvSpPr>
        <p:spPr>
          <a:xfrm>
            <a:off x="10020085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9" name="Rectangle 518"/>
          <p:cNvSpPr/>
          <p:nvPr/>
        </p:nvSpPr>
        <p:spPr>
          <a:xfrm>
            <a:off x="10548037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0" name="Rectangle 519"/>
          <p:cNvSpPr/>
          <p:nvPr/>
        </p:nvSpPr>
        <p:spPr>
          <a:xfrm>
            <a:off x="10131591" y="5343209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1" name="Rectangle 520"/>
          <p:cNvSpPr/>
          <p:nvPr/>
        </p:nvSpPr>
        <p:spPr>
          <a:xfrm>
            <a:off x="10131591" y="5467844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2" name="Rectangle 521"/>
          <p:cNvSpPr/>
          <p:nvPr/>
        </p:nvSpPr>
        <p:spPr>
          <a:xfrm>
            <a:off x="10131591" y="5590726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3" name="Group 522"/>
          <p:cNvGrpSpPr/>
          <p:nvPr/>
        </p:nvGrpSpPr>
        <p:grpSpPr>
          <a:xfrm>
            <a:off x="10136596" y="5203278"/>
            <a:ext cx="1655175" cy="762604"/>
            <a:chOff x="3473948" y="3824342"/>
            <a:chExt cx="1655175" cy="762604"/>
          </a:xfrm>
        </p:grpSpPr>
        <p:cxnSp>
          <p:nvCxnSpPr>
            <p:cNvPr id="524" name="Straight Arrow Connector 523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52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</p:grpSp>
      <p:sp>
        <p:nvSpPr>
          <p:cNvPr id="528" name="Rectangle 527"/>
          <p:cNvSpPr/>
          <p:nvPr/>
        </p:nvSpPr>
        <p:spPr>
          <a:xfrm>
            <a:off x="3236146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3310094" y="60579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0" name="Rectangle 529"/>
          <p:cNvSpPr/>
          <p:nvPr/>
        </p:nvSpPr>
        <p:spPr>
          <a:xfrm>
            <a:off x="4848952" y="65777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1" name="Rectangle 530"/>
          <p:cNvSpPr/>
          <p:nvPr/>
        </p:nvSpPr>
        <p:spPr>
          <a:xfrm>
            <a:off x="3347652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2" name="Rectangle 531"/>
          <p:cNvSpPr/>
          <p:nvPr/>
        </p:nvSpPr>
        <p:spPr>
          <a:xfrm>
            <a:off x="3875604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3941065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ie 81"/>
          <p:cNvSpPr/>
          <p:nvPr/>
        </p:nvSpPr>
        <p:spPr>
          <a:xfrm>
            <a:off x="3932516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1" name="Rectangle 540"/>
          <p:cNvSpPr/>
          <p:nvPr/>
        </p:nvSpPr>
        <p:spPr>
          <a:xfrm>
            <a:off x="5483414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6" name="Oval 545"/>
          <p:cNvSpPr/>
          <p:nvPr/>
        </p:nvSpPr>
        <p:spPr>
          <a:xfrm>
            <a:off x="6188333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7" name="Pie 546"/>
          <p:cNvSpPr/>
          <p:nvPr/>
        </p:nvSpPr>
        <p:spPr>
          <a:xfrm>
            <a:off x="6179784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7699353" y="1952083"/>
            <a:ext cx="2029770" cy="121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tangle 234"/>
          <p:cNvSpPr/>
          <p:nvPr/>
        </p:nvSpPr>
        <p:spPr>
          <a:xfrm>
            <a:off x="7773301" y="202394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6" name="Rectangle 235"/>
          <p:cNvSpPr/>
          <p:nvPr/>
        </p:nvSpPr>
        <p:spPr>
          <a:xfrm>
            <a:off x="9312159" y="207592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7810859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tangle 239"/>
          <p:cNvSpPr/>
          <p:nvPr/>
        </p:nvSpPr>
        <p:spPr>
          <a:xfrm>
            <a:off x="8338811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2" name="Group 241"/>
          <p:cNvGrpSpPr/>
          <p:nvPr/>
        </p:nvGrpSpPr>
        <p:grpSpPr>
          <a:xfrm>
            <a:off x="7691586" y="2204669"/>
            <a:ext cx="1892213" cy="989537"/>
            <a:chOff x="3236910" y="3597409"/>
            <a:chExt cx="1892213" cy="989537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274" name="Rectangle 273"/>
          <p:cNvSpPr/>
          <p:nvPr/>
        </p:nvSpPr>
        <p:spPr>
          <a:xfrm>
            <a:off x="796734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tangle 274"/>
          <p:cNvSpPr/>
          <p:nvPr/>
        </p:nvSpPr>
        <p:spPr>
          <a:xfrm>
            <a:off x="796734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7967344" y="2617266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796734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tangle 279"/>
          <p:cNvSpPr/>
          <p:nvPr/>
        </p:nvSpPr>
        <p:spPr>
          <a:xfrm>
            <a:off x="827088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tangle 283"/>
          <p:cNvSpPr/>
          <p:nvPr/>
        </p:nvSpPr>
        <p:spPr>
          <a:xfrm>
            <a:off x="8270884" y="2731263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tangle 285"/>
          <p:cNvSpPr/>
          <p:nvPr/>
        </p:nvSpPr>
        <p:spPr>
          <a:xfrm>
            <a:off x="827088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tangle 286"/>
          <p:cNvSpPr/>
          <p:nvPr/>
        </p:nvSpPr>
        <p:spPr>
          <a:xfrm>
            <a:off x="8270884" y="2503269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tangle 294"/>
          <p:cNvSpPr/>
          <p:nvPr/>
        </p:nvSpPr>
        <p:spPr>
          <a:xfrm>
            <a:off x="8574424" y="2832812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tangle 295"/>
          <p:cNvSpPr/>
          <p:nvPr/>
        </p:nvSpPr>
        <p:spPr>
          <a:xfrm>
            <a:off x="857442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tangle 296"/>
          <p:cNvSpPr/>
          <p:nvPr/>
        </p:nvSpPr>
        <p:spPr>
          <a:xfrm>
            <a:off x="8574424" y="2617266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tangle 297"/>
          <p:cNvSpPr/>
          <p:nvPr/>
        </p:nvSpPr>
        <p:spPr>
          <a:xfrm>
            <a:off x="857442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tangle 298"/>
          <p:cNvSpPr/>
          <p:nvPr/>
        </p:nvSpPr>
        <p:spPr>
          <a:xfrm>
            <a:off x="8879726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tangle 299"/>
          <p:cNvSpPr/>
          <p:nvPr/>
        </p:nvSpPr>
        <p:spPr>
          <a:xfrm>
            <a:off x="8879726" y="2731263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tangle 300"/>
          <p:cNvSpPr/>
          <p:nvPr/>
        </p:nvSpPr>
        <p:spPr>
          <a:xfrm>
            <a:off x="8879726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tangle 301"/>
          <p:cNvSpPr/>
          <p:nvPr/>
        </p:nvSpPr>
        <p:spPr>
          <a:xfrm>
            <a:off x="8879726" y="2503269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tangle 302"/>
          <p:cNvSpPr/>
          <p:nvPr/>
        </p:nvSpPr>
        <p:spPr>
          <a:xfrm>
            <a:off x="9181504" y="2832812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tangle 303"/>
          <p:cNvSpPr/>
          <p:nvPr/>
        </p:nvSpPr>
        <p:spPr>
          <a:xfrm>
            <a:off x="918150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tangle 304"/>
          <p:cNvSpPr/>
          <p:nvPr/>
        </p:nvSpPr>
        <p:spPr>
          <a:xfrm>
            <a:off x="918150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tangle 305"/>
          <p:cNvSpPr/>
          <p:nvPr/>
        </p:nvSpPr>
        <p:spPr>
          <a:xfrm>
            <a:off x="918150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6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1440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5" name="Rectangle 154"/>
          <p:cNvSpPr/>
          <p:nvPr/>
        </p:nvSpPr>
        <p:spPr>
          <a:xfrm>
            <a:off x="10700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712340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365538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3589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3" name="Rectangle 172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4247191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5738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7" name="Rectangle 176"/>
          <p:cNvSpPr/>
          <p:nvPr/>
        </p:nvSpPr>
        <p:spPr>
          <a:xfrm>
            <a:off x="54998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Straight Connector 177"/>
          <p:cNvCxnSpPr>
            <a:stCxn id="176" idx="1"/>
            <a:endCxn id="176" idx="3"/>
          </p:cNvCxnSpPr>
          <p:nvPr/>
        </p:nvCxnSpPr>
        <p:spPr>
          <a:xfrm>
            <a:off x="5573840" y="531383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7771812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0" name="Rectangle 179"/>
          <p:cNvSpPr/>
          <p:nvPr/>
        </p:nvSpPr>
        <p:spPr>
          <a:xfrm>
            <a:off x="7697864" y="471038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7771812" y="51042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71812" y="547575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1440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1070092" y="175882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2287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1228725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1228725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33589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2" name="Rectangle 221"/>
          <p:cNvSpPr/>
          <p:nvPr/>
        </p:nvSpPr>
        <p:spPr>
          <a:xfrm>
            <a:off x="32849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3443625" y="222594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tangle 228"/>
          <p:cNvSpPr/>
          <p:nvPr/>
        </p:nvSpPr>
        <p:spPr>
          <a:xfrm>
            <a:off x="3443625" y="256296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tangle 235"/>
          <p:cNvSpPr/>
          <p:nvPr/>
        </p:nvSpPr>
        <p:spPr>
          <a:xfrm>
            <a:off x="1144040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1070092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1712340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5538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144040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144040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697864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9085891" y="3628503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9085891" y="3999978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9085891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7771812" y="3514203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771812" y="3923778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781560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8213453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861053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tangle 252"/>
          <p:cNvSpPr/>
          <p:nvPr/>
        </p:nvSpPr>
        <p:spPr>
          <a:xfrm>
            <a:off x="7771812" y="3300340"/>
            <a:ext cx="1871906" cy="10754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0" name="Rectangle 279"/>
          <p:cNvSpPr/>
          <p:nvPr/>
        </p:nvSpPr>
        <p:spPr>
          <a:xfrm>
            <a:off x="3352928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1" name="Rectangle 280"/>
          <p:cNvSpPr/>
          <p:nvPr/>
        </p:nvSpPr>
        <p:spPr>
          <a:xfrm>
            <a:off x="3278980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4247191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352928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352928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5573840" y="329608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1" name="Rectangle 290"/>
          <p:cNvSpPr/>
          <p:nvPr/>
        </p:nvSpPr>
        <p:spPr>
          <a:xfrm>
            <a:off x="5499892" y="323034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2" name="Straight Connector 291"/>
          <p:cNvCxnSpPr>
            <a:stCxn id="290" idx="1"/>
            <a:endCxn id="290" idx="3"/>
          </p:cNvCxnSpPr>
          <p:nvPr/>
        </p:nvCxnSpPr>
        <p:spPr>
          <a:xfrm>
            <a:off x="5573840" y="3833799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6170040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6823238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44040" y="354712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" name="Rectangle 62"/>
          <p:cNvSpPr/>
          <p:nvPr/>
        </p:nvSpPr>
        <p:spPr>
          <a:xfrm>
            <a:off x="1070092" y="28897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/>
          <p:cNvSpPr/>
          <p:nvPr/>
        </p:nvSpPr>
        <p:spPr>
          <a:xfrm>
            <a:off x="1228725" y="426816"/>
            <a:ext cx="609460" cy="54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482" y="39069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34296" y="564579"/>
            <a:ext cx="5955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209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1820961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1820961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2405266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2405266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/>
          <p:cNvSpPr/>
          <p:nvPr/>
        </p:nvSpPr>
        <p:spPr>
          <a:xfrm>
            <a:off x="24052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4436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40358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620166" y="1896665"/>
            <a:ext cx="524774" cy="60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6201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/>
          <p:cNvSpPr/>
          <p:nvPr/>
        </p:nvSpPr>
        <p:spPr>
          <a:xfrm>
            <a:off x="55738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54998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Straight Connector 77"/>
          <p:cNvCxnSpPr/>
          <p:nvPr/>
        </p:nvCxnSpPr>
        <p:spPr>
          <a:xfrm>
            <a:off x="5573840" y="2425970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687566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6093803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6500040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" name="Rectangle 84"/>
          <p:cNvSpPr/>
          <p:nvPr/>
        </p:nvSpPr>
        <p:spPr>
          <a:xfrm>
            <a:off x="5687566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6093802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6500039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9" name="Rectangle 88"/>
          <p:cNvSpPr/>
          <p:nvPr/>
        </p:nvSpPr>
        <p:spPr>
          <a:xfrm>
            <a:off x="6906275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0" name="Rectangle 89"/>
          <p:cNvSpPr/>
          <p:nvPr/>
        </p:nvSpPr>
        <p:spPr>
          <a:xfrm>
            <a:off x="6906274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5687566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2" name="Rectangle 91"/>
          <p:cNvSpPr/>
          <p:nvPr/>
        </p:nvSpPr>
        <p:spPr>
          <a:xfrm>
            <a:off x="6093803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3" name="Rectangle 92"/>
          <p:cNvSpPr/>
          <p:nvPr/>
        </p:nvSpPr>
        <p:spPr>
          <a:xfrm>
            <a:off x="6500040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95" name="Rectangle 94"/>
          <p:cNvSpPr/>
          <p:nvPr/>
        </p:nvSpPr>
        <p:spPr>
          <a:xfrm>
            <a:off x="6906275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8" name="Rectangle 97"/>
          <p:cNvSpPr/>
          <p:nvPr/>
        </p:nvSpPr>
        <p:spPr>
          <a:xfrm>
            <a:off x="7114703" y="186807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5652600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tangle 99"/>
          <p:cNvSpPr/>
          <p:nvPr/>
        </p:nvSpPr>
        <p:spPr>
          <a:xfrm>
            <a:off x="6180552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tangle 100"/>
          <p:cNvSpPr/>
          <p:nvPr/>
        </p:nvSpPr>
        <p:spPr>
          <a:xfrm>
            <a:off x="5687566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2" name="Rectangle 101"/>
          <p:cNvSpPr/>
          <p:nvPr/>
        </p:nvSpPr>
        <p:spPr>
          <a:xfrm>
            <a:off x="6093803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3" name="Rectangle 102"/>
          <p:cNvSpPr/>
          <p:nvPr/>
        </p:nvSpPr>
        <p:spPr>
          <a:xfrm>
            <a:off x="6500040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04" name="Rectangle 103"/>
          <p:cNvSpPr/>
          <p:nvPr/>
        </p:nvSpPr>
        <p:spPr>
          <a:xfrm>
            <a:off x="5687566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6093802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6" name="Rectangle 105"/>
          <p:cNvSpPr/>
          <p:nvPr/>
        </p:nvSpPr>
        <p:spPr>
          <a:xfrm>
            <a:off x="6500039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7" name="Rectangle 106"/>
          <p:cNvSpPr/>
          <p:nvPr/>
        </p:nvSpPr>
        <p:spPr>
          <a:xfrm>
            <a:off x="6906275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8" name="Rectangle 107"/>
          <p:cNvSpPr/>
          <p:nvPr/>
        </p:nvSpPr>
        <p:spPr>
          <a:xfrm>
            <a:off x="6906274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9" name="Rectangle 108"/>
          <p:cNvSpPr/>
          <p:nvPr/>
        </p:nvSpPr>
        <p:spPr>
          <a:xfrm>
            <a:off x="5687566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6093803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1" name="Rectangle 110"/>
          <p:cNvSpPr/>
          <p:nvPr/>
        </p:nvSpPr>
        <p:spPr>
          <a:xfrm>
            <a:off x="6500040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12" name="Rectangle 111"/>
          <p:cNvSpPr/>
          <p:nvPr/>
        </p:nvSpPr>
        <p:spPr>
          <a:xfrm>
            <a:off x="6906275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8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198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Font Awesome 5 Free Solid</vt:lpstr>
      <vt:lpstr>FontAwesome</vt:lpstr>
      <vt:lpstr>Office Theme</vt:lpstr>
      <vt:lpstr>Widget preset thumbnails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Kabachnik, Andrej</dc:creator>
  <cp:lastModifiedBy>Kabachnik, Andrej</cp:lastModifiedBy>
  <cp:revision>96</cp:revision>
  <dcterms:created xsi:type="dcterms:W3CDTF">2020-11-21T14:21:40Z</dcterms:created>
  <dcterms:modified xsi:type="dcterms:W3CDTF">2020-12-17T14:28:41Z</dcterms:modified>
</cp:coreProperties>
</file>