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59" r:id="rId9"/>
    <p:sldId id="258" r:id="rId10"/>
    <p:sldId id="262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1.</a:t>
            </a:r>
            <a:endParaRPr lang="de-DE" sz="700" b="1" dirty="0"/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2.</a:t>
            </a:r>
            <a:endParaRPr lang="de-DE" sz="700" b="1" dirty="0"/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3.</a:t>
            </a:r>
            <a:endParaRPr lang="de-DE" sz="700" b="1" dirty="0"/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3464448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4867994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464448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</a:t>
            </a:r>
            <a:r>
              <a:rPr lang="de-DE" sz="1400" dirty="0" smtClean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Error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Error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?</a:t>
            </a:r>
            <a:endParaRPr lang="de-DE" sz="800" dirty="0"/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</a:t>
            </a:r>
            <a:r>
              <a:rPr lang="de-DE" sz="1000" b="1" dirty="0" smtClean="0"/>
              <a:t>  -</a:t>
            </a:r>
            <a:endParaRPr lang="de-DE" sz="1000" b="1" dirty="0"/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+</a:t>
            </a:r>
            <a:endParaRPr lang="de-DE" sz="1000" b="1" dirty="0"/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</a:t>
            </a:r>
            <a:endParaRPr lang="de-DE" sz="800" dirty="0"/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 smtClean="0"/>
              <a:t>=f(x)</a:t>
            </a:r>
            <a:endParaRPr lang="de-DE" sz="800" dirty="0"/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  <a:endParaRPr lang="de-DE" sz="4400" dirty="0" smtClean="0">
              <a:latin typeface="FontAwesome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&lt;</a:t>
            </a:r>
            <a:endParaRPr lang="de-DE" sz="700" b="1" dirty="0"/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&gt;</a:t>
            </a:r>
            <a:endParaRPr lang="de-DE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+</a:t>
            </a:r>
            <a:endParaRPr lang="de-DE" sz="700" b="1" dirty="0"/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-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97</cp:revision>
  <dcterms:created xsi:type="dcterms:W3CDTF">2020-11-21T14:21:40Z</dcterms:created>
  <dcterms:modified xsi:type="dcterms:W3CDTF">2020-12-23T16:02:20Z</dcterms:modified>
</cp:coreProperties>
</file>