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59" r:id="rId9"/>
    <p:sldId id="258" r:id="rId10"/>
    <p:sldId id="262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Copy</a:t>
            </a:r>
            <a:r>
              <a:rPr lang="de-DE" sz="2000" dirty="0" smtClean="0"/>
              <a:t> a </a:t>
            </a:r>
            <a:r>
              <a:rPr lang="de-DE" sz="2000" dirty="0" err="1" smtClean="0"/>
              <a:t>thumbnail</a:t>
            </a:r>
            <a:r>
              <a:rPr lang="de-DE" sz="2000" dirty="0" smtClean="0"/>
              <a:t> (e.g.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ctrl+drag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slot</a:t>
            </a:r>
            <a:r>
              <a:rPr lang="de-DE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Mark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rectangle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it‘s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entire</a:t>
            </a:r>
            <a:r>
              <a:rPr lang="de-DE" sz="2000" dirty="0" smtClean="0"/>
              <a:t> </a:t>
            </a:r>
            <a:r>
              <a:rPr lang="de-DE" sz="2000" dirty="0" err="1" smtClean="0"/>
              <a:t>thumbnail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Right-click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„Save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Picture“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.</a:t>
            </a:r>
            <a:r>
              <a:rPr lang="de-DE" sz="2000" dirty="0" err="1" smtClean="0"/>
              <a:t>gif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err="1" smtClean="0"/>
              <a:t>ctrl+z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back in </a:t>
            </a:r>
            <a:r>
              <a:rPr lang="de-DE" sz="2000" smtClean="0"/>
              <a:t>place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92101"/>
            <a:ext cx="650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29853"/>
            <a:ext cx="536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1.</a:t>
            </a:r>
            <a:endParaRPr lang="de-DE" sz="700" b="1" dirty="0"/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2.</a:t>
            </a:r>
            <a:endParaRPr lang="de-DE" sz="700" b="1" dirty="0"/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3.</a:t>
            </a:r>
            <a:endParaRPr lang="de-DE" sz="700" b="1" dirty="0"/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1255222" y="756786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819131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1219200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1026948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1443088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3284992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3464448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4867994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464448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</a:t>
            </a:r>
            <a:r>
              <a:rPr lang="de-DE" sz="1400" dirty="0" smtClean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Error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Error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  <a:endParaRPr lang="de-DE" sz="10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?</a:t>
            </a:r>
            <a:endParaRPr lang="de-DE" sz="800" dirty="0"/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</a:t>
            </a:r>
            <a:r>
              <a:rPr lang="de-DE" sz="1000" b="1" dirty="0" smtClean="0"/>
              <a:t>  -</a:t>
            </a:r>
            <a:endParaRPr lang="de-DE" sz="1000" b="1" dirty="0"/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+</a:t>
            </a:r>
            <a:endParaRPr lang="de-DE" sz="1000" b="1" dirty="0"/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</a:t>
            </a:r>
            <a:endParaRPr lang="de-DE" sz="800" dirty="0"/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7131897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7057949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7590887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7625824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7625822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7625824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7625824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7625824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7625824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7625824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8" name="Rectangle 537"/>
          <p:cNvSpPr/>
          <p:nvPr/>
        </p:nvSpPr>
        <p:spPr>
          <a:xfrm>
            <a:off x="9418600" y="5082810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9" name="Rectangle 538"/>
          <p:cNvSpPr/>
          <p:nvPr/>
        </p:nvSpPr>
        <p:spPr>
          <a:xfrm>
            <a:off x="9344651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0" name="Rectangle 539"/>
          <p:cNvSpPr/>
          <p:nvPr/>
        </p:nvSpPr>
        <p:spPr>
          <a:xfrm>
            <a:off x="977757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9418598" y="5442517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2" name="Rectangle 541"/>
          <p:cNvSpPr/>
          <p:nvPr/>
        </p:nvSpPr>
        <p:spPr>
          <a:xfrm>
            <a:off x="9817496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3" name="Rectangle 542"/>
          <p:cNvSpPr/>
          <p:nvPr/>
        </p:nvSpPr>
        <p:spPr>
          <a:xfrm>
            <a:off x="9418598" y="532623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4" name="Rectangle 543"/>
          <p:cNvSpPr/>
          <p:nvPr/>
        </p:nvSpPr>
        <p:spPr>
          <a:xfrm>
            <a:off x="9817494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5" name="Rectangle 544"/>
          <p:cNvSpPr/>
          <p:nvPr/>
        </p:nvSpPr>
        <p:spPr>
          <a:xfrm>
            <a:off x="9418598" y="556766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6" name="Rectangle 545"/>
          <p:cNvSpPr/>
          <p:nvPr/>
        </p:nvSpPr>
        <p:spPr>
          <a:xfrm>
            <a:off x="9817496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7" name="Rectangle 546"/>
          <p:cNvSpPr/>
          <p:nvPr/>
        </p:nvSpPr>
        <p:spPr>
          <a:xfrm>
            <a:off x="9418598" y="568806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8" name="Rectangle 547"/>
          <p:cNvSpPr/>
          <p:nvPr/>
        </p:nvSpPr>
        <p:spPr>
          <a:xfrm>
            <a:off x="9817496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9" name="Rectangle 548"/>
          <p:cNvSpPr/>
          <p:nvPr/>
        </p:nvSpPr>
        <p:spPr>
          <a:xfrm>
            <a:off x="9418598" y="58075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0" name="Rectangle 549"/>
          <p:cNvSpPr/>
          <p:nvPr/>
        </p:nvSpPr>
        <p:spPr>
          <a:xfrm>
            <a:off x="9817496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1" name="Rectangle 550"/>
          <p:cNvSpPr/>
          <p:nvPr/>
        </p:nvSpPr>
        <p:spPr>
          <a:xfrm>
            <a:off x="9418598" y="59276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2" name="Rectangle 551"/>
          <p:cNvSpPr/>
          <p:nvPr/>
        </p:nvSpPr>
        <p:spPr>
          <a:xfrm>
            <a:off x="9817496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3" name="Rectangle 552"/>
          <p:cNvSpPr/>
          <p:nvPr/>
        </p:nvSpPr>
        <p:spPr>
          <a:xfrm>
            <a:off x="10111262" y="5082809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10713212" y="517088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5" name="Straight Connector 554"/>
          <p:cNvCxnSpPr/>
          <p:nvPr/>
        </p:nvCxnSpPr>
        <p:spPr>
          <a:xfrm>
            <a:off x="10368194" y="5275117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6" name="Rectangle 555"/>
          <p:cNvSpPr/>
          <p:nvPr/>
        </p:nvSpPr>
        <p:spPr>
          <a:xfrm>
            <a:off x="10713212" y="5352106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7" name="Straight Connector 576"/>
          <p:cNvCxnSpPr/>
          <p:nvPr/>
        </p:nvCxnSpPr>
        <p:spPr>
          <a:xfrm>
            <a:off x="10368194" y="545633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10713212" y="55296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8" name="Straight Connector 657"/>
          <p:cNvCxnSpPr/>
          <p:nvPr/>
        </p:nvCxnSpPr>
        <p:spPr>
          <a:xfrm>
            <a:off x="10368194" y="56339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10713212" y="57109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5" name="Straight Connector 664"/>
          <p:cNvCxnSpPr/>
          <p:nvPr/>
        </p:nvCxnSpPr>
        <p:spPr>
          <a:xfrm>
            <a:off x="10368194" y="58151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0" name="Rectangle 669"/>
          <p:cNvSpPr/>
          <p:nvPr/>
        </p:nvSpPr>
        <p:spPr>
          <a:xfrm>
            <a:off x="9418598" y="605223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5" name="Rectangle 674"/>
          <p:cNvSpPr/>
          <p:nvPr/>
        </p:nvSpPr>
        <p:spPr>
          <a:xfrm>
            <a:off x="9817496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7378861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7378859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7378861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7378861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7378861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7378861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7378861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7131897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7131895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7131897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7131897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7131897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7131897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7131897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7166042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8262916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872190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8262916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8262913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8262916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8262916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8297061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7986713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  <a:endParaRPr lang="de-DE" sz="4400" dirty="0" smtClean="0">
              <a:latin typeface="FontAwesome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&lt;</a:t>
            </a:r>
            <a:endParaRPr lang="de-DE" sz="700" b="1" dirty="0"/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&gt;</a:t>
            </a:r>
            <a:endParaRPr lang="de-DE" sz="700" b="1" dirty="0"/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+</a:t>
            </a:r>
            <a:endParaRPr lang="de-DE" sz="700" b="1" dirty="0"/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-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88</cp:revision>
  <dcterms:created xsi:type="dcterms:W3CDTF">2020-11-21T14:21:40Z</dcterms:created>
  <dcterms:modified xsi:type="dcterms:W3CDTF">2020-12-10T09:52:32Z</dcterms:modified>
</cp:coreProperties>
</file>