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66" r:id="rId4"/>
    <p:sldId id="257" r:id="rId5"/>
    <p:sldId id="265" r:id="rId6"/>
    <p:sldId id="264" r:id="rId7"/>
    <p:sldId id="263" r:id="rId8"/>
    <p:sldId id="268" r:id="rId9"/>
    <p:sldId id="259" r:id="rId10"/>
    <p:sldId id="258" r:id="rId11"/>
    <p:sldId id="262" r:id="rId12"/>
    <p:sldId id="260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1186-F1D7-440D-B156-A260D91A3611}" type="datetimeFigureOut">
              <a:rPr lang="de-DE" smtClean="0"/>
              <a:t>19.03.2021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134D-4AD9-419F-8680-39BA5560E5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7992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1186-F1D7-440D-B156-A260D91A3611}" type="datetimeFigureOut">
              <a:rPr lang="de-DE" smtClean="0"/>
              <a:t>19.03.2021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134D-4AD9-419F-8680-39BA5560E5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3144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1186-F1D7-440D-B156-A260D91A3611}" type="datetimeFigureOut">
              <a:rPr lang="de-DE" smtClean="0"/>
              <a:t>19.03.2021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134D-4AD9-419F-8680-39BA5560E5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384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1186-F1D7-440D-B156-A260D91A3611}" type="datetimeFigureOut">
              <a:rPr lang="de-DE" smtClean="0"/>
              <a:t>19.03.2021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134D-4AD9-419F-8680-39BA5560E5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7557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1186-F1D7-440D-B156-A260D91A3611}" type="datetimeFigureOut">
              <a:rPr lang="de-DE" smtClean="0"/>
              <a:t>19.03.2021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134D-4AD9-419F-8680-39BA5560E5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9810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1186-F1D7-440D-B156-A260D91A3611}" type="datetimeFigureOut">
              <a:rPr lang="de-DE" smtClean="0"/>
              <a:t>19.03.2021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134D-4AD9-419F-8680-39BA5560E5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477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1186-F1D7-440D-B156-A260D91A3611}" type="datetimeFigureOut">
              <a:rPr lang="de-DE" smtClean="0"/>
              <a:t>19.03.2021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134D-4AD9-419F-8680-39BA5560E5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6954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1186-F1D7-440D-B156-A260D91A3611}" type="datetimeFigureOut">
              <a:rPr lang="de-DE" smtClean="0"/>
              <a:t>19.03.2021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134D-4AD9-419F-8680-39BA5560E5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436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1186-F1D7-440D-B156-A260D91A3611}" type="datetimeFigureOut">
              <a:rPr lang="de-DE" smtClean="0"/>
              <a:t>19.03.2021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134D-4AD9-419F-8680-39BA5560E5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4202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1186-F1D7-440D-B156-A260D91A3611}" type="datetimeFigureOut">
              <a:rPr lang="de-DE" smtClean="0"/>
              <a:t>19.03.2021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134D-4AD9-419F-8680-39BA5560E5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8369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1186-F1D7-440D-B156-A260D91A3611}" type="datetimeFigureOut">
              <a:rPr lang="de-DE" smtClean="0"/>
              <a:t>19.03.2021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134D-4AD9-419F-8680-39BA5560E5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1338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F1186-F1D7-440D-B156-A260D91A3611}" type="datetimeFigureOut">
              <a:rPr lang="de-DE" smtClean="0"/>
              <a:t>19.03.2021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4134D-4AD9-419F-8680-39BA5560E5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9333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Widget</a:t>
            </a:r>
            <a:r>
              <a:rPr lang="de-DE" dirty="0" smtClean="0"/>
              <a:t> </a:t>
            </a:r>
            <a:r>
              <a:rPr lang="de-DE" dirty="0" err="1" smtClean="0"/>
              <a:t>preset</a:t>
            </a:r>
            <a:r>
              <a:rPr lang="de-DE" dirty="0" smtClean="0"/>
              <a:t> </a:t>
            </a:r>
            <a:r>
              <a:rPr lang="de-DE" dirty="0" err="1" smtClean="0"/>
              <a:t>thumbnails</a:t>
            </a:r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 err="1" smtClean="0"/>
              <a:t>Copy</a:t>
            </a:r>
            <a:r>
              <a:rPr lang="de-DE" sz="2000" dirty="0" smtClean="0"/>
              <a:t> a </a:t>
            </a:r>
            <a:r>
              <a:rPr lang="de-DE" sz="2000" dirty="0" err="1" smtClean="0"/>
              <a:t>thumbnail</a:t>
            </a:r>
            <a:r>
              <a:rPr lang="de-DE" sz="2000" dirty="0" smtClean="0"/>
              <a:t> (e.g. </a:t>
            </a:r>
            <a:r>
              <a:rPr lang="de-DE" sz="2000" dirty="0" err="1" smtClean="0"/>
              <a:t>select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ctrl+drag</a:t>
            </a:r>
            <a:r>
              <a:rPr lang="de-DE" sz="2000" dirty="0" smtClean="0"/>
              <a:t> </a:t>
            </a:r>
            <a:r>
              <a:rPr lang="de-DE" sz="2000" dirty="0" err="1" smtClean="0"/>
              <a:t>it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a </a:t>
            </a:r>
            <a:r>
              <a:rPr lang="de-DE" sz="2000" dirty="0" err="1" smtClean="0"/>
              <a:t>new</a:t>
            </a:r>
            <a:r>
              <a:rPr lang="de-DE" sz="2000" dirty="0" smtClean="0"/>
              <a:t> </a:t>
            </a:r>
            <a:r>
              <a:rPr lang="de-DE" sz="2000" dirty="0" err="1" smtClean="0"/>
              <a:t>slot</a:t>
            </a:r>
            <a:r>
              <a:rPr lang="de-DE" sz="20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 err="1" smtClean="0"/>
              <a:t>Make</a:t>
            </a:r>
            <a:r>
              <a:rPr lang="de-DE" sz="2000" dirty="0" smtClean="0"/>
              <a:t> </a:t>
            </a:r>
            <a:r>
              <a:rPr lang="de-DE" sz="2000" dirty="0" err="1" smtClean="0"/>
              <a:t>changes</a:t>
            </a:r>
            <a:endParaRPr lang="de-DE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000" dirty="0" smtClean="0"/>
              <a:t>Mark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dashed</a:t>
            </a:r>
            <a:r>
              <a:rPr lang="de-DE" sz="2000" dirty="0" smtClean="0"/>
              <a:t> </a:t>
            </a:r>
            <a:r>
              <a:rPr lang="de-DE" sz="2000" dirty="0" err="1" smtClean="0"/>
              <a:t>rectangle</a:t>
            </a:r>
            <a:r>
              <a:rPr lang="de-DE" sz="2000" dirty="0" smtClean="0"/>
              <a:t> </a:t>
            </a:r>
            <a:r>
              <a:rPr lang="de-DE" sz="2000" dirty="0" err="1" smtClean="0"/>
              <a:t>border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change</a:t>
            </a:r>
            <a:r>
              <a:rPr lang="de-DE" sz="2000" dirty="0" smtClean="0"/>
              <a:t> </a:t>
            </a:r>
            <a:r>
              <a:rPr lang="de-DE" sz="2000" dirty="0" err="1" smtClean="0"/>
              <a:t>it‘s</a:t>
            </a:r>
            <a:r>
              <a:rPr lang="de-DE" sz="2000" dirty="0" smtClean="0"/>
              <a:t> </a:t>
            </a:r>
            <a:r>
              <a:rPr lang="de-DE" sz="2000" dirty="0" err="1" smtClean="0"/>
              <a:t>outline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„</a:t>
            </a:r>
            <a:r>
              <a:rPr lang="de-DE" sz="2000" dirty="0" err="1" smtClean="0"/>
              <a:t>no</a:t>
            </a:r>
            <a:r>
              <a:rPr lang="de-DE" sz="2000" dirty="0" smtClean="0"/>
              <a:t> </a:t>
            </a:r>
            <a:r>
              <a:rPr lang="de-DE" sz="2000" dirty="0" err="1" smtClean="0"/>
              <a:t>outline</a:t>
            </a:r>
            <a:r>
              <a:rPr lang="de-DE" sz="2000" dirty="0" smtClean="0"/>
              <a:t>“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 smtClean="0"/>
              <a:t>Select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entire</a:t>
            </a:r>
            <a:r>
              <a:rPr lang="de-DE" sz="2000" dirty="0" smtClean="0"/>
              <a:t> </a:t>
            </a:r>
            <a:r>
              <a:rPr lang="de-DE" sz="2000" dirty="0" err="1" smtClean="0"/>
              <a:t>thumbnail</a:t>
            </a:r>
            <a:endParaRPr lang="de-DE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000" dirty="0" err="1" smtClean="0"/>
              <a:t>Right-click</a:t>
            </a:r>
            <a:r>
              <a:rPr lang="de-DE" sz="2000" dirty="0" smtClean="0"/>
              <a:t> </a:t>
            </a:r>
            <a:r>
              <a:rPr lang="de-DE" sz="2000" dirty="0" err="1" smtClean="0"/>
              <a:t>it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select</a:t>
            </a:r>
            <a:r>
              <a:rPr lang="de-DE" sz="2000" dirty="0" smtClean="0"/>
              <a:t> „Save </a:t>
            </a:r>
            <a:r>
              <a:rPr lang="de-DE" sz="2000" dirty="0" err="1" smtClean="0"/>
              <a:t>as</a:t>
            </a:r>
            <a:r>
              <a:rPr lang="de-DE" sz="2000" dirty="0" smtClean="0"/>
              <a:t> Picture“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 smtClean="0"/>
              <a:t>Save </a:t>
            </a:r>
            <a:r>
              <a:rPr lang="de-DE" sz="2000" dirty="0" err="1" smtClean="0"/>
              <a:t>as</a:t>
            </a:r>
            <a:r>
              <a:rPr lang="de-DE" sz="2000" dirty="0" smtClean="0"/>
              <a:t> .</a:t>
            </a:r>
            <a:r>
              <a:rPr lang="de-DE" sz="2000" dirty="0" err="1" smtClean="0"/>
              <a:t>gif</a:t>
            </a:r>
            <a:endParaRPr lang="de-DE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000" dirty="0" smtClean="0"/>
              <a:t>Press </a:t>
            </a:r>
            <a:r>
              <a:rPr lang="de-DE" sz="2000" dirty="0" err="1" smtClean="0"/>
              <a:t>ctrl+z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get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dashed</a:t>
            </a:r>
            <a:r>
              <a:rPr lang="de-DE" sz="2000" dirty="0" smtClean="0"/>
              <a:t> </a:t>
            </a:r>
            <a:r>
              <a:rPr lang="de-DE" sz="2000" dirty="0" err="1" smtClean="0"/>
              <a:t>border</a:t>
            </a:r>
            <a:r>
              <a:rPr lang="de-DE" sz="2000" dirty="0" smtClean="0"/>
              <a:t> back in </a:t>
            </a:r>
            <a:r>
              <a:rPr lang="de-DE" sz="2000" smtClean="0"/>
              <a:t>place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01291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3"/>
          <p:cNvSpPr/>
          <p:nvPr/>
        </p:nvSpPr>
        <p:spPr>
          <a:xfrm>
            <a:off x="1144040" y="4776120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55" name="Rectangle 154"/>
          <p:cNvSpPr/>
          <p:nvPr/>
        </p:nvSpPr>
        <p:spPr>
          <a:xfrm>
            <a:off x="1070092" y="4710380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9" name="Straight Connector 168"/>
          <p:cNvCxnSpPr/>
          <p:nvPr/>
        </p:nvCxnSpPr>
        <p:spPr>
          <a:xfrm>
            <a:off x="1712340" y="4776120"/>
            <a:ext cx="0" cy="107542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2365538" y="4776120"/>
            <a:ext cx="0" cy="107542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/>
          <p:cNvSpPr/>
          <p:nvPr/>
        </p:nvSpPr>
        <p:spPr>
          <a:xfrm>
            <a:off x="3358940" y="4776120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73" name="Rectangle 172"/>
          <p:cNvSpPr/>
          <p:nvPr/>
        </p:nvSpPr>
        <p:spPr>
          <a:xfrm>
            <a:off x="3284992" y="4710380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4" name="Straight Connector 173"/>
          <p:cNvCxnSpPr/>
          <p:nvPr/>
        </p:nvCxnSpPr>
        <p:spPr>
          <a:xfrm>
            <a:off x="4247191" y="4776120"/>
            <a:ext cx="0" cy="107542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 175"/>
          <p:cNvSpPr/>
          <p:nvPr/>
        </p:nvSpPr>
        <p:spPr>
          <a:xfrm>
            <a:off x="5573840" y="4776120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77" name="Rectangle 176"/>
          <p:cNvSpPr/>
          <p:nvPr/>
        </p:nvSpPr>
        <p:spPr>
          <a:xfrm>
            <a:off x="5499892" y="4710380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8" name="Straight Connector 177"/>
          <p:cNvCxnSpPr>
            <a:stCxn id="176" idx="1"/>
            <a:endCxn id="176" idx="3"/>
          </p:cNvCxnSpPr>
          <p:nvPr/>
        </p:nvCxnSpPr>
        <p:spPr>
          <a:xfrm>
            <a:off x="5573840" y="5313833"/>
            <a:ext cx="1871906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/>
          <p:cNvSpPr/>
          <p:nvPr/>
        </p:nvSpPr>
        <p:spPr>
          <a:xfrm>
            <a:off x="7771812" y="4776120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80" name="Rectangle 179"/>
          <p:cNvSpPr/>
          <p:nvPr/>
        </p:nvSpPr>
        <p:spPr>
          <a:xfrm>
            <a:off x="7697864" y="4710380"/>
            <a:ext cx="2029770" cy="1215450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4" name="Straight Connector 183"/>
          <p:cNvCxnSpPr/>
          <p:nvPr/>
        </p:nvCxnSpPr>
        <p:spPr>
          <a:xfrm>
            <a:off x="7771812" y="5104283"/>
            <a:ext cx="1871906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7771812" y="5475758"/>
            <a:ext cx="1871906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/>
          <p:cNvSpPr/>
          <p:nvPr/>
        </p:nvSpPr>
        <p:spPr>
          <a:xfrm>
            <a:off x="1144040" y="1824560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00" name="Rectangle 199"/>
          <p:cNvSpPr/>
          <p:nvPr/>
        </p:nvSpPr>
        <p:spPr>
          <a:xfrm>
            <a:off x="1070092" y="1758820"/>
            <a:ext cx="2029770" cy="1215450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tangle 1"/>
          <p:cNvSpPr/>
          <p:nvPr/>
        </p:nvSpPr>
        <p:spPr>
          <a:xfrm>
            <a:off x="1228725" y="1896665"/>
            <a:ext cx="52477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6" name="Rectangle 205"/>
          <p:cNvSpPr/>
          <p:nvPr/>
        </p:nvSpPr>
        <p:spPr>
          <a:xfrm>
            <a:off x="1228725" y="2225945"/>
            <a:ext cx="52477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8" name="Rectangle 217"/>
          <p:cNvSpPr/>
          <p:nvPr/>
        </p:nvSpPr>
        <p:spPr>
          <a:xfrm>
            <a:off x="1228725" y="2562965"/>
            <a:ext cx="52477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1" name="Rectangle 220"/>
          <p:cNvSpPr/>
          <p:nvPr/>
        </p:nvSpPr>
        <p:spPr>
          <a:xfrm>
            <a:off x="3358940" y="1824560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22" name="Rectangle 221"/>
          <p:cNvSpPr/>
          <p:nvPr/>
        </p:nvSpPr>
        <p:spPr>
          <a:xfrm>
            <a:off x="3284992" y="1758820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6" name="Rectangle 225"/>
          <p:cNvSpPr/>
          <p:nvPr/>
        </p:nvSpPr>
        <p:spPr>
          <a:xfrm>
            <a:off x="3443625" y="2225945"/>
            <a:ext cx="1117010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9" name="Rectangle 228"/>
          <p:cNvSpPr/>
          <p:nvPr/>
        </p:nvSpPr>
        <p:spPr>
          <a:xfrm>
            <a:off x="3443625" y="2562965"/>
            <a:ext cx="1117010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6" name="Rectangle 235"/>
          <p:cNvSpPr/>
          <p:nvPr/>
        </p:nvSpPr>
        <p:spPr>
          <a:xfrm>
            <a:off x="1144040" y="3300340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38" name="Rectangle 237"/>
          <p:cNvSpPr/>
          <p:nvPr/>
        </p:nvSpPr>
        <p:spPr>
          <a:xfrm>
            <a:off x="1070092" y="3234600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0" name="Straight Connector 239"/>
          <p:cNvCxnSpPr/>
          <p:nvPr/>
        </p:nvCxnSpPr>
        <p:spPr>
          <a:xfrm>
            <a:off x="1712340" y="3300340"/>
            <a:ext cx="0" cy="107542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2365538" y="3300340"/>
            <a:ext cx="0" cy="107542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1144040" y="3666008"/>
            <a:ext cx="1871906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>
            <a:off x="1144040" y="4037483"/>
            <a:ext cx="1871906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Rectangle 253"/>
          <p:cNvSpPr/>
          <p:nvPr/>
        </p:nvSpPr>
        <p:spPr>
          <a:xfrm>
            <a:off x="7697864" y="3234600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5" name="Straight Connector 254"/>
          <p:cNvCxnSpPr/>
          <p:nvPr/>
        </p:nvCxnSpPr>
        <p:spPr>
          <a:xfrm>
            <a:off x="9085891" y="3628503"/>
            <a:ext cx="557827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>
            <a:off x="9085891" y="3999978"/>
            <a:ext cx="557827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>
            <a:off x="9085891" y="3308153"/>
            <a:ext cx="0" cy="107542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>
            <a:off x="7771812" y="3514203"/>
            <a:ext cx="131407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>
            <a:off x="7771812" y="3923778"/>
            <a:ext cx="131407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angle 275"/>
          <p:cNvSpPr/>
          <p:nvPr/>
        </p:nvSpPr>
        <p:spPr>
          <a:xfrm>
            <a:off x="7815601" y="3344466"/>
            <a:ext cx="356849" cy="113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8" name="Rectangle 277"/>
          <p:cNvSpPr/>
          <p:nvPr/>
        </p:nvSpPr>
        <p:spPr>
          <a:xfrm>
            <a:off x="8213453" y="3344466"/>
            <a:ext cx="356849" cy="113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9" name="Rectangle 278"/>
          <p:cNvSpPr/>
          <p:nvPr/>
        </p:nvSpPr>
        <p:spPr>
          <a:xfrm>
            <a:off x="8610531" y="3344466"/>
            <a:ext cx="356849" cy="113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3" name="Rectangle 252"/>
          <p:cNvSpPr/>
          <p:nvPr/>
        </p:nvSpPr>
        <p:spPr>
          <a:xfrm>
            <a:off x="7771812" y="3300340"/>
            <a:ext cx="1871906" cy="107542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80" name="Rectangle 279"/>
          <p:cNvSpPr/>
          <p:nvPr/>
        </p:nvSpPr>
        <p:spPr>
          <a:xfrm>
            <a:off x="3352928" y="3300340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81" name="Rectangle 280"/>
          <p:cNvSpPr/>
          <p:nvPr/>
        </p:nvSpPr>
        <p:spPr>
          <a:xfrm>
            <a:off x="3278980" y="3234600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2" name="Straight Connector 281"/>
          <p:cNvCxnSpPr/>
          <p:nvPr/>
        </p:nvCxnSpPr>
        <p:spPr>
          <a:xfrm>
            <a:off x="4247191" y="3300340"/>
            <a:ext cx="0" cy="107542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>
            <a:off x="3352928" y="3666008"/>
            <a:ext cx="1871906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>
            <a:off x="3352928" y="4037483"/>
            <a:ext cx="1871906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Rectangle 289"/>
          <p:cNvSpPr/>
          <p:nvPr/>
        </p:nvSpPr>
        <p:spPr>
          <a:xfrm>
            <a:off x="5573840" y="3296086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91" name="Rectangle 290"/>
          <p:cNvSpPr/>
          <p:nvPr/>
        </p:nvSpPr>
        <p:spPr>
          <a:xfrm>
            <a:off x="5499892" y="3230346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2" name="Straight Connector 291"/>
          <p:cNvCxnSpPr>
            <a:stCxn id="290" idx="1"/>
            <a:endCxn id="290" idx="3"/>
          </p:cNvCxnSpPr>
          <p:nvPr/>
        </p:nvCxnSpPr>
        <p:spPr>
          <a:xfrm>
            <a:off x="5573840" y="3833799"/>
            <a:ext cx="1871906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>
            <a:off x="6170040" y="3308153"/>
            <a:ext cx="0" cy="107542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/>
        </p:nvCxnSpPr>
        <p:spPr>
          <a:xfrm>
            <a:off x="6823238" y="3308153"/>
            <a:ext cx="0" cy="107542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144040" y="354712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3" name="Rectangle 62"/>
          <p:cNvSpPr/>
          <p:nvPr/>
        </p:nvSpPr>
        <p:spPr>
          <a:xfrm>
            <a:off x="1070092" y="288972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Rectangle 63"/>
          <p:cNvSpPr/>
          <p:nvPr/>
        </p:nvSpPr>
        <p:spPr>
          <a:xfrm>
            <a:off x="1228725" y="426816"/>
            <a:ext cx="609460" cy="5449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1482" y="390698"/>
            <a:ext cx="3417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Abc</a:t>
            </a:r>
            <a:endParaRPr lang="de-DE" sz="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234296" y="564579"/>
            <a:ext cx="59557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1820961" y="1896665"/>
            <a:ext cx="52477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Rectangle 67"/>
          <p:cNvSpPr/>
          <p:nvPr/>
        </p:nvSpPr>
        <p:spPr>
          <a:xfrm>
            <a:off x="1820961" y="2225945"/>
            <a:ext cx="52477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Rectangle 68"/>
          <p:cNvSpPr/>
          <p:nvPr/>
        </p:nvSpPr>
        <p:spPr>
          <a:xfrm>
            <a:off x="1820961" y="2562965"/>
            <a:ext cx="52477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Rectangle 69"/>
          <p:cNvSpPr/>
          <p:nvPr/>
        </p:nvSpPr>
        <p:spPr>
          <a:xfrm>
            <a:off x="2405266" y="1896665"/>
            <a:ext cx="52477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Rectangle 70"/>
          <p:cNvSpPr/>
          <p:nvPr/>
        </p:nvSpPr>
        <p:spPr>
          <a:xfrm>
            <a:off x="2405266" y="2225945"/>
            <a:ext cx="52477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Rectangle 71"/>
          <p:cNvSpPr/>
          <p:nvPr/>
        </p:nvSpPr>
        <p:spPr>
          <a:xfrm>
            <a:off x="2405266" y="2562965"/>
            <a:ext cx="52477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Rectangle 72"/>
          <p:cNvSpPr/>
          <p:nvPr/>
        </p:nvSpPr>
        <p:spPr>
          <a:xfrm>
            <a:off x="3443625" y="1896665"/>
            <a:ext cx="52477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Rectangle 73"/>
          <p:cNvSpPr/>
          <p:nvPr/>
        </p:nvSpPr>
        <p:spPr>
          <a:xfrm>
            <a:off x="4035861" y="1896665"/>
            <a:ext cx="52477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Rectangle 74"/>
          <p:cNvSpPr/>
          <p:nvPr/>
        </p:nvSpPr>
        <p:spPr>
          <a:xfrm>
            <a:off x="4620166" y="1896665"/>
            <a:ext cx="524774" cy="605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Rectangle 75"/>
          <p:cNvSpPr/>
          <p:nvPr/>
        </p:nvSpPr>
        <p:spPr>
          <a:xfrm>
            <a:off x="4620166" y="2562965"/>
            <a:ext cx="52477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Rectangle 65"/>
          <p:cNvSpPr/>
          <p:nvPr/>
        </p:nvSpPr>
        <p:spPr>
          <a:xfrm>
            <a:off x="5573840" y="1824560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7" name="Rectangle 76"/>
          <p:cNvSpPr/>
          <p:nvPr/>
        </p:nvSpPr>
        <p:spPr>
          <a:xfrm>
            <a:off x="5499892" y="1758820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8" name="Straight Connector 77"/>
          <p:cNvCxnSpPr/>
          <p:nvPr/>
        </p:nvCxnSpPr>
        <p:spPr>
          <a:xfrm>
            <a:off x="5573840" y="2425970"/>
            <a:ext cx="1871906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5687566" y="212625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2" name="Rectangle 81"/>
          <p:cNvSpPr/>
          <p:nvPr/>
        </p:nvSpPr>
        <p:spPr>
          <a:xfrm>
            <a:off x="6093803" y="212625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3" name="Rectangle 82"/>
          <p:cNvSpPr/>
          <p:nvPr/>
        </p:nvSpPr>
        <p:spPr>
          <a:xfrm>
            <a:off x="6500040" y="212625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85" name="Rectangle 84"/>
          <p:cNvSpPr/>
          <p:nvPr/>
        </p:nvSpPr>
        <p:spPr>
          <a:xfrm>
            <a:off x="5687566" y="2009971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6" name="Rectangle 85"/>
          <p:cNvSpPr/>
          <p:nvPr/>
        </p:nvSpPr>
        <p:spPr>
          <a:xfrm>
            <a:off x="6093802" y="2009971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7" name="Rectangle 86"/>
          <p:cNvSpPr/>
          <p:nvPr/>
        </p:nvSpPr>
        <p:spPr>
          <a:xfrm>
            <a:off x="6500039" y="2009971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9" name="Rectangle 88"/>
          <p:cNvSpPr/>
          <p:nvPr/>
        </p:nvSpPr>
        <p:spPr>
          <a:xfrm>
            <a:off x="6906275" y="212625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90" name="Rectangle 89"/>
          <p:cNvSpPr/>
          <p:nvPr/>
        </p:nvSpPr>
        <p:spPr>
          <a:xfrm>
            <a:off x="6906274" y="2009971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91" name="Rectangle 90"/>
          <p:cNvSpPr/>
          <p:nvPr/>
        </p:nvSpPr>
        <p:spPr>
          <a:xfrm>
            <a:off x="5687566" y="225140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92" name="Rectangle 91"/>
          <p:cNvSpPr/>
          <p:nvPr/>
        </p:nvSpPr>
        <p:spPr>
          <a:xfrm>
            <a:off x="6093803" y="225140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93" name="Rectangle 92"/>
          <p:cNvSpPr/>
          <p:nvPr/>
        </p:nvSpPr>
        <p:spPr>
          <a:xfrm>
            <a:off x="6500040" y="225140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95" name="Rectangle 94"/>
          <p:cNvSpPr/>
          <p:nvPr/>
        </p:nvSpPr>
        <p:spPr>
          <a:xfrm>
            <a:off x="6906275" y="225140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98" name="Rectangle 97"/>
          <p:cNvSpPr/>
          <p:nvPr/>
        </p:nvSpPr>
        <p:spPr>
          <a:xfrm>
            <a:off x="7114703" y="1868070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Rectangle 98"/>
          <p:cNvSpPr/>
          <p:nvPr/>
        </p:nvSpPr>
        <p:spPr>
          <a:xfrm>
            <a:off x="5652600" y="186311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Rectangle 99"/>
          <p:cNvSpPr/>
          <p:nvPr/>
        </p:nvSpPr>
        <p:spPr>
          <a:xfrm>
            <a:off x="6180552" y="186311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Rectangle 100"/>
          <p:cNvSpPr/>
          <p:nvPr/>
        </p:nvSpPr>
        <p:spPr>
          <a:xfrm>
            <a:off x="5687566" y="259887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02" name="Rectangle 101"/>
          <p:cNvSpPr/>
          <p:nvPr/>
        </p:nvSpPr>
        <p:spPr>
          <a:xfrm>
            <a:off x="6093803" y="259887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03" name="Rectangle 102"/>
          <p:cNvSpPr/>
          <p:nvPr/>
        </p:nvSpPr>
        <p:spPr>
          <a:xfrm>
            <a:off x="6500040" y="259887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104" name="Rectangle 103"/>
          <p:cNvSpPr/>
          <p:nvPr/>
        </p:nvSpPr>
        <p:spPr>
          <a:xfrm>
            <a:off x="5687566" y="2482590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05" name="Rectangle 104"/>
          <p:cNvSpPr/>
          <p:nvPr/>
        </p:nvSpPr>
        <p:spPr>
          <a:xfrm>
            <a:off x="6093802" y="2482590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06" name="Rectangle 105"/>
          <p:cNvSpPr/>
          <p:nvPr/>
        </p:nvSpPr>
        <p:spPr>
          <a:xfrm>
            <a:off x="6500039" y="2482590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07" name="Rectangle 106"/>
          <p:cNvSpPr/>
          <p:nvPr/>
        </p:nvSpPr>
        <p:spPr>
          <a:xfrm>
            <a:off x="6906275" y="259887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08" name="Rectangle 107"/>
          <p:cNvSpPr/>
          <p:nvPr/>
        </p:nvSpPr>
        <p:spPr>
          <a:xfrm>
            <a:off x="6906274" y="2482590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09" name="Rectangle 108"/>
          <p:cNvSpPr/>
          <p:nvPr/>
        </p:nvSpPr>
        <p:spPr>
          <a:xfrm>
            <a:off x="5687566" y="272402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10" name="Rectangle 109"/>
          <p:cNvSpPr/>
          <p:nvPr/>
        </p:nvSpPr>
        <p:spPr>
          <a:xfrm>
            <a:off x="6093803" y="272402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11" name="Rectangle 110"/>
          <p:cNvSpPr/>
          <p:nvPr/>
        </p:nvSpPr>
        <p:spPr>
          <a:xfrm>
            <a:off x="6500040" y="272402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112" name="Rectangle 111"/>
          <p:cNvSpPr/>
          <p:nvPr/>
        </p:nvSpPr>
        <p:spPr>
          <a:xfrm>
            <a:off x="6906275" y="272402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682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/>
          <p:cNvSpPr/>
          <p:nvPr/>
        </p:nvSpPr>
        <p:spPr>
          <a:xfrm>
            <a:off x="7697864" y="3909036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Rectangle 89"/>
          <p:cNvSpPr/>
          <p:nvPr/>
        </p:nvSpPr>
        <p:spPr>
          <a:xfrm>
            <a:off x="7697864" y="971896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Rectangle 94"/>
          <p:cNvSpPr/>
          <p:nvPr/>
        </p:nvSpPr>
        <p:spPr>
          <a:xfrm>
            <a:off x="7697864" y="2440466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Rectangle 78"/>
          <p:cNvSpPr/>
          <p:nvPr/>
        </p:nvSpPr>
        <p:spPr>
          <a:xfrm>
            <a:off x="763664" y="968138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Rectangle 90"/>
          <p:cNvSpPr/>
          <p:nvPr/>
        </p:nvSpPr>
        <p:spPr>
          <a:xfrm>
            <a:off x="7761050" y="1050445"/>
            <a:ext cx="609460" cy="3161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703807" y="1014326"/>
            <a:ext cx="3417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Abc</a:t>
            </a:r>
            <a:endParaRPr lang="de-DE" sz="800" dirty="0"/>
          </a:p>
        </p:txBody>
      </p:sp>
      <p:sp>
        <p:nvSpPr>
          <p:cNvPr id="93" name="TextBox 92"/>
          <p:cNvSpPr txBox="1"/>
          <p:nvPr/>
        </p:nvSpPr>
        <p:spPr>
          <a:xfrm>
            <a:off x="8044943" y="108273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12</a:t>
            </a:r>
            <a:endParaRPr lang="de-DE" sz="1400" b="1" dirty="0"/>
          </a:p>
        </p:txBody>
      </p:sp>
      <p:grpSp>
        <p:nvGrpSpPr>
          <p:cNvPr id="96" name="Group 95"/>
          <p:cNvGrpSpPr/>
          <p:nvPr/>
        </p:nvGrpSpPr>
        <p:grpSpPr>
          <a:xfrm>
            <a:off x="8029374" y="2845807"/>
            <a:ext cx="708544" cy="376181"/>
            <a:chOff x="7799254" y="2120451"/>
            <a:chExt cx="708544" cy="376181"/>
          </a:xfrm>
        </p:grpSpPr>
        <p:sp>
          <p:nvSpPr>
            <p:cNvPr id="97" name="Rectangle 96"/>
            <p:cNvSpPr/>
            <p:nvPr/>
          </p:nvSpPr>
          <p:spPr>
            <a:xfrm>
              <a:off x="7856497" y="2156570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799254" y="2120451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/>
                <a:t>Abc</a:t>
              </a:r>
              <a:endParaRPr lang="de-DE" sz="80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140390" y="2188855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smtClean="0"/>
                <a:t>12</a:t>
              </a:r>
              <a:endParaRPr lang="de-DE" sz="1400" b="1" dirty="0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8696077" y="2845807"/>
            <a:ext cx="708544" cy="376181"/>
            <a:chOff x="7799254" y="2120451"/>
            <a:chExt cx="708544" cy="376181"/>
          </a:xfrm>
        </p:grpSpPr>
        <p:sp>
          <p:nvSpPr>
            <p:cNvPr id="101" name="Rectangle 100"/>
            <p:cNvSpPr/>
            <p:nvPr/>
          </p:nvSpPr>
          <p:spPr>
            <a:xfrm>
              <a:off x="7856497" y="2156570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799254" y="2120451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/>
                <a:t>Abc</a:t>
              </a:r>
              <a:endParaRPr lang="de-DE" sz="800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8140390" y="2188855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smtClean="0"/>
                <a:t>12</a:t>
              </a:r>
              <a:endParaRPr lang="de-DE" sz="1400" b="1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50150" y="1014710"/>
            <a:ext cx="666703" cy="352253"/>
            <a:chOff x="865054" y="962198"/>
            <a:chExt cx="666703" cy="352253"/>
          </a:xfrm>
        </p:grpSpPr>
        <p:sp>
          <p:nvSpPr>
            <p:cNvPr id="80" name="Rectangle 79"/>
            <p:cNvSpPr/>
            <p:nvPr/>
          </p:nvSpPr>
          <p:spPr>
            <a:xfrm>
              <a:off x="922297" y="998317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65054" y="962198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b="1" dirty="0" smtClean="0"/>
                <a:t>Abc</a:t>
              </a:r>
              <a:endParaRPr lang="de-DE" sz="800" b="1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865054" y="1076742"/>
              <a:ext cx="2984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 smtClean="0"/>
                <a:t>xyz</a:t>
              </a:r>
              <a:endParaRPr lang="de-DE" sz="700" dirty="0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1416853" y="1014710"/>
            <a:ext cx="666703" cy="352253"/>
            <a:chOff x="865054" y="962198"/>
            <a:chExt cx="666703" cy="352253"/>
          </a:xfrm>
        </p:grpSpPr>
        <p:sp>
          <p:nvSpPr>
            <p:cNvPr id="119" name="Rectangle 118"/>
            <p:cNvSpPr/>
            <p:nvPr/>
          </p:nvSpPr>
          <p:spPr>
            <a:xfrm>
              <a:off x="922297" y="998317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865054" y="962198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b="1" dirty="0" smtClean="0"/>
                <a:t>Abc</a:t>
              </a:r>
              <a:endParaRPr lang="de-DE" sz="800" b="1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865054" y="1076742"/>
              <a:ext cx="2984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 smtClean="0"/>
                <a:t>xyz</a:t>
              </a:r>
              <a:endParaRPr lang="de-DE" sz="700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750150" y="1395049"/>
            <a:ext cx="666703" cy="352253"/>
            <a:chOff x="865054" y="962198"/>
            <a:chExt cx="666703" cy="352253"/>
          </a:xfrm>
        </p:grpSpPr>
        <p:sp>
          <p:nvSpPr>
            <p:cNvPr id="123" name="Rectangle 122"/>
            <p:cNvSpPr/>
            <p:nvPr/>
          </p:nvSpPr>
          <p:spPr>
            <a:xfrm>
              <a:off x="922297" y="998317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865054" y="962198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b="1" dirty="0" smtClean="0"/>
                <a:t>Abc</a:t>
              </a:r>
              <a:endParaRPr lang="de-DE" sz="800" b="1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865054" y="1076742"/>
              <a:ext cx="2984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 smtClean="0"/>
                <a:t>xyz</a:t>
              </a:r>
              <a:endParaRPr lang="de-DE" sz="700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416853" y="1395049"/>
            <a:ext cx="666703" cy="352253"/>
            <a:chOff x="865054" y="962198"/>
            <a:chExt cx="666703" cy="352253"/>
          </a:xfrm>
        </p:grpSpPr>
        <p:sp>
          <p:nvSpPr>
            <p:cNvPr id="127" name="Rectangle 126"/>
            <p:cNvSpPr/>
            <p:nvPr/>
          </p:nvSpPr>
          <p:spPr>
            <a:xfrm>
              <a:off x="922297" y="998317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865054" y="962198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b="1" dirty="0" smtClean="0"/>
                <a:t>Abc</a:t>
              </a:r>
              <a:endParaRPr lang="de-DE" sz="800" b="1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865054" y="1076742"/>
              <a:ext cx="2984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 smtClean="0"/>
                <a:t>xyz</a:t>
              </a:r>
              <a:endParaRPr lang="de-DE" sz="700" dirty="0"/>
            </a:p>
          </p:txBody>
        </p:sp>
      </p:grpSp>
      <p:sp>
        <p:nvSpPr>
          <p:cNvPr id="131" name="Rectangle 130"/>
          <p:cNvSpPr/>
          <p:nvPr/>
        </p:nvSpPr>
        <p:spPr>
          <a:xfrm>
            <a:off x="763664" y="2440466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32" name="Group 131"/>
          <p:cNvGrpSpPr/>
          <p:nvPr/>
        </p:nvGrpSpPr>
        <p:grpSpPr>
          <a:xfrm>
            <a:off x="768160" y="2472767"/>
            <a:ext cx="544693" cy="352253"/>
            <a:chOff x="865054" y="962198"/>
            <a:chExt cx="666703" cy="352253"/>
          </a:xfrm>
        </p:grpSpPr>
        <p:sp>
          <p:nvSpPr>
            <p:cNvPr id="133" name="Rectangle 132"/>
            <p:cNvSpPr/>
            <p:nvPr/>
          </p:nvSpPr>
          <p:spPr>
            <a:xfrm>
              <a:off x="922297" y="998317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865054" y="962198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b="1" dirty="0" smtClean="0"/>
                <a:t>Abc</a:t>
              </a:r>
              <a:endParaRPr lang="de-DE" sz="800" b="1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865054" y="1076742"/>
              <a:ext cx="2984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 smtClean="0"/>
                <a:t>xyz</a:t>
              </a:r>
              <a:endParaRPr lang="de-DE" sz="700" dirty="0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1304938" y="2472767"/>
            <a:ext cx="544693" cy="352253"/>
            <a:chOff x="865054" y="962198"/>
            <a:chExt cx="666703" cy="352253"/>
          </a:xfrm>
        </p:grpSpPr>
        <p:sp>
          <p:nvSpPr>
            <p:cNvPr id="137" name="Rectangle 136"/>
            <p:cNvSpPr/>
            <p:nvPr/>
          </p:nvSpPr>
          <p:spPr>
            <a:xfrm>
              <a:off x="922297" y="998317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865054" y="962198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b="1" dirty="0" smtClean="0"/>
                <a:t>Abc</a:t>
              </a:r>
              <a:endParaRPr lang="de-DE" sz="800" b="1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865054" y="1076742"/>
              <a:ext cx="2984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 smtClean="0"/>
                <a:t>xyz</a:t>
              </a:r>
              <a:endParaRPr lang="de-DE" sz="700" dirty="0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768160" y="3020969"/>
            <a:ext cx="544693" cy="352253"/>
            <a:chOff x="865054" y="962198"/>
            <a:chExt cx="666703" cy="352253"/>
          </a:xfrm>
        </p:grpSpPr>
        <p:sp>
          <p:nvSpPr>
            <p:cNvPr id="141" name="Rectangle 140"/>
            <p:cNvSpPr/>
            <p:nvPr/>
          </p:nvSpPr>
          <p:spPr>
            <a:xfrm>
              <a:off x="922297" y="998317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865054" y="962198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b="1" dirty="0" smtClean="0"/>
                <a:t>Abc</a:t>
              </a:r>
              <a:endParaRPr lang="de-DE" sz="800" b="1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865054" y="1076742"/>
              <a:ext cx="2984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 smtClean="0"/>
                <a:t>xyz</a:t>
              </a:r>
              <a:endParaRPr lang="de-DE" sz="700" dirty="0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1304938" y="3020969"/>
            <a:ext cx="544693" cy="352253"/>
            <a:chOff x="865054" y="962198"/>
            <a:chExt cx="666703" cy="352253"/>
          </a:xfrm>
        </p:grpSpPr>
        <p:sp>
          <p:nvSpPr>
            <p:cNvPr id="145" name="Rectangle 144"/>
            <p:cNvSpPr/>
            <p:nvPr/>
          </p:nvSpPr>
          <p:spPr>
            <a:xfrm>
              <a:off x="922297" y="998317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865054" y="962198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b="1" dirty="0" smtClean="0"/>
                <a:t>Abc</a:t>
              </a:r>
              <a:endParaRPr lang="de-DE" sz="800" b="1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865054" y="1076742"/>
              <a:ext cx="2984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 smtClean="0"/>
                <a:t>xyz</a:t>
              </a:r>
              <a:endParaRPr lang="de-DE" sz="700" dirty="0"/>
            </a:p>
          </p:txBody>
        </p:sp>
      </p:grpSp>
      <p:cxnSp>
        <p:nvCxnSpPr>
          <p:cNvPr id="7" name="Straight Connector 6"/>
          <p:cNvCxnSpPr/>
          <p:nvPr/>
        </p:nvCxnSpPr>
        <p:spPr>
          <a:xfrm flipV="1">
            <a:off x="826443" y="2992709"/>
            <a:ext cx="1696038" cy="8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48" name="Group 147"/>
          <p:cNvGrpSpPr/>
          <p:nvPr/>
        </p:nvGrpSpPr>
        <p:grpSpPr>
          <a:xfrm>
            <a:off x="1837543" y="3020969"/>
            <a:ext cx="544693" cy="352253"/>
            <a:chOff x="865054" y="962198"/>
            <a:chExt cx="666703" cy="352253"/>
          </a:xfrm>
        </p:grpSpPr>
        <p:sp>
          <p:nvSpPr>
            <p:cNvPr id="149" name="Rectangle 148"/>
            <p:cNvSpPr/>
            <p:nvPr/>
          </p:nvSpPr>
          <p:spPr>
            <a:xfrm>
              <a:off x="922297" y="998317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865054" y="962198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b="1" dirty="0" smtClean="0"/>
                <a:t>Abc</a:t>
              </a:r>
              <a:endParaRPr lang="de-DE" sz="800" b="1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865054" y="1076742"/>
              <a:ext cx="2984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 smtClean="0"/>
                <a:t>xyz</a:t>
              </a:r>
              <a:endParaRPr lang="de-DE" sz="700" dirty="0"/>
            </a:p>
          </p:txBody>
        </p:sp>
      </p:grpSp>
      <p:sp>
        <p:nvSpPr>
          <p:cNvPr id="73" name="Rectangle 72"/>
          <p:cNvSpPr/>
          <p:nvPr/>
        </p:nvSpPr>
        <p:spPr>
          <a:xfrm>
            <a:off x="1833773" y="1013099"/>
            <a:ext cx="43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/>
            </a:r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r>
              <a:rPr lang="de-DE" sz="900" b="1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</a:t>
            </a:r>
            <a:endParaRPr lang="de-DE" sz="900" dirty="0">
              <a:solidFill>
                <a:schemeClr val="bg1">
                  <a:lumMod val="50000"/>
                </a:schemeClr>
              </a:solidFill>
              <a:latin typeface="Font Awesome 5 Free Solid" panose="02000503000000000000" pitchFamily="50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167503" y="1013099"/>
            <a:ext cx="43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/>
            </a:r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r>
              <a:rPr lang="de-DE" sz="900" b="1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</a:t>
            </a:r>
            <a:endParaRPr lang="de-DE" sz="900" dirty="0">
              <a:solidFill>
                <a:schemeClr val="bg1">
                  <a:lumMod val="50000"/>
                </a:schemeClr>
              </a:solidFill>
              <a:latin typeface="Font Awesome 5 Free Solid" panose="02000503000000000000" pitchFamily="50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833773" y="1394626"/>
            <a:ext cx="43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/>
            </a:r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r>
              <a:rPr lang="de-DE" sz="900" b="1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</a:t>
            </a:r>
            <a:endParaRPr lang="de-DE" sz="900" dirty="0">
              <a:solidFill>
                <a:schemeClr val="bg1">
                  <a:lumMod val="50000"/>
                </a:schemeClr>
              </a:solidFill>
              <a:latin typeface="Font Awesome 5 Free Solid" panose="02000503000000000000" pitchFamily="50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167503" y="1394626"/>
            <a:ext cx="43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/>
            </a:r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r>
              <a:rPr lang="de-DE" sz="900" b="1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</a:t>
            </a:r>
            <a:endParaRPr lang="de-DE" sz="900" dirty="0">
              <a:solidFill>
                <a:schemeClr val="bg1">
                  <a:lumMod val="50000"/>
                </a:schemeClr>
              </a:solidFill>
              <a:latin typeface="Font Awesome 5 Free Solid" panose="02000503000000000000" pitchFamily="50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072019" y="2488140"/>
            <a:ext cx="43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/>
            </a:r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r>
              <a:rPr lang="de-DE" sz="900" b="1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</a:t>
            </a:r>
            <a:endParaRPr lang="de-DE" sz="900" dirty="0">
              <a:solidFill>
                <a:schemeClr val="bg1">
                  <a:lumMod val="50000"/>
                </a:schemeClr>
              </a:solidFill>
              <a:latin typeface="Font Awesome 5 Free Solid" panose="02000503000000000000" pitchFamily="50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05743" y="2488140"/>
            <a:ext cx="43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/>
            </a:r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r>
              <a:rPr lang="de-DE" sz="900" b="1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</a:t>
            </a:r>
            <a:endParaRPr lang="de-DE" sz="900" dirty="0">
              <a:solidFill>
                <a:schemeClr val="bg1">
                  <a:lumMod val="50000"/>
                </a:schemeClr>
              </a:solidFill>
              <a:latin typeface="Font Awesome 5 Free Solid" panose="02000503000000000000" pitchFamily="50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072019" y="3020969"/>
            <a:ext cx="43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/>
            </a:r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r>
              <a:rPr lang="de-DE" sz="900" b="1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</a:t>
            </a:r>
            <a:endParaRPr lang="de-DE" sz="900" dirty="0">
              <a:solidFill>
                <a:schemeClr val="bg1">
                  <a:lumMod val="50000"/>
                </a:schemeClr>
              </a:solidFill>
              <a:latin typeface="Font Awesome 5 Free Solid" panose="02000503000000000000" pitchFamily="50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605743" y="3020969"/>
            <a:ext cx="43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/>
            </a:r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r>
              <a:rPr lang="de-DE" sz="900" b="1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</a:t>
            </a:r>
            <a:endParaRPr lang="de-DE" sz="900" dirty="0">
              <a:solidFill>
                <a:schemeClr val="bg1">
                  <a:lumMod val="50000"/>
                </a:schemeClr>
              </a:solidFill>
              <a:latin typeface="Font Awesome 5 Free Solid" panose="02000503000000000000" pitchFamily="50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138643" y="3020969"/>
            <a:ext cx="43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/>
            </a:r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r>
              <a:rPr lang="de-DE" sz="900" b="1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</a:t>
            </a:r>
            <a:endParaRPr lang="de-DE" sz="900" dirty="0">
              <a:solidFill>
                <a:schemeClr val="bg1">
                  <a:lumMod val="50000"/>
                </a:schemeClr>
              </a:solidFill>
              <a:latin typeface="Font Awesome 5 Free Solid" panose="02000503000000000000" pitchFamily="50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3077327" y="971896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66" name="Group 165"/>
          <p:cNvGrpSpPr/>
          <p:nvPr/>
        </p:nvGrpSpPr>
        <p:grpSpPr>
          <a:xfrm>
            <a:off x="3067802" y="1014326"/>
            <a:ext cx="666703" cy="352253"/>
            <a:chOff x="865054" y="962198"/>
            <a:chExt cx="666703" cy="352253"/>
          </a:xfrm>
        </p:grpSpPr>
        <p:sp>
          <p:nvSpPr>
            <p:cNvPr id="167" name="Rectangle 166"/>
            <p:cNvSpPr/>
            <p:nvPr/>
          </p:nvSpPr>
          <p:spPr>
            <a:xfrm>
              <a:off x="922297" y="998317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865054" y="962198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b="1" dirty="0" smtClean="0"/>
                <a:t>Abc</a:t>
              </a:r>
              <a:endParaRPr lang="de-DE" sz="800" b="1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865054" y="1076742"/>
              <a:ext cx="2984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 smtClean="0"/>
                <a:t>xyz</a:t>
              </a:r>
              <a:endParaRPr lang="de-DE" sz="700" dirty="0"/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3734505" y="1014326"/>
            <a:ext cx="666703" cy="352253"/>
            <a:chOff x="865054" y="962198"/>
            <a:chExt cx="666703" cy="352253"/>
          </a:xfrm>
        </p:grpSpPr>
        <p:sp>
          <p:nvSpPr>
            <p:cNvPr id="171" name="Rectangle 170"/>
            <p:cNvSpPr/>
            <p:nvPr/>
          </p:nvSpPr>
          <p:spPr>
            <a:xfrm>
              <a:off x="922297" y="998317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865054" y="962198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b="1" dirty="0" smtClean="0"/>
                <a:t>Abc</a:t>
              </a:r>
              <a:endParaRPr lang="de-DE" sz="800" b="1" dirty="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865054" y="1076742"/>
              <a:ext cx="2984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 smtClean="0"/>
                <a:t>xyz</a:t>
              </a:r>
              <a:endParaRPr lang="de-DE" sz="700" dirty="0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3067802" y="1394665"/>
            <a:ext cx="666703" cy="352253"/>
            <a:chOff x="865054" y="962198"/>
            <a:chExt cx="666703" cy="352253"/>
          </a:xfrm>
        </p:grpSpPr>
        <p:sp>
          <p:nvSpPr>
            <p:cNvPr id="175" name="Rectangle 174"/>
            <p:cNvSpPr/>
            <p:nvPr/>
          </p:nvSpPr>
          <p:spPr>
            <a:xfrm>
              <a:off x="922297" y="998317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865054" y="962198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b="1" dirty="0" smtClean="0"/>
                <a:t>Abc</a:t>
              </a:r>
              <a:endParaRPr lang="de-DE" sz="800" b="1" dirty="0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865054" y="1076742"/>
              <a:ext cx="2984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 smtClean="0"/>
                <a:t>xyz</a:t>
              </a:r>
              <a:endParaRPr lang="de-DE" sz="700" dirty="0"/>
            </a:p>
          </p:txBody>
        </p:sp>
      </p:grpSp>
      <p:sp>
        <p:nvSpPr>
          <p:cNvPr id="182" name="Rectangle 181"/>
          <p:cNvSpPr/>
          <p:nvPr/>
        </p:nvSpPr>
        <p:spPr>
          <a:xfrm>
            <a:off x="4133508" y="881347"/>
            <a:ext cx="43503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/>
            </a:r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/>
            </a:r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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3485155" y="1012715"/>
            <a:ext cx="43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/>
            </a:r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r>
              <a:rPr lang="de-DE" sz="900" b="1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</a:t>
            </a:r>
            <a:endParaRPr lang="de-DE" sz="900" dirty="0">
              <a:solidFill>
                <a:schemeClr val="bg1">
                  <a:lumMod val="50000"/>
                </a:schemeClr>
              </a:solidFill>
              <a:latin typeface="Font Awesome 5 Free Solid" panose="02000503000000000000" pitchFamily="50" charset="0"/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3485155" y="1394242"/>
            <a:ext cx="43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/>
            </a:r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r>
              <a:rPr lang="de-DE" sz="900" b="1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</a:t>
            </a:r>
            <a:endParaRPr lang="de-DE" sz="900" dirty="0">
              <a:solidFill>
                <a:schemeClr val="bg1">
                  <a:lumMod val="50000"/>
                </a:schemeClr>
              </a:solidFill>
              <a:latin typeface="Font Awesome 5 Free Solid" panose="02000503000000000000" pitchFamily="50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761050" y="3983255"/>
            <a:ext cx="609460" cy="3161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703807" y="3947136"/>
            <a:ext cx="3417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Abc</a:t>
            </a:r>
            <a:endParaRPr lang="de-DE" sz="800" dirty="0"/>
          </a:p>
        </p:txBody>
      </p:sp>
      <p:sp>
        <p:nvSpPr>
          <p:cNvPr id="105" name="TextBox 104"/>
          <p:cNvSpPr txBox="1"/>
          <p:nvPr/>
        </p:nvSpPr>
        <p:spPr>
          <a:xfrm>
            <a:off x="8044943" y="40155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12</a:t>
            </a:r>
            <a:endParaRPr lang="de-DE" sz="1400" b="1" dirty="0"/>
          </a:p>
        </p:txBody>
      </p:sp>
      <p:sp>
        <p:nvSpPr>
          <p:cNvPr id="109" name="Rectangle 108"/>
          <p:cNvSpPr/>
          <p:nvPr/>
        </p:nvSpPr>
        <p:spPr>
          <a:xfrm>
            <a:off x="8427753" y="3983255"/>
            <a:ext cx="609460" cy="3161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8370510" y="3947136"/>
            <a:ext cx="3417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Abc</a:t>
            </a:r>
            <a:endParaRPr lang="de-DE" sz="800" dirty="0"/>
          </a:p>
        </p:txBody>
      </p:sp>
      <p:sp>
        <p:nvSpPr>
          <p:cNvPr id="111" name="TextBox 110"/>
          <p:cNvSpPr txBox="1"/>
          <p:nvPr/>
        </p:nvSpPr>
        <p:spPr>
          <a:xfrm>
            <a:off x="8711646" y="40155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12</a:t>
            </a:r>
            <a:endParaRPr lang="de-DE" sz="1400" b="1" dirty="0"/>
          </a:p>
        </p:txBody>
      </p:sp>
      <p:sp>
        <p:nvSpPr>
          <p:cNvPr id="112" name="Rectangle 111"/>
          <p:cNvSpPr/>
          <p:nvPr/>
        </p:nvSpPr>
        <p:spPr>
          <a:xfrm>
            <a:off x="7761050" y="4351279"/>
            <a:ext cx="609460" cy="3161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703807" y="4315160"/>
            <a:ext cx="3417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Abc</a:t>
            </a:r>
            <a:endParaRPr lang="de-DE" sz="800" dirty="0"/>
          </a:p>
        </p:txBody>
      </p:sp>
      <p:sp>
        <p:nvSpPr>
          <p:cNvPr id="114" name="TextBox 113"/>
          <p:cNvSpPr txBox="1"/>
          <p:nvPr/>
        </p:nvSpPr>
        <p:spPr>
          <a:xfrm>
            <a:off x="8044943" y="438356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12</a:t>
            </a:r>
            <a:endParaRPr lang="de-DE" sz="1400" b="1" dirty="0"/>
          </a:p>
        </p:txBody>
      </p:sp>
      <p:sp>
        <p:nvSpPr>
          <p:cNvPr id="115" name="Rectangle 114"/>
          <p:cNvSpPr/>
          <p:nvPr/>
        </p:nvSpPr>
        <p:spPr>
          <a:xfrm>
            <a:off x="8427753" y="4351279"/>
            <a:ext cx="609460" cy="3161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8370510" y="4315160"/>
            <a:ext cx="3417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Abc</a:t>
            </a:r>
            <a:endParaRPr lang="de-DE" sz="800" dirty="0"/>
          </a:p>
        </p:txBody>
      </p:sp>
      <p:sp>
        <p:nvSpPr>
          <p:cNvPr id="117" name="TextBox 116"/>
          <p:cNvSpPr txBox="1"/>
          <p:nvPr/>
        </p:nvSpPr>
        <p:spPr>
          <a:xfrm>
            <a:off x="8711646" y="438356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12</a:t>
            </a:r>
            <a:endParaRPr lang="de-DE" sz="1400" b="1" dirty="0"/>
          </a:p>
        </p:txBody>
      </p:sp>
      <p:grpSp>
        <p:nvGrpSpPr>
          <p:cNvPr id="152" name="Group 151"/>
          <p:cNvGrpSpPr/>
          <p:nvPr/>
        </p:nvGrpSpPr>
        <p:grpSpPr>
          <a:xfrm>
            <a:off x="2072007" y="1014710"/>
            <a:ext cx="666703" cy="352253"/>
            <a:chOff x="865054" y="962198"/>
            <a:chExt cx="666703" cy="352253"/>
          </a:xfrm>
        </p:grpSpPr>
        <p:sp>
          <p:nvSpPr>
            <p:cNvPr id="153" name="Rectangle 152"/>
            <p:cNvSpPr/>
            <p:nvPr/>
          </p:nvSpPr>
          <p:spPr>
            <a:xfrm>
              <a:off x="922297" y="998317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865054" y="962198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b="1" dirty="0" smtClean="0"/>
                <a:t>Abc</a:t>
              </a:r>
              <a:endParaRPr lang="de-DE" sz="800" b="1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865054" y="1076742"/>
              <a:ext cx="2984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 smtClean="0"/>
                <a:t>xyz</a:t>
              </a:r>
              <a:endParaRPr lang="de-DE" sz="700" dirty="0"/>
            </a:p>
          </p:txBody>
        </p:sp>
      </p:grpSp>
      <p:sp>
        <p:nvSpPr>
          <p:cNvPr id="156" name="Rectangle 155"/>
          <p:cNvSpPr/>
          <p:nvPr/>
        </p:nvSpPr>
        <p:spPr>
          <a:xfrm>
            <a:off x="2488927" y="1013099"/>
            <a:ext cx="43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/>
            </a:r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r>
              <a:rPr lang="de-DE" sz="900" b="1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</a:t>
            </a:r>
            <a:endParaRPr lang="de-DE" sz="900" dirty="0">
              <a:solidFill>
                <a:schemeClr val="bg1">
                  <a:lumMod val="50000"/>
                </a:schemeClr>
              </a:solidFill>
              <a:latin typeface="Font Awesome 5 Free Solid" panose="02000503000000000000" pitchFamily="50" charset="0"/>
            </a:endParaRPr>
          </a:p>
        </p:txBody>
      </p:sp>
      <p:grpSp>
        <p:nvGrpSpPr>
          <p:cNvPr id="157" name="Group 156"/>
          <p:cNvGrpSpPr/>
          <p:nvPr/>
        </p:nvGrpSpPr>
        <p:grpSpPr>
          <a:xfrm>
            <a:off x="4401301" y="1014326"/>
            <a:ext cx="666703" cy="352253"/>
            <a:chOff x="865054" y="962198"/>
            <a:chExt cx="666703" cy="352253"/>
          </a:xfrm>
        </p:grpSpPr>
        <p:sp>
          <p:nvSpPr>
            <p:cNvPr id="158" name="Rectangle 157"/>
            <p:cNvSpPr/>
            <p:nvPr/>
          </p:nvSpPr>
          <p:spPr>
            <a:xfrm>
              <a:off x="922297" y="998317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865054" y="962198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b="1" dirty="0" smtClean="0"/>
                <a:t>Abc</a:t>
              </a:r>
              <a:endParaRPr lang="de-DE" sz="800" b="1" dirty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865054" y="1076742"/>
              <a:ext cx="2984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 smtClean="0"/>
                <a:t>xyz</a:t>
              </a:r>
              <a:endParaRPr lang="de-DE" sz="700" dirty="0"/>
            </a:p>
          </p:txBody>
        </p:sp>
      </p:grpSp>
      <p:sp>
        <p:nvSpPr>
          <p:cNvPr id="161" name="Rectangle 160"/>
          <p:cNvSpPr/>
          <p:nvPr/>
        </p:nvSpPr>
        <p:spPr>
          <a:xfrm>
            <a:off x="4818654" y="1013903"/>
            <a:ext cx="43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/>
            </a:r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r>
              <a:rPr lang="de-DE" sz="900" b="1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</a:t>
            </a:r>
            <a:endParaRPr lang="de-DE" sz="900" dirty="0">
              <a:solidFill>
                <a:schemeClr val="bg1">
                  <a:lumMod val="50000"/>
                </a:schemeClr>
              </a:solidFill>
              <a:latin typeface="Font Awesome 5 Free Solid" panose="020005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51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2732542" y="603164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Rectangle 112"/>
          <p:cNvSpPr/>
          <p:nvPr/>
        </p:nvSpPr>
        <p:spPr>
          <a:xfrm>
            <a:off x="4938978" y="603164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Rectangle 127"/>
          <p:cNvSpPr/>
          <p:nvPr/>
        </p:nvSpPr>
        <p:spPr>
          <a:xfrm>
            <a:off x="7145414" y="603164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tangle 58"/>
          <p:cNvSpPr/>
          <p:nvPr/>
        </p:nvSpPr>
        <p:spPr>
          <a:xfrm>
            <a:off x="2806490" y="668904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0" name="Rectangle 69"/>
          <p:cNvSpPr/>
          <p:nvPr/>
        </p:nvSpPr>
        <p:spPr>
          <a:xfrm>
            <a:off x="3212726" y="901938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Rectangle 70"/>
          <p:cNvSpPr/>
          <p:nvPr/>
        </p:nvSpPr>
        <p:spPr>
          <a:xfrm>
            <a:off x="4157153" y="901938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Rectangle 74"/>
          <p:cNvSpPr/>
          <p:nvPr/>
        </p:nvSpPr>
        <p:spPr>
          <a:xfrm>
            <a:off x="4370217" y="1569016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Rectangle 75"/>
          <p:cNvSpPr/>
          <p:nvPr/>
        </p:nvSpPr>
        <p:spPr>
          <a:xfrm>
            <a:off x="4086282" y="1569016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Rectangle 76"/>
          <p:cNvSpPr/>
          <p:nvPr/>
        </p:nvSpPr>
        <p:spPr>
          <a:xfrm>
            <a:off x="3212726" y="1062758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tangle 77"/>
          <p:cNvSpPr/>
          <p:nvPr/>
        </p:nvSpPr>
        <p:spPr>
          <a:xfrm>
            <a:off x="4157153" y="1062758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9" name="Straight Connector 78"/>
          <p:cNvCxnSpPr/>
          <p:nvPr/>
        </p:nvCxnSpPr>
        <p:spPr>
          <a:xfrm>
            <a:off x="2806490" y="803960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2867708" y="1006168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867708" y="1172100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823615" y="1006168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823615" y="1172100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4545624" y="696458"/>
            <a:ext cx="74464" cy="737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Rectangle 126"/>
          <p:cNvSpPr/>
          <p:nvPr/>
        </p:nvSpPr>
        <p:spPr>
          <a:xfrm>
            <a:off x="7697322" y="785148"/>
            <a:ext cx="926644" cy="8423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29" name="Rectangle 128"/>
          <p:cNvSpPr/>
          <p:nvPr/>
        </p:nvSpPr>
        <p:spPr>
          <a:xfrm>
            <a:off x="8102723" y="1018181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Rectangle 129"/>
          <p:cNvSpPr/>
          <p:nvPr/>
        </p:nvSpPr>
        <p:spPr>
          <a:xfrm>
            <a:off x="8315787" y="1444544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Rectangle 130"/>
          <p:cNvSpPr/>
          <p:nvPr/>
        </p:nvSpPr>
        <p:spPr>
          <a:xfrm>
            <a:off x="8031852" y="1444544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Rectangle 131"/>
          <p:cNvSpPr/>
          <p:nvPr/>
        </p:nvSpPr>
        <p:spPr>
          <a:xfrm>
            <a:off x="8102723" y="1179001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3" name="Straight Connector 132"/>
          <p:cNvCxnSpPr/>
          <p:nvPr/>
        </p:nvCxnSpPr>
        <p:spPr>
          <a:xfrm>
            <a:off x="7697322" y="920203"/>
            <a:ext cx="9266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7769185" y="1122411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7769185" y="1288343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8491194" y="822226"/>
            <a:ext cx="74464" cy="737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Rectangle 136"/>
          <p:cNvSpPr/>
          <p:nvPr/>
        </p:nvSpPr>
        <p:spPr>
          <a:xfrm>
            <a:off x="5012061" y="668904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38" name="Rectangle 137"/>
          <p:cNvSpPr/>
          <p:nvPr/>
        </p:nvSpPr>
        <p:spPr>
          <a:xfrm>
            <a:off x="5418297" y="1005481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Rectangle 138"/>
          <p:cNvSpPr/>
          <p:nvPr/>
        </p:nvSpPr>
        <p:spPr>
          <a:xfrm>
            <a:off x="6362724" y="1005481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Rectangle 139"/>
          <p:cNvSpPr/>
          <p:nvPr/>
        </p:nvSpPr>
        <p:spPr>
          <a:xfrm>
            <a:off x="6575788" y="1569016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Rectangle 140"/>
          <p:cNvSpPr/>
          <p:nvPr/>
        </p:nvSpPr>
        <p:spPr>
          <a:xfrm>
            <a:off x="6291853" y="1569016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Rectangle 141"/>
          <p:cNvSpPr/>
          <p:nvPr/>
        </p:nvSpPr>
        <p:spPr>
          <a:xfrm>
            <a:off x="5418297" y="1166301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Rectangle 142"/>
          <p:cNvSpPr/>
          <p:nvPr/>
        </p:nvSpPr>
        <p:spPr>
          <a:xfrm>
            <a:off x="6362724" y="1166301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4" name="Straight Connector 143"/>
          <p:cNvCxnSpPr/>
          <p:nvPr/>
        </p:nvCxnSpPr>
        <p:spPr>
          <a:xfrm>
            <a:off x="5012061" y="803960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5073279" y="1109711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5073279" y="1275643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6029186" y="1109711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6029186" y="1275643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6751195" y="696458"/>
            <a:ext cx="74464" cy="737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Rectangle 149"/>
          <p:cNvSpPr/>
          <p:nvPr/>
        </p:nvSpPr>
        <p:spPr>
          <a:xfrm>
            <a:off x="5012061" y="803960"/>
            <a:ext cx="460025" cy="11969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Rectangle 150"/>
          <p:cNvSpPr/>
          <p:nvPr/>
        </p:nvSpPr>
        <p:spPr>
          <a:xfrm>
            <a:off x="5472086" y="803959"/>
            <a:ext cx="460025" cy="119698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Rectangle 151"/>
          <p:cNvSpPr/>
          <p:nvPr/>
        </p:nvSpPr>
        <p:spPr>
          <a:xfrm>
            <a:off x="5932111" y="803959"/>
            <a:ext cx="460025" cy="119698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3" name="Straight Connector 152"/>
          <p:cNvCxnSpPr/>
          <p:nvPr/>
        </p:nvCxnSpPr>
        <p:spPr>
          <a:xfrm>
            <a:off x="5012061" y="920203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526106" y="603164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Rectangle 98"/>
          <p:cNvSpPr/>
          <p:nvPr/>
        </p:nvSpPr>
        <p:spPr>
          <a:xfrm>
            <a:off x="600054" y="668904"/>
            <a:ext cx="1871906" cy="10754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000" dirty="0" smtClean="0">
                <a:solidFill>
                  <a:schemeClr val="bg1"/>
                </a:solidFill>
              </a:rPr>
              <a:t>&gt;_</a:t>
            </a:r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732542" y="2155996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tangle 46"/>
          <p:cNvSpPr/>
          <p:nvPr/>
        </p:nvSpPr>
        <p:spPr>
          <a:xfrm>
            <a:off x="2806490" y="2221736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0" name="Rectangle 49"/>
          <p:cNvSpPr/>
          <p:nvPr/>
        </p:nvSpPr>
        <p:spPr>
          <a:xfrm>
            <a:off x="4370217" y="3121848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tangle 50"/>
          <p:cNvSpPr/>
          <p:nvPr/>
        </p:nvSpPr>
        <p:spPr>
          <a:xfrm>
            <a:off x="4086282" y="3121848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4" name="Straight Connector 53"/>
          <p:cNvCxnSpPr/>
          <p:nvPr/>
        </p:nvCxnSpPr>
        <p:spPr>
          <a:xfrm>
            <a:off x="2806490" y="2356792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545624" y="2249290"/>
            <a:ext cx="74464" cy="737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/>
          <p:cNvSpPr/>
          <p:nvPr/>
        </p:nvSpPr>
        <p:spPr>
          <a:xfrm>
            <a:off x="7150064" y="2139779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Rectangle 62"/>
          <p:cNvSpPr/>
          <p:nvPr/>
        </p:nvSpPr>
        <p:spPr>
          <a:xfrm>
            <a:off x="7224012" y="2205519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4" name="Rectangle 63"/>
          <p:cNvSpPr/>
          <p:nvPr/>
        </p:nvSpPr>
        <p:spPr>
          <a:xfrm>
            <a:off x="8787739" y="3105631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6" name="Straight Connector 65"/>
          <p:cNvCxnSpPr/>
          <p:nvPr/>
        </p:nvCxnSpPr>
        <p:spPr>
          <a:xfrm>
            <a:off x="9090728" y="2340575"/>
            <a:ext cx="51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8963146" y="2242598"/>
            <a:ext cx="74464" cy="737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Rectangle 67"/>
          <p:cNvSpPr/>
          <p:nvPr/>
        </p:nvSpPr>
        <p:spPr>
          <a:xfrm>
            <a:off x="3212726" y="242814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Rectangle 68"/>
          <p:cNvSpPr/>
          <p:nvPr/>
        </p:nvSpPr>
        <p:spPr>
          <a:xfrm>
            <a:off x="4157153" y="242814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2" name="Straight Connector 71"/>
          <p:cNvCxnSpPr/>
          <p:nvPr/>
        </p:nvCxnSpPr>
        <p:spPr>
          <a:xfrm>
            <a:off x="2867708" y="2532379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823615" y="2532379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2860278" y="2608544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0" name="Rectangle 79"/>
          <p:cNvSpPr/>
          <p:nvPr/>
        </p:nvSpPr>
        <p:spPr>
          <a:xfrm>
            <a:off x="3266514" y="2608544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2" name="Rectangle 81"/>
          <p:cNvSpPr/>
          <p:nvPr/>
        </p:nvSpPr>
        <p:spPr>
          <a:xfrm>
            <a:off x="3672751" y="2608544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7" name="Rectangle 86"/>
          <p:cNvSpPr/>
          <p:nvPr/>
        </p:nvSpPr>
        <p:spPr>
          <a:xfrm>
            <a:off x="4078986" y="2608544"/>
            <a:ext cx="538192" cy="1337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91" name="Rectangle 90"/>
          <p:cNvSpPr/>
          <p:nvPr/>
        </p:nvSpPr>
        <p:spPr>
          <a:xfrm>
            <a:off x="2860277" y="2739062"/>
            <a:ext cx="405511" cy="334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Rectangle 91"/>
          <p:cNvSpPr/>
          <p:nvPr/>
        </p:nvSpPr>
        <p:spPr>
          <a:xfrm>
            <a:off x="526106" y="2155996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Rectangle 92"/>
          <p:cNvSpPr/>
          <p:nvPr/>
        </p:nvSpPr>
        <p:spPr>
          <a:xfrm>
            <a:off x="600054" y="2221737"/>
            <a:ext cx="1871906" cy="90011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000" dirty="0" smtClean="0">
                <a:solidFill>
                  <a:schemeClr val="bg1"/>
                </a:solidFill>
              </a:rPr>
              <a:t>&gt;_</a:t>
            </a:r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600054" y="3121848"/>
            <a:ext cx="1871906" cy="175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95" name="Rectangle 94"/>
          <p:cNvSpPr/>
          <p:nvPr/>
        </p:nvSpPr>
        <p:spPr>
          <a:xfrm>
            <a:off x="940507" y="3159948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tangle 95"/>
          <p:cNvSpPr/>
          <p:nvPr/>
        </p:nvSpPr>
        <p:spPr>
          <a:xfrm>
            <a:off x="656572" y="3159948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Rectangle 103"/>
          <p:cNvSpPr/>
          <p:nvPr/>
        </p:nvSpPr>
        <p:spPr>
          <a:xfrm>
            <a:off x="1469599" y="2593592"/>
            <a:ext cx="926644" cy="3959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05" name="Rectangle 104"/>
          <p:cNvSpPr/>
          <p:nvPr/>
        </p:nvSpPr>
        <p:spPr>
          <a:xfrm>
            <a:off x="1878148" y="2674225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1544610" y="2778455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2091212" y="2851250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Rectangle 108"/>
          <p:cNvSpPr/>
          <p:nvPr/>
        </p:nvSpPr>
        <p:spPr>
          <a:xfrm>
            <a:off x="1807277" y="2851250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Rectangle 109"/>
          <p:cNvSpPr/>
          <p:nvPr/>
        </p:nvSpPr>
        <p:spPr>
          <a:xfrm>
            <a:off x="1224442" y="3159948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Rectangle 110"/>
          <p:cNvSpPr/>
          <p:nvPr/>
        </p:nvSpPr>
        <p:spPr>
          <a:xfrm>
            <a:off x="4938978" y="2145810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Rectangle 111"/>
          <p:cNvSpPr/>
          <p:nvPr/>
        </p:nvSpPr>
        <p:spPr>
          <a:xfrm>
            <a:off x="5012061" y="2211550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16" name="Rectangle 115"/>
          <p:cNvSpPr/>
          <p:nvPr/>
        </p:nvSpPr>
        <p:spPr>
          <a:xfrm>
            <a:off x="6575788" y="3111662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Rectangle 116"/>
          <p:cNvSpPr/>
          <p:nvPr/>
        </p:nvSpPr>
        <p:spPr>
          <a:xfrm>
            <a:off x="6291853" y="3111662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0" name="Straight Connector 119"/>
          <p:cNvCxnSpPr/>
          <p:nvPr/>
        </p:nvCxnSpPr>
        <p:spPr>
          <a:xfrm>
            <a:off x="5012061" y="2346606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6751195" y="2239104"/>
            <a:ext cx="74464" cy="737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Rectangle 125"/>
          <p:cNvSpPr/>
          <p:nvPr/>
        </p:nvSpPr>
        <p:spPr>
          <a:xfrm>
            <a:off x="5012061" y="2346606"/>
            <a:ext cx="460025" cy="119697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Rectangle 153"/>
          <p:cNvSpPr/>
          <p:nvPr/>
        </p:nvSpPr>
        <p:spPr>
          <a:xfrm>
            <a:off x="5472086" y="2346605"/>
            <a:ext cx="460025" cy="11969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Rectangle 154"/>
          <p:cNvSpPr/>
          <p:nvPr/>
        </p:nvSpPr>
        <p:spPr>
          <a:xfrm>
            <a:off x="5932111" y="2346605"/>
            <a:ext cx="460025" cy="119698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6" name="Straight Connector 155"/>
          <p:cNvCxnSpPr/>
          <p:nvPr/>
        </p:nvCxnSpPr>
        <p:spPr>
          <a:xfrm>
            <a:off x="5012061" y="2462849"/>
            <a:ext cx="1871906" cy="0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4" name="Rectangle 163"/>
          <p:cNvSpPr/>
          <p:nvPr/>
        </p:nvSpPr>
        <p:spPr>
          <a:xfrm>
            <a:off x="3269849" y="2739062"/>
            <a:ext cx="405511" cy="334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Rectangle 164"/>
          <p:cNvSpPr/>
          <p:nvPr/>
        </p:nvSpPr>
        <p:spPr>
          <a:xfrm>
            <a:off x="3674284" y="2739062"/>
            <a:ext cx="405511" cy="334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Rectangle 165"/>
          <p:cNvSpPr/>
          <p:nvPr/>
        </p:nvSpPr>
        <p:spPr>
          <a:xfrm>
            <a:off x="4075653" y="2739062"/>
            <a:ext cx="541525" cy="334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0" name="Straight Connector 89"/>
          <p:cNvCxnSpPr/>
          <p:nvPr/>
        </p:nvCxnSpPr>
        <p:spPr>
          <a:xfrm>
            <a:off x="2861702" y="2966223"/>
            <a:ext cx="17554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2860278" y="2850459"/>
            <a:ext cx="17569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5069905" y="2570444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68" name="Rectangle 167"/>
          <p:cNvSpPr/>
          <p:nvPr/>
        </p:nvSpPr>
        <p:spPr>
          <a:xfrm>
            <a:off x="5476141" y="2570444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69" name="Rectangle 168"/>
          <p:cNvSpPr/>
          <p:nvPr/>
        </p:nvSpPr>
        <p:spPr>
          <a:xfrm>
            <a:off x="5882378" y="2570444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70" name="Rectangle 169"/>
          <p:cNvSpPr/>
          <p:nvPr/>
        </p:nvSpPr>
        <p:spPr>
          <a:xfrm>
            <a:off x="6288613" y="2570444"/>
            <a:ext cx="538192" cy="1337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71" name="Rectangle 170"/>
          <p:cNvSpPr/>
          <p:nvPr/>
        </p:nvSpPr>
        <p:spPr>
          <a:xfrm>
            <a:off x="5069904" y="2700962"/>
            <a:ext cx="405511" cy="334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Rectangle 171"/>
          <p:cNvSpPr/>
          <p:nvPr/>
        </p:nvSpPr>
        <p:spPr>
          <a:xfrm>
            <a:off x="5479476" y="2700962"/>
            <a:ext cx="405511" cy="334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Rectangle 172"/>
          <p:cNvSpPr/>
          <p:nvPr/>
        </p:nvSpPr>
        <p:spPr>
          <a:xfrm>
            <a:off x="5883911" y="2700962"/>
            <a:ext cx="405511" cy="334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Rectangle 173"/>
          <p:cNvSpPr/>
          <p:nvPr/>
        </p:nvSpPr>
        <p:spPr>
          <a:xfrm>
            <a:off x="6285280" y="2700962"/>
            <a:ext cx="541525" cy="334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5" name="Straight Connector 174"/>
          <p:cNvCxnSpPr/>
          <p:nvPr/>
        </p:nvCxnSpPr>
        <p:spPr>
          <a:xfrm>
            <a:off x="5071329" y="2928123"/>
            <a:ext cx="17554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5069905" y="2812359"/>
            <a:ext cx="17569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526106" y="3743301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Rectangle 102"/>
          <p:cNvSpPr/>
          <p:nvPr/>
        </p:nvSpPr>
        <p:spPr>
          <a:xfrm>
            <a:off x="599189" y="3809041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61" name="Rectangle 160"/>
          <p:cNvSpPr/>
          <p:nvPr/>
        </p:nvSpPr>
        <p:spPr>
          <a:xfrm>
            <a:off x="599189" y="3809041"/>
            <a:ext cx="460025" cy="11969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Rectangle 161"/>
          <p:cNvSpPr/>
          <p:nvPr/>
        </p:nvSpPr>
        <p:spPr>
          <a:xfrm>
            <a:off x="1059214" y="3809040"/>
            <a:ext cx="460025" cy="119698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Rectangle 162"/>
          <p:cNvSpPr/>
          <p:nvPr/>
        </p:nvSpPr>
        <p:spPr>
          <a:xfrm>
            <a:off x="1519239" y="3809040"/>
            <a:ext cx="460025" cy="119698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8" name="Rectangle 177"/>
          <p:cNvSpPr/>
          <p:nvPr/>
        </p:nvSpPr>
        <p:spPr>
          <a:xfrm>
            <a:off x="1979264" y="3809040"/>
            <a:ext cx="491831" cy="119698"/>
          </a:xfrm>
          <a:prstGeom prst="rect">
            <a:avLst/>
          </a:prstGeom>
          <a:noFill/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" name="Rectangle 178"/>
          <p:cNvSpPr/>
          <p:nvPr/>
        </p:nvSpPr>
        <p:spPr>
          <a:xfrm>
            <a:off x="526106" y="5330606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0" name="Rectangle 179"/>
          <p:cNvSpPr/>
          <p:nvPr/>
        </p:nvSpPr>
        <p:spPr>
          <a:xfrm>
            <a:off x="1059352" y="5695741"/>
            <a:ext cx="925794" cy="49053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87" name="Rectangle 186"/>
          <p:cNvSpPr/>
          <p:nvPr/>
        </p:nvSpPr>
        <p:spPr>
          <a:xfrm>
            <a:off x="1459022" y="5787884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8" name="Straight Connector 187"/>
          <p:cNvCxnSpPr/>
          <p:nvPr/>
        </p:nvCxnSpPr>
        <p:spPr>
          <a:xfrm>
            <a:off x="1114004" y="5892114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Rectangle 188"/>
          <p:cNvSpPr/>
          <p:nvPr/>
        </p:nvSpPr>
        <p:spPr>
          <a:xfrm>
            <a:off x="1459022" y="5969103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0" name="Straight Connector 189"/>
          <p:cNvCxnSpPr/>
          <p:nvPr/>
        </p:nvCxnSpPr>
        <p:spPr>
          <a:xfrm>
            <a:off x="1114004" y="6073333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" name="Rectangle 190"/>
          <p:cNvSpPr/>
          <p:nvPr/>
        </p:nvSpPr>
        <p:spPr>
          <a:xfrm>
            <a:off x="2732542" y="5330606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2" name="Rectangle 191"/>
          <p:cNvSpPr/>
          <p:nvPr/>
        </p:nvSpPr>
        <p:spPr>
          <a:xfrm>
            <a:off x="3265788" y="5619065"/>
            <a:ext cx="925794" cy="64341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93" name="Rectangle 192"/>
          <p:cNvSpPr/>
          <p:nvPr/>
        </p:nvSpPr>
        <p:spPr>
          <a:xfrm>
            <a:off x="3665458" y="5864084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4" name="Straight Connector 193"/>
          <p:cNvCxnSpPr/>
          <p:nvPr/>
        </p:nvCxnSpPr>
        <p:spPr>
          <a:xfrm>
            <a:off x="3320440" y="5968314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Rectangle 194"/>
          <p:cNvSpPr/>
          <p:nvPr/>
        </p:nvSpPr>
        <p:spPr>
          <a:xfrm>
            <a:off x="3665458" y="6045303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6" name="Straight Connector 195"/>
          <p:cNvCxnSpPr/>
          <p:nvPr/>
        </p:nvCxnSpPr>
        <p:spPr>
          <a:xfrm>
            <a:off x="3320440" y="6149533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3320440" y="5775475"/>
            <a:ext cx="65008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8" name="Rectangle 197"/>
          <p:cNvSpPr/>
          <p:nvPr/>
        </p:nvSpPr>
        <p:spPr>
          <a:xfrm>
            <a:off x="4938978" y="5330606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9" name="Rectangle 198"/>
          <p:cNvSpPr/>
          <p:nvPr/>
        </p:nvSpPr>
        <p:spPr>
          <a:xfrm>
            <a:off x="5057886" y="5695741"/>
            <a:ext cx="1782046" cy="49053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00" name="Rectangle 199"/>
          <p:cNvSpPr/>
          <p:nvPr/>
        </p:nvSpPr>
        <p:spPr>
          <a:xfrm>
            <a:off x="5457556" y="5787884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1" name="Straight Connector 200"/>
          <p:cNvCxnSpPr/>
          <p:nvPr/>
        </p:nvCxnSpPr>
        <p:spPr>
          <a:xfrm>
            <a:off x="5112538" y="5892114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Rectangle 201"/>
          <p:cNvSpPr/>
          <p:nvPr/>
        </p:nvSpPr>
        <p:spPr>
          <a:xfrm>
            <a:off x="5457556" y="5969103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3" name="Straight Connector 202"/>
          <p:cNvCxnSpPr/>
          <p:nvPr/>
        </p:nvCxnSpPr>
        <p:spPr>
          <a:xfrm>
            <a:off x="5112538" y="6073333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" name="Rectangle 203"/>
          <p:cNvSpPr/>
          <p:nvPr/>
        </p:nvSpPr>
        <p:spPr>
          <a:xfrm>
            <a:off x="6324397" y="5787884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5" name="Straight Connector 204"/>
          <p:cNvCxnSpPr/>
          <p:nvPr/>
        </p:nvCxnSpPr>
        <p:spPr>
          <a:xfrm>
            <a:off x="5979379" y="5892114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" name="Rectangle 205"/>
          <p:cNvSpPr/>
          <p:nvPr/>
        </p:nvSpPr>
        <p:spPr>
          <a:xfrm>
            <a:off x="6324397" y="5969103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7" name="Straight Connector 206"/>
          <p:cNvCxnSpPr/>
          <p:nvPr/>
        </p:nvCxnSpPr>
        <p:spPr>
          <a:xfrm>
            <a:off x="5979379" y="6073333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8" name="Rectangle 207"/>
          <p:cNvSpPr/>
          <p:nvPr/>
        </p:nvSpPr>
        <p:spPr>
          <a:xfrm>
            <a:off x="9349089" y="603164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9" name="Rectangle 208"/>
          <p:cNvSpPr/>
          <p:nvPr/>
        </p:nvSpPr>
        <p:spPr>
          <a:xfrm>
            <a:off x="9423037" y="668904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12" name="Rectangle 211"/>
          <p:cNvSpPr/>
          <p:nvPr/>
        </p:nvSpPr>
        <p:spPr>
          <a:xfrm>
            <a:off x="10986764" y="1569016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3" name="Rectangle 212"/>
          <p:cNvSpPr/>
          <p:nvPr/>
        </p:nvSpPr>
        <p:spPr>
          <a:xfrm>
            <a:off x="10702829" y="1569016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6" name="Straight Connector 215"/>
          <p:cNvCxnSpPr/>
          <p:nvPr/>
        </p:nvCxnSpPr>
        <p:spPr>
          <a:xfrm>
            <a:off x="9423037" y="803960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1" name="Rectangle 220"/>
          <p:cNvSpPr/>
          <p:nvPr/>
        </p:nvSpPr>
        <p:spPr>
          <a:xfrm>
            <a:off x="11162171" y="696458"/>
            <a:ext cx="74464" cy="737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2" name="Rectangle 221"/>
          <p:cNvSpPr/>
          <p:nvPr/>
        </p:nvSpPr>
        <p:spPr>
          <a:xfrm>
            <a:off x="9495428" y="873713"/>
            <a:ext cx="839199" cy="5851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23" name="Rectangle 222"/>
          <p:cNvSpPr/>
          <p:nvPr/>
        </p:nvSpPr>
        <p:spPr>
          <a:xfrm>
            <a:off x="9895098" y="1101836"/>
            <a:ext cx="382379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4" name="Straight Connector 223"/>
          <p:cNvCxnSpPr/>
          <p:nvPr/>
        </p:nvCxnSpPr>
        <p:spPr>
          <a:xfrm>
            <a:off x="9550080" y="1206066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" name="Rectangle 224"/>
          <p:cNvSpPr/>
          <p:nvPr/>
        </p:nvSpPr>
        <p:spPr>
          <a:xfrm>
            <a:off x="9895098" y="1283055"/>
            <a:ext cx="382379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6" name="Straight Connector 225"/>
          <p:cNvCxnSpPr/>
          <p:nvPr/>
        </p:nvCxnSpPr>
        <p:spPr>
          <a:xfrm>
            <a:off x="9550080" y="1387285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8" name="Rectangle 227"/>
          <p:cNvSpPr/>
          <p:nvPr/>
        </p:nvSpPr>
        <p:spPr>
          <a:xfrm>
            <a:off x="10380240" y="873713"/>
            <a:ext cx="839199" cy="5851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29" name="Rectangle 228"/>
          <p:cNvSpPr/>
          <p:nvPr/>
        </p:nvSpPr>
        <p:spPr>
          <a:xfrm>
            <a:off x="10779910" y="1101836"/>
            <a:ext cx="382379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0" name="Straight Connector 229"/>
          <p:cNvCxnSpPr/>
          <p:nvPr/>
        </p:nvCxnSpPr>
        <p:spPr>
          <a:xfrm>
            <a:off x="10434892" y="1206066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1" name="Rectangle 230"/>
          <p:cNvSpPr/>
          <p:nvPr/>
        </p:nvSpPr>
        <p:spPr>
          <a:xfrm>
            <a:off x="10779910" y="1283055"/>
            <a:ext cx="382379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2" name="Straight Connector 231"/>
          <p:cNvCxnSpPr/>
          <p:nvPr/>
        </p:nvCxnSpPr>
        <p:spPr>
          <a:xfrm>
            <a:off x="10434892" y="1387285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10434892" y="1013227"/>
            <a:ext cx="53689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4" name="Rectangle 233"/>
          <p:cNvSpPr/>
          <p:nvPr/>
        </p:nvSpPr>
        <p:spPr>
          <a:xfrm>
            <a:off x="9895098" y="926442"/>
            <a:ext cx="382379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5" name="Straight Connector 234"/>
          <p:cNvCxnSpPr/>
          <p:nvPr/>
        </p:nvCxnSpPr>
        <p:spPr>
          <a:xfrm>
            <a:off x="9550080" y="1030672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6" name="Rectangle 235"/>
          <p:cNvSpPr/>
          <p:nvPr/>
        </p:nvSpPr>
        <p:spPr>
          <a:xfrm>
            <a:off x="2732542" y="3743301"/>
            <a:ext cx="2029770" cy="1215450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7" name="Rectangle 236"/>
          <p:cNvSpPr/>
          <p:nvPr/>
        </p:nvSpPr>
        <p:spPr>
          <a:xfrm>
            <a:off x="2805625" y="3809041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38" name="Rectangle 237"/>
          <p:cNvSpPr/>
          <p:nvPr/>
        </p:nvSpPr>
        <p:spPr>
          <a:xfrm>
            <a:off x="2805625" y="3809041"/>
            <a:ext cx="460025" cy="11969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700" b="1" dirty="0" smtClean="0"/>
              <a:t>1.</a:t>
            </a:r>
            <a:endParaRPr lang="de-DE" sz="700" b="1" dirty="0"/>
          </a:p>
        </p:txBody>
      </p:sp>
      <p:sp>
        <p:nvSpPr>
          <p:cNvPr id="239" name="Rectangle 238"/>
          <p:cNvSpPr/>
          <p:nvPr/>
        </p:nvSpPr>
        <p:spPr>
          <a:xfrm>
            <a:off x="3265650" y="3809040"/>
            <a:ext cx="460025" cy="119698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700" b="1" dirty="0" smtClean="0"/>
              <a:t>2.</a:t>
            </a:r>
            <a:endParaRPr lang="de-DE" sz="700" b="1" dirty="0"/>
          </a:p>
        </p:txBody>
      </p:sp>
      <p:sp>
        <p:nvSpPr>
          <p:cNvPr id="240" name="Rectangle 239"/>
          <p:cNvSpPr/>
          <p:nvPr/>
        </p:nvSpPr>
        <p:spPr>
          <a:xfrm>
            <a:off x="3725675" y="3809040"/>
            <a:ext cx="460025" cy="119698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700" b="1" dirty="0" smtClean="0"/>
              <a:t>3.</a:t>
            </a:r>
            <a:endParaRPr lang="de-DE" sz="700" b="1" dirty="0"/>
          </a:p>
        </p:txBody>
      </p:sp>
      <p:sp>
        <p:nvSpPr>
          <p:cNvPr id="241" name="Rectangle 240"/>
          <p:cNvSpPr/>
          <p:nvPr/>
        </p:nvSpPr>
        <p:spPr>
          <a:xfrm>
            <a:off x="4185700" y="3809040"/>
            <a:ext cx="491831" cy="119698"/>
          </a:xfrm>
          <a:prstGeom prst="rect">
            <a:avLst/>
          </a:prstGeom>
          <a:noFill/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sz="700" b="1"/>
          </a:p>
        </p:txBody>
      </p:sp>
      <p:sp>
        <p:nvSpPr>
          <p:cNvPr id="242" name="Rectangle 241"/>
          <p:cNvSpPr/>
          <p:nvPr/>
        </p:nvSpPr>
        <p:spPr>
          <a:xfrm>
            <a:off x="4370217" y="4736328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3" name="Rectangle 242"/>
          <p:cNvSpPr/>
          <p:nvPr/>
        </p:nvSpPr>
        <p:spPr>
          <a:xfrm>
            <a:off x="2867708" y="4736328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4" name="Straight Connector 243"/>
          <p:cNvCxnSpPr/>
          <p:nvPr/>
        </p:nvCxnSpPr>
        <p:spPr>
          <a:xfrm>
            <a:off x="2805625" y="4688703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7145414" y="5330606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Rectangle 159"/>
          <p:cNvSpPr/>
          <p:nvPr/>
        </p:nvSpPr>
        <p:spPr>
          <a:xfrm>
            <a:off x="7678660" y="5619065"/>
            <a:ext cx="925794" cy="64341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cxnSp>
        <p:nvCxnSpPr>
          <p:cNvPr id="181" name="Straight Connector 180"/>
          <p:cNvCxnSpPr/>
          <p:nvPr/>
        </p:nvCxnSpPr>
        <p:spPr>
          <a:xfrm>
            <a:off x="7733312" y="5907303"/>
            <a:ext cx="7578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7733312" y="5775475"/>
            <a:ext cx="36941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7733312" y="6026253"/>
            <a:ext cx="7578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7733312" y="6149533"/>
            <a:ext cx="7578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631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5766" y="1972236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1075766" y="3341308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 18"/>
          <p:cNvSpPr/>
          <p:nvPr/>
        </p:nvSpPr>
        <p:spPr>
          <a:xfrm>
            <a:off x="1075766" y="603164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tangle 31"/>
          <p:cNvSpPr/>
          <p:nvPr/>
        </p:nvSpPr>
        <p:spPr>
          <a:xfrm>
            <a:off x="3284992" y="3341308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8" name="Rectangle 347"/>
          <p:cNvSpPr/>
          <p:nvPr/>
        </p:nvSpPr>
        <p:spPr>
          <a:xfrm>
            <a:off x="3284992" y="603164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4" name="Rectangle 353"/>
          <p:cNvSpPr/>
          <p:nvPr/>
        </p:nvSpPr>
        <p:spPr>
          <a:xfrm>
            <a:off x="7699441" y="603164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9" name="Rectangle 358"/>
          <p:cNvSpPr/>
          <p:nvPr/>
        </p:nvSpPr>
        <p:spPr>
          <a:xfrm>
            <a:off x="5494218" y="603164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/>
          <p:cNvSpPr/>
          <p:nvPr/>
        </p:nvSpPr>
        <p:spPr>
          <a:xfrm>
            <a:off x="1255222" y="2125858"/>
            <a:ext cx="1670858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/>
              <a:t>Aa</a:t>
            </a:r>
            <a:endParaRPr lang="de-DE" dirty="0"/>
          </a:p>
        </p:txBody>
      </p:sp>
      <p:sp>
        <p:nvSpPr>
          <p:cNvPr id="13" name="Isosceles Triangle 12"/>
          <p:cNvSpPr/>
          <p:nvPr/>
        </p:nvSpPr>
        <p:spPr>
          <a:xfrm flipV="1">
            <a:off x="2658768" y="2188203"/>
            <a:ext cx="180055" cy="124691"/>
          </a:xfrm>
          <a:prstGeom prst="triangl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13"/>
          <p:cNvSpPr/>
          <p:nvPr/>
        </p:nvSpPr>
        <p:spPr>
          <a:xfrm>
            <a:off x="1255222" y="2396020"/>
            <a:ext cx="1403546" cy="6400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/>
              <a:t>…</a:t>
            </a:r>
          </a:p>
          <a:p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16" name="Rectangle 15"/>
          <p:cNvSpPr/>
          <p:nvPr/>
        </p:nvSpPr>
        <p:spPr>
          <a:xfrm>
            <a:off x="1255222" y="3824342"/>
            <a:ext cx="1670858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/>
              <a:t>Aa</a:t>
            </a:r>
            <a:endParaRPr lang="de-DE" dirty="0"/>
          </a:p>
        </p:txBody>
      </p:sp>
      <p:sp>
        <p:nvSpPr>
          <p:cNvPr id="20" name="Rectangle 19"/>
          <p:cNvSpPr/>
          <p:nvPr/>
        </p:nvSpPr>
        <p:spPr>
          <a:xfrm>
            <a:off x="1255222" y="756786"/>
            <a:ext cx="1670858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/>
              <a:t>Aa</a:t>
            </a:r>
            <a:endParaRPr lang="de-DE" dirty="0"/>
          </a:p>
        </p:txBody>
      </p:sp>
      <p:sp>
        <p:nvSpPr>
          <p:cNvPr id="21" name="Isosceles Triangle 20"/>
          <p:cNvSpPr/>
          <p:nvPr/>
        </p:nvSpPr>
        <p:spPr>
          <a:xfrm flipV="1">
            <a:off x="2658768" y="819131"/>
            <a:ext cx="180055" cy="124691"/>
          </a:xfrm>
          <a:prstGeom prst="triangl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tangle 21"/>
          <p:cNvSpPr/>
          <p:nvPr/>
        </p:nvSpPr>
        <p:spPr>
          <a:xfrm>
            <a:off x="1255222" y="1219200"/>
            <a:ext cx="406237" cy="447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3" name="Rectangle 22"/>
          <p:cNvSpPr/>
          <p:nvPr/>
        </p:nvSpPr>
        <p:spPr>
          <a:xfrm>
            <a:off x="1661459" y="1219200"/>
            <a:ext cx="406237" cy="447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4" name="Rectangle 23"/>
          <p:cNvSpPr/>
          <p:nvPr/>
        </p:nvSpPr>
        <p:spPr>
          <a:xfrm>
            <a:off x="2067696" y="1219200"/>
            <a:ext cx="406237" cy="447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5" name="Rectangle 24"/>
          <p:cNvSpPr/>
          <p:nvPr/>
        </p:nvSpPr>
        <p:spPr>
          <a:xfrm>
            <a:off x="2473933" y="1219200"/>
            <a:ext cx="179455" cy="447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6" name="Rectangle 25"/>
          <p:cNvSpPr/>
          <p:nvPr/>
        </p:nvSpPr>
        <p:spPr>
          <a:xfrm>
            <a:off x="1255222" y="1026948"/>
            <a:ext cx="406237" cy="1922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7" name="Rectangle 26"/>
          <p:cNvSpPr/>
          <p:nvPr/>
        </p:nvSpPr>
        <p:spPr>
          <a:xfrm>
            <a:off x="1661458" y="1026948"/>
            <a:ext cx="406237" cy="1922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8" name="Rectangle 27"/>
          <p:cNvSpPr/>
          <p:nvPr/>
        </p:nvSpPr>
        <p:spPr>
          <a:xfrm>
            <a:off x="2067695" y="1026948"/>
            <a:ext cx="406237" cy="1922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9" name="Rectangle 28"/>
          <p:cNvSpPr/>
          <p:nvPr/>
        </p:nvSpPr>
        <p:spPr>
          <a:xfrm>
            <a:off x="2473931" y="1026948"/>
            <a:ext cx="179457" cy="1922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cxnSp>
        <p:nvCxnSpPr>
          <p:cNvPr id="31" name="Straight Connector 30"/>
          <p:cNvCxnSpPr>
            <a:stCxn id="22" idx="1"/>
            <a:endCxn id="25" idx="3"/>
          </p:cNvCxnSpPr>
          <p:nvPr/>
        </p:nvCxnSpPr>
        <p:spPr>
          <a:xfrm>
            <a:off x="1255222" y="1443088"/>
            <a:ext cx="13981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464448" y="3824342"/>
            <a:ext cx="1670858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 smtClean="0"/>
              <a:t>123</a:t>
            </a:r>
            <a:endParaRPr lang="de-DE" dirty="0"/>
          </a:p>
        </p:txBody>
      </p:sp>
      <p:sp>
        <p:nvSpPr>
          <p:cNvPr id="351" name="Rectangle 350"/>
          <p:cNvSpPr/>
          <p:nvPr/>
        </p:nvSpPr>
        <p:spPr>
          <a:xfrm>
            <a:off x="4446854" y="1086198"/>
            <a:ext cx="688452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 smtClean="0"/>
              <a:t>123</a:t>
            </a:r>
            <a:endParaRPr lang="de-DE" dirty="0"/>
          </a:p>
        </p:txBody>
      </p:sp>
      <p:sp>
        <p:nvSpPr>
          <p:cNvPr id="353" name="Rectangle 352"/>
          <p:cNvSpPr/>
          <p:nvPr/>
        </p:nvSpPr>
        <p:spPr>
          <a:xfrm>
            <a:off x="4152900" y="1086198"/>
            <a:ext cx="293954" cy="24938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-</a:t>
            </a:r>
          </a:p>
        </p:txBody>
      </p:sp>
      <p:sp>
        <p:nvSpPr>
          <p:cNvPr id="349" name="Rectangle 348"/>
          <p:cNvSpPr/>
          <p:nvPr/>
        </p:nvSpPr>
        <p:spPr>
          <a:xfrm>
            <a:off x="3464448" y="1086198"/>
            <a:ext cx="688452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 smtClean="0"/>
              <a:t>123</a:t>
            </a:r>
            <a:endParaRPr lang="de-DE" dirty="0"/>
          </a:p>
        </p:txBody>
      </p:sp>
      <p:sp>
        <p:nvSpPr>
          <p:cNvPr id="355" name="Rectangle 354"/>
          <p:cNvSpPr/>
          <p:nvPr/>
        </p:nvSpPr>
        <p:spPr>
          <a:xfrm>
            <a:off x="8861303" y="1086198"/>
            <a:ext cx="688452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/>
              <a:t>xx</a:t>
            </a:r>
            <a:endParaRPr lang="de-DE" dirty="0"/>
          </a:p>
        </p:txBody>
      </p:sp>
      <p:sp>
        <p:nvSpPr>
          <p:cNvPr id="357" name="Rectangle 356"/>
          <p:cNvSpPr/>
          <p:nvPr/>
        </p:nvSpPr>
        <p:spPr>
          <a:xfrm>
            <a:off x="7878897" y="1086198"/>
            <a:ext cx="98240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 smtClean="0"/>
              <a:t>123</a:t>
            </a:r>
            <a:endParaRPr lang="de-DE" dirty="0"/>
          </a:p>
        </p:txBody>
      </p:sp>
      <p:sp>
        <p:nvSpPr>
          <p:cNvPr id="358" name="Isosceles Triangle 357"/>
          <p:cNvSpPr/>
          <p:nvPr/>
        </p:nvSpPr>
        <p:spPr>
          <a:xfrm flipV="1">
            <a:off x="9302067" y="1148543"/>
            <a:ext cx="180055" cy="124691"/>
          </a:xfrm>
          <a:prstGeom prst="triangl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1" name="Rectangle 360"/>
          <p:cNvSpPr/>
          <p:nvPr/>
        </p:nvSpPr>
        <p:spPr>
          <a:xfrm>
            <a:off x="6115407" y="1086198"/>
            <a:ext cx="175453" cy="24938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x</a:t>
            </a:r>
            <a:endParaRPr lang="de-DE" dirty="0"/>
          </a:p>
        </p:txBody>
      </p:sp>
      <p:sp>
        <p:nvSpPr>
          <p:cNvPr id="362" name="Rectangle 361"/>
          <p:cNvSpPr/>
          <p:nvPr/>
        </p:nvSpPr>
        <p:spPr>
          <a:xfrm>
            <a:off x="5673675" y="1086198"/>
            <a:ext cx="441731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371" name="Rectangle 370"/>
          <p:cNvSpPr/>
          <p:nvPr/>
        </p:nvSpPr>
        <p:spPr>
          <a:xfrm>
            <a:off x="6732592" y="1086198"/>
            <a:ext cx="175453" cy="24938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x</a:t>
            </a:r>
            <a:endParaRPr lang="de-DE" dirty="0"/>
          </a:p>
        </p:txBody>
      </p:sp>
      <p:sp>
        <p:nvSpPr>
          <p:cNvPr id="372" name="Rectangle 371"/>
          <p:cNvSpPr/>
          <p:nvPr/>
        </p:nvSpPr>
        <p:spPr>
          <a:xfrm>
            <a:off x="6290860" y="1086198"/>
            <a:ext cx="441731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373" name="Rectangle 372"/>
          <p:cNvSpPr/>
          <p:nvPr/>
        </p:nvSpPr>
        <p:spPr>
          <a:xfrm>
            <a:off x="6908044" y="1086198"/>
            <a:ext cx="441731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52" name="Rectangle 51"/>
          <p:cNvSpPr/>
          <p:nvPr/>
        </p:nvSpPr>
        <p:spPr>
          <a:xfrm>
            <a:off x="5494218" y="3341308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tangle 52"/>
          <p:cNvSpPr/>
          <p:nvPr/>
        </p:nvSpPr>
        <p:spPr>
          <a:xfrm>
            <a:off x="5934075" y="3824342"/>
            <a:ext cx="115005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 smtClean="0"/>
              <a:t>123</a:t>
            </a:r>
            <a:endParaRPr lang="de-DE" dirty="0"/>
          </a:p>
        </p:txBody>
      </p:sp>
      <p:sp>
        <p:nvSpPr>
          <p:cNvPr id="54" name="Rectangle 53"/>
          <p:cNvSpPr/>
          <p:nvPr/>
        </p:nvSpPr>
        <p:spPr>
          <a:xfrm>
            <a:off x="5673674" y="3824342"/>
            <a:ext cx="260401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-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084131" y="3824342"/>
            <a:ext cx="260401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+</a:t>
            </a:r>
            <a:endParaRPr lang="de-DE" dirty="0"/>
          </a:p>
        </p:txBody>
      </p:sp>
      <p:sp>
        <p:nvSpPr>
          <p:cNvPr id="56" name="Rectangle 55"/>
          <p:cNvSpPr/>
          <p:nvPr/>
        </p:nvSpPr>
        <p:spPr>
          <a:xfrm>
            <a:off x="3284992" y="1972236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tangle 56"/>
          <p:cNvSpPr/>
          <p:nvPr/>
        </p:nvSpPr>
        <p:spPr>
          <a:xfrm>
            <a:off x="3464448" y="2125858"/>
            <a:ext cx="1670858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8" name="Isosceles Triangle 57"/>
          <p:cNvSpPr/>
          <p:nvPr/>
        </p:nvSpPr>
        <p:spPr>
          <a:xfrm flipV="1">
            <a:off x="4867994" y="2188203"/>
            <a:ext cx="180055" cy="124691"/>
          </a:xfrm>
          <a:prstGeom prst="triangl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tangle 58"/>
          <p:cNvSpPr/>
          <p:nvPr/>
        </p:nvSpPr>
        <p:spPr>
          <a:xfrm>
            <a:off x="3464448" y="2396020"/>
            <a:ext cx="1670858" cy="6400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/>
              <a:t>…</a:t>
            </a:r>
          </a:p>
          <a:p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44" name="Rectangle 43"/>
          <p:cNvSpPr/>
          <p:nvPr/>
        </p:nvSpPr>
        <p:spPr>
          <a:xfrm>
            <a:off x="9904664" y="603164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tangle 44"/>
          <p:cNvSpPr/>
          <p:nvPr/>
        </p:nvSpPr>
        <p:spPr>
          <a:xfrm>
            <a:off x="11066526" y="1086198"/>
            <a:ext cx="688452" cy="24938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/>
              <a:t>xx</a:t>
            </a:r>
            <a:endParaRPr lang="de-DE" dirty="0"/>
          </a:p>
        </p:txBody>
      </p:sp>
      <p:sp>
        <p:nvSpPr>
          <p:cNvPr id="46" name="Rectangle 45"/>
          <p:cNvSpPr/>
          <p:nvPr/>
        </p:nvSpPr>
        <p:spPr>
          <a:xfrm>
            <a:off x="10084120" y="1086198"/>
            <a:ext cx="982406" cy="24938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 smtClean="0"/>
              <a:t>123</a:t>
            </a:r>
            <a:endParaRPr lang="de-DE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0117372" y="1335580"/>
            <a:ext cx="896993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1131523" y="1335580"/>
            <a:ext cx="606829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64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1075766" y="4710380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tangle 36"/>
          <p:cNvSpPr/>
          <p:nvPr/>
        </p:nvSpPr>
        <p:spPr>
          <a:xfrm>
            <a:off x="1770610" y="4867221"/>
            <a:ext cx="640082" cy="24938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</a:rPr>
              <a:t>10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770610" y="5193414"/>
            <a:ext cx="640082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2</a:t>
            </a:r>
            <a:r>
              <a:rPr lang="de-DE" sz="1400" dirty="0" smtClean="0">
                <a:solidFill>
                  <a:schemeClr val="bg1"/>
                </a:solidFill>
              </a:rPr>
              <a:t>0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770609" y="5519607"/>
            <a:ext cx="640082" cy="249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</a:rPr>
              <a:t>100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284992" y="4710380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tangle 40"/>
          <p:cNvSpPr/>
          <p:nvPr/>
        </p:nvSpPr>
        <p:spPr>
          <a:xfrm>
            <a:off x="3778371" y="4867221"/>
            <a:ext cx="1043012" cy="24938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</a:rPr>
              <a:t>Error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778371" y="5193414"/>
            <a:ext cx="1043012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</a:rPr>
              <a:t>Pending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778370" y="5519607"/>
            <a:ext cx="1043012" cy="249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</a:rPr>
              <a:t>Done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494218" y="4710380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tangle 44"/>
          <p:cNvSpPr/>
          <p:nvPr/>
        </p:nvSpPr>
        <p:spPr>
          <a:xfrm>
            <a:off x="6251408" y="4867221"/>
            <a:ext cx="515389" cy="24938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251408" y="5193414"/>
            <a:ext cx="515389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251407" y="5519607"/>
            <a:ext cx="515389" cy="249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703444" y="4710380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tangle 48"/>
          <p:cNvSpPr/>
          <p:nvPr/>
        </p:nvSpPr>
        <p:spPr>
          <a:xfrm>
            <a:off x="8196823" y="4867221"/>
            <a:ext cx="1043012" cy="2493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rgbClr val="FF0000"/>
                </a:solidFill>
              </a:rPr>
              <a:t>Error</a:t>
            </a:r>
            <a:endParaRPr lang="de-DE" sz="1400" dirty="0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196823" y="5193414"/>
            <a:ext cx="1043012" cy="2493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rgbClr val="FFC000"/>
                </a:solidFill>
              </a:rPr>
              <a:t>Pending</a:t>
            </a:r>
            <a:endParaRPr lang="de-DE" sz="1400" dirty="0">
              <a:solidFill>
                <a:srgbClr val="FFC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196822" y="5519607"/>
            <a:ext cx="1043012" cy="2493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rgbClr val="00B050"/>
                </a:solidFill>
              </a:rPr>
              <a:t>Done</a:t>
            </a:r>
            <a:endParaRPr lang="de-DE" sz="1400" dirty="0">
              <a:solidFill>
                <a:srgbClr val="00B05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075766" y="3341308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tangle 54"/>
          <p:cNvSpPr/>
          <p:nvPr/>
        </p:nvSpPr>
        <p:spPr>
          <a:xfrm>
            <a:off x="1255222" y="3824342"/>
            <a:ext cx="1670858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6" name="Rectangle 55"/>
          <p:cNvSpPr/>
          <p:nvPr/>
        </p:nvSpPr>
        <p:spPr>
          <a:xfrm>
            <a:off x="1285875" y="3857625"/>
            <a:ext cx="1143000" cy="190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bg1"/>
                </a:solidFill>
              </a:rPr>
              <a:t>70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284992" y="3341308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tangle 57"/>
          <p:cNvSpPr/>
          <p:nvPr/>
        </p:nvSpPr>
        <p:spPr>
          <a:xfrm>
            <a:off x="3464448" y="3824342"/>
            <a:ext cx="1670858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9" name="Rectangle 58"/>
          <p:cNvSpPr/>
          <p:nvPr/>
        </p:nvSpPr>
        <p:spPr>
          <a:xfrm>
            <a:off x="3495101" y="3857625"/>
            <a:ext cx="1143000" cy="190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bg1"/>
                </a:solidFill>
              </a:rPr>
              <a:t>70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494218" y="3341308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tangle 60"/>
          <p:cNvSpPr/>
          <p:nvPr/>
        </p:nvSpPr>
        <p:spPr>
          <a:xfrm>
            <a:off x="5673674" y="3824342"/>
            <a:ext cx="1670858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2" name="Rectangle 61"/>
          <p:cNvSpPr/>
          <p:nvPr/>
        </p:nvSpPr>
        <p:spPr>
          <a:xfrm>
            <a:off x="5704327" y="3857625"/>
            <a:ext cx="1143000" cy="190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bg1"/>
                </a:solidFill>
              </a:rPr>
              <a:t>70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73674" y="3498149"/>
            <a:ext cx="1670858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4" name="Rectangle 63"/>
          <p:cNvSpPr/>
          <p:nvPr/>
        </p:nvSpPr>
        <p:spPr>
          <a:xfrm>
            <a:off x="5704327" y="3531431"/>
            <a:ext cx="372623" cy="19284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5673674" y="4164951"/>
            <a:ext cx="1670858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6" name="Rectangle 65"/>
          <p:cNvSpPr/>
          <p:nvPr/>
        </p:nvSpPr>
        <p:spPr>
          <a:xfrm>
            <a:off x="5704326" y="4198233"/>
            <a:ext cx="1610873" cy="19279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bg1"/>
                </a:solidFill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4495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501440" y="542551"/>
            <a:ext cx="1871906" cy="4211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6" name="Rectangle 35"/>
          <p:cNvSpPr/>
          <p:nvPr/>
        </p:nvSpPr>
        <p:spPr>
          <a:xfrm>
            <a:off x="427492" y="476811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tangle 37"/>
          <p:cNvSpPr/>
          <p:nvPr/>
        </p:nvSpPr>
        <p:spPr>
          <a:xfrm>
            <a:off x="501440" y="1111658"/>
            <a:ext cx="406237" cy="383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9" name="Rectangle 38"/>
          <p:cNvSpPr/>
          <p:nvPr/>
        </p:nvSpPr>
        <p:spPr>
          <a:xfrm>
            <a:off x="907677" y="1111658"/>
            <a:ext cx="406237" cy="383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0" name="Rectangle 39"/>
          <p:cNvSpPr/>
          <p:nvPr/>
        </p:nvSpPr>
        <p:spPr>
          <a:xfrm>
            <a:off x="1313914" y="1111658"/>
            <a:ext cx="406237" cy="383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1" name="Rectangle 40"/>
          <p:cNvSpPr/>
          <p:nvPr/>
        </p:nvSpPr>
        <p:spPr>
          <a:xfrm>
            <a:off x="2126387" y="1111658"/>
            <a:ext cx="246959" cy="383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2" name="Rectangle 41"/>
          <p:cNvSpPr/>
          <p:nvPr/>
        </p:nvSpPr>
        <p:spPr>
          <a:xfrm>
            <a:off x="501440" y="982473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3" name="Rectangle 42"/>
          <p:cNvSpPr/>
          <p:nvPr/>
        </p:nvSpPr>
        <p:spPr>
          <a:xfrm>
            <a:off x="907676" y="982473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4" name="Rectangle 43"/>
          <p:cNvSpPr/>
          <p:nvPr/>
        </p:nvSpPr>
        <p:spPr>
          <a:xfrm>
            <a:off x="1313913" y="982473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5" name="Rectangle 44"/>
          <p:cNvSpPr/>
          <p:nvPr/>
        </p:nvSpPr>
        <p:spPr>
          <a:xfrm>
            <a:off x="2126385" y="982473"/>
            <a:ext cx="246962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7" name="Rectangle 46"/>
          <p:cNvSpPr/>
          <p:nvPr/>
        </p:nvSpPr>
        <p:spPr>
          <a:xfrm>
            <a:off x="562658" y="630433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tangle 47"/>
          <p:cNvSpPr/>
          <p:nvPr/>
        </p:nvSpPr>
        <p:spPr>
          <a:xfrm>
            <a:off x="1083900" y="630433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tangle 48"/>
          <p:cNvSpPr/>
          <p:nvPr/>
        </p:nvSpPr>
        <p:spPr>
          <a:xfrm>
            <a:off x="1605142" y="630433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tangle 50"/>
          <p:cNvSpPr/>
          <p:nvPr/>
        </p:nvSpPr>
        <p:spPr>
          <a:xfrm>
            <a:off x="1720149" y="1111658"/>
            <a:ext cx="406237" cy="383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2" name="Rectangle 51"/>
          <p:cNvSpPr/>
          <p:nvPr/>
        </p:nvSpPr>
        <p:spPr>
          <a:xfrm>
            <a:off x="1720148" y="982473"/>
            <a:ext cx="406237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501440" y="1237428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2065167" y="798495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" name="Rectangle 185"/>
          <p:cNvSpPr/>
          <p:nvPr/>
        </p:nvSpPr>
        <p:spPr>
          <a:xfrm>
            <a:off x="4910264" y="548671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87" name="Rectangle 186"/>
          <p:cNvSpPr/>
          <p:nvPr/>
        </p:nvSpPr>
        <p:spPr>
          <a:xfrm>
            <a:off x="4836316" y="476811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3" name="Rectangle 202"/>
          <p:cNvSpPr/>
          <p:nvPr/>
        </p:nvSpPr>
        <p:spPr>
          <a:xfrm>
            <a:off x="6449122" y="600653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2" name="Rectangle 211"/>
          <p:cNvSpPr/>
          <p:nvPr/>
        </p:nvSpPr>
        <p:spPr>
          <a:xfrm>
            <a:off x="4985786" y="602017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3" name="Rectangle 212"/>
          <p:cNvSpPr/>
          <p:nvPr/>
        </p:nvSpPr>
        <p:spPr>
          <a:xfrm>
            <a:off x="5513738" y="602017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9" name="Straight Connector 298"/>
          <p:cNvCxnSpPr/>
          <p:nvPr/>
        </p:nvCxnSpPr>
        <p:spPr>
          <a:xfrm>
            <a:off x="501440" y="1369216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0" name="Rectangle 299"/>
          <p:cNvSpPr/>
          <p:nvPr/>
        </p:nvSpPr>
        <p:spPr>
          <a:xfrm>
            <a:off x="501439" y="1497765"/>
            <a:ext cx="1871907" cy="124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800" dirty="0" smtClean="0"/>
              <a:t>&lt; 1 &gt;</a:t>
            </a:r>
            <a:endParaRPr lang="de-DE" sz="800" dirty="0"/>
          </a:p>
        </p:txBody>
      </p:sp>
      <p:sp>
        <p:nvSpPr>
          <p:cNvPr id="301" name="Rectangle 300"/>
          <p:cNvSpPr/>
          <p:nvPr/>
        </p:nvSpPr>
        <p:spPr>
          <a:xfrm>
            <a:off x="4910263" y="92127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02" name="Rectangle 301"/>
          <p:cNvSpPr/>
          <p:nvPr/>
        </p:nvSpPr>
        <p:spPr>
          <a:xfrm>
            <a:off x="5316500" y="92127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03" name="Rectangle 302"/>
          <p:cNvSpPr/>
          <p:nvPr/>
        </p:nvSpPr>
        <p:spPr>
          <a:xfrm>
            <a:off x="5722737" y="92127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04" name="Rectangle 303"/>
          <p:cNvSpPr/>
          <p:nvPr/>
        </p:nvSpPr>
        <p:spPr>
          <a:xfrm>
            <a:off x="6535210" y="921276"/>
            <a:ext cx="246959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05" name="Rectangle 304"/>
          <p:cNvSpPr/>
          <p:nvPr/>
        </p:nvSpPr>
        <p:spPr>
          <a:xfrm>
            <a:off x="4910263" y="792091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06" name="Rectangle 305"/>
          <p:cNvSpPr/>
          <p:nvPr/>
        </p:nvSpPr>
        <p:spPr>
          <a:xfrm>
            <a:off x="5316499" y="792091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07" name="Rectangle 306"/>
          <p:cNvSpPr/>
          <p:nvPr/>
        </p:nvSpPr>
        <p:spPr>
          <a:xfrm>
            <a:off x="5722736" y="792091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08" name="Rectangle 307"/>
          <p:cNvSpPr/>
          <p:nvPr/>
        </p:nvSpPr>
        <p:spPr>
          <a:xfrm>
            <a:off x="6535208" y="792091"/>
            <a:ext cx="246962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09" name="Rectangle 308"/>
          <p:cNvSpPr/>
          <p:nvPr/>
        </p:nvSpPr>
        <p:spPr>
          <a:xfrm>
            <a:off x="6128972" y="92127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10" name="Rectangle 309"/>
          <p:cNvSpPr/>
          <p:nvPr/>
        </p:nvSpPr>
        <p:spPr>
          <a:xfrm>
            <a:off x="6128971" y="792091"/>
            <a:ext cx="406237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cxnSp>
        <p:nvCxnSpPr>
          <p:cNvPr id="311" name="Straight Connector 310"/>
          <p:cNvCxnSpPr/>
          <p:nvPr/>
        </p:nvCxnSpPr>
        <p:spPr>
          <a:xfrm>
            <a:off x="4910263" y="1051082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>
            <a:off x="4910263" y="1369216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3" name="Rectangle 312"/>
          <p:cNvSpPr/>
          <p:nvPr/>
        </p:nvSpPr>
        <p:spPr>
          <a:xfrm>
            <a:off x="4910262" y="1497765"/>
            <a:ext cx="1871907" cy="124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800" dirty="0" smtClean="0"/>
              <a:t>&lt; 1 &gt;</a:t>
            </a:r>
            <a:endParaRPr lang="de-DE" sz="800" dirty="0"/>
          </a:p>
        </p:txBody>
      </p:sp>
      <p:sp>
        <p:nvSpPr>
          <p:cNvPr id="314" name="Isosceles Triangle 313"/>
          <p:cNvSpPr/>
          <p:nvPr/>
        </p:nvSpPr>
        <p:spPr>
          <a:xfrm flipV="1">
            <a:off x="4948756" y="956962"/>
            <a:ext cx="115272" cy="66582"/>
          </a:xfrm>
          <a:prstGeom prst="triangl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5" name="Isosceles Triangle 314"/>
          <p:cNvSpPr/>
          <p:nvPr/>
        </p:nvSpPr>
        <p:spPr>
          <a:xfrm flipV="1">
            <a:off x="4948756" y="1395830"/>
            <a:ext cx="115272" cy="66582"/>
          </a:xfrm>
          <a:prstGeom prst="triangl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6" name="Rectangle 315"/>
          <p:cNvSpPr/>
          <p:nvPr/>
        </p:nvSpPr>
        <p:spPr>
          <a:xfrm>
            <a:off x="4910262" y="1049203"/>
            <a:ext cx="1870675" cy="3176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cxnSp>
        <p:nvCxnSpPr>
          <p:cNvPr id="317" name="Straight Connector 316"/>
          <p:cNvCxnSpPr/>
          <p:nvPr/>
        </p:nvCxnSpPr>
        <p:spPr>
          <a:xfrm>
            <a:off x="4995988" y="1158143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>
            <a:off x="5419553" y="1158143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9" name="Straight Connector 318"/>
          <p:cNvCxnSpPr/>
          <p:nvPr/>
        </p:nvCxnSpPr>
        <p:spPr>
          <a:xfrm>
            <a:off x="4995988" y="1250525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/>
          <p:nvPr/>
        </p:nvCxnSpPr>
        <p:spPr>
          <a:xfrm>
            <a:off x="5419553" y="1250525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Rectangle 199"/>
          <p:cNvSpPr/>
          <p:nvPr/>
        </p:nvSpPr>
        <p:spPr>
          <a:xfrm>
            <a:off x="9282046" y="476811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5" name="Rectangle 204"/>
          <p:cNvSpPr/>
          <p:nvPr/>
        </p:nvSpPr>
        <p:spPr>
          <a:xfrm>
            <a:off x="9355993" y="92127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06" name="Rectangle 205"/>
          <p:cNvSpPr/>
          <p:nvPr/>
        </p:nvSpPr>
        <p:spPr>
          <a:xfrm>
            <a:off x="9762230" y="92127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07" name="Rectangle 206"/>
          <p:cNvSpPr/>
          <p:nvPr/>
        </p:nvSpPr>
        <p:spPr>
          <a:xfrm>
            <a:off x="10168467" y="92127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08" name="Rectangle 207"/>
          <p:cNvSpPr/>
          <p:nvPr/>
        </p:nvSpPr>
        <p:spPr>
          <a:xfrm>
            <a:off x="10980940" y="921276"/>
            <a:ext cx="246959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09" name="Rectangle 208"/>
          <p:cNvSpPr/>
          <p:nvPr/>
        </p:nvSpPr>
        <p:spPr>
          <a:xfrm>
            <a:off x="9355993" y="792091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16" name="Rectangle 215"/>
          <p:cNvSpPr/>
          <p:nvPr/>
        </p:nvSpPr>
        <p:spPr>
          <a:xfrm>
            <a:off x="9762229" y="792091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17" name="Rectangle 216"/>
          <p:cNvSpPr/>
          <p:nvPr/>
        </p:nvSpPr>
        <p:spPr>
          <a:xfrm>
            <a:off x="10168466" y="792091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18" name="Rectangle 217"/>
          <p:cNvSpPr/>
          <p:nvPr/>
        </p:nvSpPr>
        <p:spPr>
          <a:xfrm>
            <a:off x="10980938" y="792091"/>
            <a:ext cx="246962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19" name="Rectangle 218"/>
          <p:cNvSpPr/>
          <p:nvPr/>
        </p:nvSpPr>
        <p:spPr>
          <a:xfrm>
            <a:off x="10574702" y="92127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20" name="Rectangle 219"/>
          <p:cNvSpPr/>
          <p:nvPr/>
        </p:nvSpPr>
        <p:spPr>
          <a:xfrm>
            <a:off x="10574701" y="792091"/>
            <a:ext cx="406237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cxnSp>
        <p:nvCxnSpPr>
          <p:cNvPr id="221" name="Straight Connector 220"/>
          <p:cNvCxnSpPr/>
          <p:nvPr/>
        </p:nvCxnSpPr>
        <p:spPr>
          <a:xfrm>
            <a:off x="9355993" y="1041557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>
            <a:off x="9355993" y="1386305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9357417" y="1279100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>
            <a:off x="9357417" y="1157321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1" name="Rectangle 340"/>
          <p:cNvSpPr/>
          <p:nvPr/>
        </p:nvSpPr>
        <p:spPr>
          <a:xfrm>
            <a:off x="4909032" y="2059041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42" name="Rectangle 341"/>
          <p:cNvSpPr/>
          <p:nvPr/>
        </p:nvSpPr>
        <p:spPr>
          <a:xfrm>
            <a:off x="4835084" y="1987181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3" name="Rectangle 342"/>
          <p:cNvSpPr/>
          <p:nvPr/>
        </p:nvSpPr>
        <p:spPr>
          <a:xfrm>
            <a:off x="6447890" y="2111023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4" name="Rectangle 343"/>
          <p:cNvSpPr/>
          <p:nvPr/>
        </p:nvSpPr>
        <p:spPr>
          <a:xfrm>
            <a:off x="4909031" y="243164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45" name="Rectangle 344"/>
          <p:cNvSpPr/>
          <p:nvPr/>
        </p:nvSpPr>
        <p:spPr>
          <a:xfrm>
            <a:off x="5315268" y="243164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48" name="Rectangle 347"/>
          <p:cNvSpPr/>
          <p:nvPr/>
        </p:nvSpPr>
        <p:spPr>
          <a:xfrm>
            <a:off x="5721505" y="243164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49" name="Rectangle 348"/>
          <p:cNvSpPr/>
          <p:nvPr/>
        </p:nvSpPr>
        <p:spPr>
          <a:xfrm>
            <a:off x="6533978" y="2431646"/>
            <a:ext cx="246959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50" name="Rectangle 349"/>
          <p:cNvSpPr/>
          <p:nvPr/>
        </p:nvSpPr>
        <p:spPr>
          <a:xfrm>
            <a:off x="4909031" y="2302462"/>
            <a:ext cx="406237" cy="1296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51" name="Rectangle 350"/>
          <p:cNvSpPr/>
          <p:nvPr/>
        </p:nvSpPr>
        <p:spPr>
          <a:xfrm>
            <a:off x="5315267" y="2302462"/>
            <a:ext cx="406237" cy="1296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52" name="Rectangle 351"/>
          <p:cNvSpPr/>
          <p:nvPr/>
        </p:nvSpPr>
        <p:spPr>
          <a:xfrm>
            <a:off x="5721504" y="2302462"/>
            <a:ext cx="406237" cy="1296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53" name="Rectangle 352"/>
          <p:cNvSpPr/>
          <p:nvPr/>
        </p:nvSpPr>
        <p:spPr>
          <a:xfrm>
            <a:off x="6533976" y="2302461"/>
            <a:ext cx="246962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54" name="Rectangle 353"/>
          <p:cNvSpPr/>
          <p:nvPr/>
        </p:nvSpPr>
        <p:spPr>
          <a:xfrm>
            <a:off x="6127740" y="243164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55" name="Rectangle 354"/>
          <p:cNvSpPr/>
          <p:nvPr/>
        </p:nvSpPr>
        <p:spPr>
          <a:xfrm>
            <a:off x="6127739" y="2302461"/>
            <a:ext cx="406237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cxnSp>
        <p:nvCxnSpPr>
          <p:cNvPr id="356" name="Straight Connector 355"/>
          <p:cNvCxnSpPr/>
          <p:nvPr/>
        </p:nvCxnSpPr>
        <p:spPr>
          <a:xfrm>
            <a:off x="4909031" y="2551927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7" name="Straight Connector 356"/>
          <p:cNvCxnSpPr/>
          <p:nvPr/>
        </p:nvCxnSpPr>
        <p:spPr>
          <a:xfrm>
            <a:off x="4909031" y="2896675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8" name="Rectangle 357"/>
          <p:cNvSpPr/>
          <p:nvPr/>
        </p:nvSpPr>
        <p:spPr>
          <a:xfrm>
            <a:off x="4909030" y="3008135"/>
            <a:ext cx="1871907" cy="124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800" dirty="0" smtClean="0"/>
              <a:t>&lt; 1 &gt;</a:t>
            </a:r>
            <a:endParaRPr lang="de-DE" sz="800" dirty="0"/>
          </a:p>
        </p:txBody>
      </p:sp>
      <p:cxnSp>
        <p:nvCxnSpPr>
          <p:cNvPr id="359" name="Straight Connector 358"/>
          <p:cNvCxnSpPr/>
          <p:nvPr/>
        </p:nvCxnSpPr>
        <p:spPr>
          <a:xfrm>
            <a:off x="4910455" y="2779945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0" name="Straight Connector 359"/>
          <p:cNvCxnSpPr/>
          <p:nvPr/>
        </p:nvCxnSpPr>
        <p:spPr>
          <a:xfrm>
            <a:off x="4910455" y="2667691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1" name="Rectangle 360"/>
          <p:cNvSpPr/>
          <p:nvPr/>
        </p:nvSpPr>
        <p:spPr>
          <a:xfrm>
            <a:off x="4985786" y="2108075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2" name="Rectangle 361"/>
          <p:cNvSpPr/>
          <p:nvPr/>
        </p:nvSpPr>
        <p:spPr>
          <a:xfrm>
            <a:off x="5513738" y="2108075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3" name="Rectangle 362"/>
          <p:cNvSpPr/>
          <p:nvPr/>
        </p:nvSpPr>
        <p:spPr>
          <a:xfrm>
            <a:off x="4908319" y="2548863"/>
            <a:ext cx="1872618" cy="1188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91" name="Rectangle 390"/>
          <p:cNvSpPr/>
          <p:nvPr/>
        </p:nvSpPr>
        <p:spPr>
          <a:xfrm>
            <a:off x="2712168" y="2059041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92" name="Rectangle 391"/>
          <p:cNvSpPr/>
          <p:nvPr/>
        </p:nvSpPr>
        <p:spPr>
          <a:xfrm>
            <a:off x="2638220" y="1987181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3" name="Rectangle 392"/>
          <p:cNvSpPr/>
          <p:nvPr/>
        </p:nvSpPr>
        <p:spPr>
          <a:xfrm>
            <a:off x="4251026" y="2111023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6" name="Rectangle 405"/>
          <p:cNvSpPr/>
          <p:nvPr/>
        </p:nvSpPr>
        <p:spPr>
          <a:xfrm>
            <a:off x="2712166" y="3008135"/>
            <a:ext cx="1871907" cy="124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800" dirty="0" smtClean="0"/>
              <a:t>&lt; 1 &gt;</a:t>
            </a:r>
            <a:endParaRPr lang="de-DE" sz="800" dirty="0"/>
          </a:p>
        </p:txBody>
      </p:sp>
      <p:sp>
        <p:nvSpPr>
          <p:cNvPr id="418" name="Rectangle 417"/>
          <p:cNvSpPr/>
          <p:nvPr/>
        </p:nvSpPr>
        <p:spPr>
          <a:xfrm>
            <a:off x="4135928" y="2654300"/>
            <a:ext cx="449704" cy="302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9" name="Rectangle 418"/>
          <p:cNvSpPr/>
          <p:nvPr/>
        </p:nvSpPr>
        <p:spPr>
          <a:xfrm>
            <a:off x="4135928" y="2315656"/>
            <a:ext cx="449704" cy="302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0" name="Rectangle 419"/>
          <p:cNvSpPr/>
          <p:nvPr/>
        </p:nvSpPr>
        <p:spPr>
          <a:xfrm>
            <a:off x="3664114" y="2654300"/>
            <a:ext cx="449704" cy="302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1" name="Rectangle 420"/>
          <p:cNvSpPr/>
          <p:nvPr/>
        </p:nvSpPr>
        <p:spPr>
          <a:xfrm>
            <a:off x="3664114" y="2315656"/>
            <a:ext cx="449704" cy="302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2" name="Rectangle 421"/>
          <p:cNvSpPr/>
          <p:nvPr/>
        </p:nvSpPr>
        <p:spPr>
          <a:xfrm>
            <a:off x="3193958" y="2654300"/>
            <a:ext cx="449704" cy="302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3" name="Rectangle 422"/>
          <p:cNvSpPr/>
          <p:nvPr/>
        </p:nvSpPr>
        <p:spPr>
          <a:xfrm>
            <a:off x="3193958" y="2315656"/>
            <a:ext cx="449704" cy="302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4" name="Rectangle 423"/>
          <p:cNvSpPr/>
          <p:nvPr/>
        </p:nvSpPr>
        <p:spPr>
          <a:xfrm>
            <a:off x="2713924" y="2654300"/>
            <a:ext cx="449704" cy="302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5" name="Rectangle 424"/>
          <p:cNvSpPr/>
          <p:nvPr/>
        </p:nvSpPr>
        <p:spPr>
          <a:xfrm>
            <a:off x="2713924" y="2315656"/>
            <a:ext cx="449704" cy="302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6" name="Rectangle 425"/>
          <p:cNvSpPr/>
          <p:nvPr/>
        </p:nvSpPr>
        <p:spPr>
          <a:xfrm>
            <a:off x="2762009" y="2108075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7" name="Rectangle 426"/>
          <p:cNvSpPr/>
          <p:nvPr/>
        </p:nvSpPr>
        <p:spPr>
          <a:xfrm>
            <a:off x="3289961" y="2108075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8" name="Rectangle 427"/>
          <p:cNvSpPr/>
          <p:nvPr/>
        </p:nvSpPr>
        <p:spPr>
          <a:xfrm>
            <a:off x="501441" y="3573144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29" name="Rectangle 428"/>
          <p:cNvSpPr/>
          <p:nvPr/>
        </p:nvSpPr>
        <p:spPr>
          <a:xfrm>
            <a:off x="427493" y="3501284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0" name="Rectangle 429"/>
          <p:cNvSpPr/>
          <p:nvPr/>
        </p:nvSpPr>
        <p:spPr>
          <a:xfrm>
            <a:off x="2040299" y="3625126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1" name="Rectangle 430"/>
          <p:cNvSpPr/>
          <p:nvPr/>
        </p:nvSpPr>
        <p:spPr>
          <a:xfrm>
            <a:off x="501440" y="3945749"/>
            <a:ext cx="406237" cy="692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32" name="Rectangle 431"/>
          <p:cNvSpPr/>
          <p:nvPr/>
        </p:nvSpPr>
        <p:spPr>
          <a:xfrm>
            <a:off x="907677" y="3945749"/>
            <a:ext cx="406237" cy="692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33" name="Rectangle 432"/>
          <p:cNvSpPr/>
          <p:nvPr/>
        </p:nvSpPr>
        <p:spPr>
          <a:xfrm>
            <a:off x="1313914" y="3945749"/>
            <a:ext cx="406237" cy="692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34" name="Rectangle 433"/>
          <p:cNvSpPr/>
          <p:nvPr/>
        </p:nvSpPr>
        <p:spPr>
          <a:xfrm>
            <a:off x="2126387" y="3945749"/>
            <a:ext cx="246959" cy="692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35" name="Rectangle 434"/>
          <p:cNvSpPr/>
          <p:nvPr/>
        </p:nvSpPr>
        <p:spPr>
          <a:xfrm>
            <a:off x="501440" y="3816565"/>
            <a:ext cx="406237" cy="1291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36" name="Rectangle 435"/>
          <p:cNvSpPr/>
          <p:nvPr/>
        </p:nvSpPr>
        <p:spPr>
          <a:xfrm>
            <a:off x="907676" y="3816565"/>
            <a:ext cx="406237" cy="1332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37" name="Rectangle 436"/>
          <p:cNvSpPr/>
          <p:nvPr/>
        </p:nvSpPr>
        <p:spPr>
          <a:xfrm>
            <a:off x="1313913" y="3816565"/>
            <a:ext cx="406237" cy="1332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38" name="Rectangle 437"/>
          <p:cNvSpPr/>
          <p:nvPr/>
        </p:nvSpPr>
        <p:spPr>
          <a:xfrm>
            <a:off x="2126385" y="3816564"/>
            <a:ext cx="246962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39" name="Rectangle 438"/>
          <p:cNvSpPr/>
          <p:nvPr/>
        </p:nvSpPr>
        <p:spPr>
          <a:xfrm>
            <a:off x="1720149" y="3945749"/>
            <a:ext cx="406237" cy="692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40" name="Rectangle 439"/>
          <p:cNvSpPr/>
          <p:nvPr/>
        </p:nvSpPr>
        <p:spPr>
          <a:xfrm>
            <a:off x="1720148" y="3816564"/>
            <a:ext cx="406237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cxnSp>
        <p:nvCxnSpPr>
          <p:cNvPr id="441" name="Straight Connector 440"/>
          <p:cNvCxnSpPr/>
          <p:nvPr/>
        </p:nvCxnSpPr>
        <p:spPr>
          <a:xfrm>
            <a:off x="501440" y="4066030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2" name="Straight Connector 441"/>
          <p:cNvCxnSpPr/>
          <p:nvPr/>
        </p:nvCxnSpPr>
        <p:spPr>
          <a:xfrm>
            <a:off x="501440" y="4410778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4" name="Straight Connector 443"/>
          <p:cNvCxnSpPr/>
          <p:nvPr/>
        </p:nvCxnSpPr>
        <p:spPr>
          <a:xfrm>
            <a:off x="502864" y="4303573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5" name="Straight Connector 444"/>
          <p:cNvCxnSpPr/>
          <p:nvPr/>
        </p:nvCxnSpPr>
        <p:spPr>
          <a:xfrm>
            <a:off x="502864" y="4181794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/>
          <p:nvPr/>
        </p:nvCxnSpPr>
        <p:spPr>
          <a:xfrm>
            <a:off x="501440" y="4525078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" name="Rectangle 191"/>
          <p:cNvSpPr/>
          <p:nvPr/>
        </p:nvSpPr>
        <p:spPr>
          <a:xfrm>
            <a:off x="562658" y="798495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3" name="Rectangle 192"/>
          <p:cNvSpPr/>
          <p:nvPr/>
        </p:nvSpPr>
        <p:spPr>
          <a:xfrm>
            <a:off x="860840" y="798495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8" name="Rectangle 457"/>
          <p:cNvSpPr/>
          <p:nvPr/>
        </p:nvSpPr>
        <p:spPr>
          <a:xfrm>
            <a:off x="2710667" y="548671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59" name="Rectangle 458"/>
          <p:cNvSpPr/>
          <p:nvPr/>
        </p:nvSpPr>
        <p:spPr>
          <a:xfrm>
            <a:off x="2636719" y="476811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0" name="Rectangle 459"/>
          <p:cNvSpPr/>
          <p:nvPr/>
        </p:nvSpPr>
        <p:spPr>
          <a:xfrm>
            <a:off x="4249525" y="600653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1" name="Rectangle 460"/>
          <p:cNvSpPr/>
          <p:nvPr/>
        </p:nvSpPr>
        <p:spPr>
          <a:xfrm>
            <a:off x="2786189" y="602017"/>
            <a:ext cx="460025" cy="10934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3" name="Rectangle 462"/>
          <p:cNvSpPr/>
          <p:nvPr/>
        </p:nvSpPr>
        <p:spPr>
          <a:xfrm>
            <a:off x="2710666" y="92127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64" name="Rectangle 463"/>
          <p:cNvSpPr/>
          <p:nvPr/>
        </p:nvSpPr>
        <p:spPr>
          <a:xfrm>
            <a:off x="3116903" y="92127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65" name="Rectangle 464"/>
          <p:cNvSpPr/>
          <p:nvPr/>
        </p:nvSpPr>
        <p:spPr>
          <a:xfrm>
            <a:off x="3523140" y="92127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66" name="Rectangle 465"/>
          <p:cNvSpPr/>
          <p:nvPr/>
        </p:nvSpPr>
        <p:spPr>
          <a:xfrm>
            <a:off x="4335613" y="921276"/>
            <a:ext cx="246959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67" name="Rectangle 466"/>
          <p:cNvSpPr/>
          <p:nvPr/>
        </p:nvSpPr>
        <p:spPr>
          <a:xfrm>
            <a:off x="2710666" y="792091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68" name="Rectangle 467"/>
          <p:cNvSpPr/>
          <p:nvPr/>
        </p:nvSpPr>
        <p:spPr>
          <a:xfrm>
            <a:off x="3116902" y="792091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69" name="Rectangle 468"/>
          <p:cNvSpPr/>
          <p:nvPr/>
        </p:nvSpPr>
        <p:spPr>
          <a:xfrm>
            <a:off x="3523139" y="792091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70" name="Rectangle 469"/>
          <p:cNvSpPr/>
          <p:nvPr/>
        </p:nvSpPr>
        <p:spPr>
          <a:xfrm>
            <a:off x="4335611" y="792091"/>
            <a:ext cx="246962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71" name="Rectangle 470"/>
          <p:cNvSpPr/>
          <p:nvPr/>
        </p:nvSpPr>
        <p:spPr>
          <a:xfrm>
            <a:off x="3929375" y="92127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72" name="Rectangle 471"/>
          <p:cNvSpPr/>
          <p:nvPr/>
        </p:nvSpPr>
        <p:spPr>
          <a:xfrm>
            <a:off x="3929374" y="792091"/>
            <a:ext cx="406237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cxnSp>
        <p:nvCxnSpPr>
          <p:cNvPr id="473" name="Straight Connector 472"/>
          <p:cNvCxnSpPr/>
          <p:nvPr/>
        </p:nvCxnSpPr>
        <p:spPr>
          <a:xfrm>
            <a:off x="2710666" y="1041557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4" name="Straight Connector 473"/>
          <p:cNvCxnSpPr/>
          <p:nvPr/>
        </p:nvCxnSpPr>
        <p:spPr>
          <a:xfrm>
            <a:off x="2710666" y="1386305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5" name="Rectangle 474"/>
          <p:cNvSpPr/>
          <p:nvPr/>
        </p:nvSpPr>
        <p:spPr>
          <a:xfrm>
            <a:off x="2710665" y="1497765"/>
            <a:ext cx="1871907" cy="124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800" dirty="0" smtClean="0"/>
              <a:t>&lt; 1 &gt;</a:t>
            </a:r>
            <a:endParaRPr lang="de-DE" sz="800" dirty="0"/>
          </a:p>
        </p:txBody>
      </p:sp>
      <p:cxnSp>
        <p:nvCxnSpPr>
          <p:cNvPr id="476" name="Straight Connector 475"/>
          <p:cNvCxnSpPr/>
          <p:nvPr/>
        </p:nvCxnSpPr>
        <p:spPr>
          <a:xfrm>
            <a:off x="2712090" y="1279100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7" name="Straight Connector 476"/>
          <p:cNvCxnSpPr/>
          <p:nvPr/>
        </p:nvCxnSpPr>
        <p:spPr>
          <a:xfrm>
            <a:off x="2712090" y="1157321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 rot="2587366">
            <a:off x="2741760" y="541466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</a:t>
            </a:r>
            <a:endParaRPr lang="de-DE" sz="1000" dirty="0">
              <a:solidFill>
                <a:schemeClr val="bg1">
                  <a:lumMod val="50000"/>
                </a:schemeClr>
              </a:solidFill>
              <a:latin typeface="Font Awesome 5 Free Solid" panose="02000503000000000000" pitchFamily="50" charset="0"/>
            </a:endParaRPr>
          </a:p>
        </p:txBody>
      </p:sp>
      <p:sp>
        <p:nvSpPr>
          <p:cNvPr id="489" name="Rectangle 488"/>
          <p:cNvSpPr/>
          <p:nvPr/>
        </p:nvSpPr>
        <p:spPr>
          <a:xfrm>
            <a:off x="4909032" y="3564032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90" name="Rectangle 489"/>
          <p:cNvSpPr/>
          <p:nvPr/>
        </p:nvSpPr>
        <p:spPr>
          <a:xfrm>
            <a:off x="4835084" y="3504124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1" name="Rectangle 490"/>
          <p:cNvSpPr/>
          <p:nvPr/>
        </p:nvSpPr>
        <p:spPr>
          <a:xfrm>
            <a:off x="6447890" y="3616014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2" name="Rectangle 491"/>
          <p:cNvSpPr/>
          <p:nvPr/>
        </p:nvSpPr>
        <p:spPr>
          <a:xfrm>
            <a:off x="4909031" y="392373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93" name="Rectangle 492"/>
          <p:cNvSpPr/>
          <p:nvPr/>
        </p:nvSpPr>
        <p:spPr>
          <a:xfrm>
            <a:off x="5315268" y="392373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94" name="Rectangle 493"/>
          <p:cNvSpPr/>
          <p:nvPr/>
        </p:nvSpPr>
        <p:spPr>
          <a:xfrm>
            <a:off x="5721505" y="392373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l-GR" sz="900" dirty="0"/>
              <a:t>Σ</a:t>
            </a:r>
            <a:endParaRPr lang="de-DE" sz="900" dirty="0"/>
          </a:p>
        </p:txBody>
      </p:sp>
      <p:sp>
        <p:nvSpPr>
          <p:cNvPr id="495" name="Rectangle 494"/>
          <p:cNvSpPr/>
          <p:nvPr/>
        </p:nvSpPr>
        <p:spPr>
          <a:xfrm>
            <a:off x="6533978" y="3923739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96" name="Rectangle 495"/>
          <p:cNvSpPr/>
          <p:nvPr/>
        </p:nvSpPr>
        <p:spPr>
          <a:xfrm>
            <a:off x="4909031" y="3807452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97" name="Rectangle 496"/>
          <p:cNvSpPr/>
          <p:nvPr/>
        </p:nvSpPr>
        <p:spPr>
          <a:xfrm>
            <a:off x="5315267" y="3807452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98" name="Rectangle 497"/>
          <p:cNvSpPr/>
          <p:nvPr/>
        </p:nvSpPr>
        <p:spPr>
          <a:xfrm>
            <a:off x="5721504" y="3807452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99" name="Rectangle 498"/>
          <p:cNvSpPr/>
          <p:nvPr/>
        </p:nvSpPr>
        <p:spPr>
          <a:xfrm>
            <a:off x="6533976" y="3807453"/>
            <a:ext cx="246962" cy="1162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00" name="Rectangle 499"/>
          <p:cNvSpPr/>
          <p:nvPr/>
        </p:nvSpPr>
        <p:spPr>
          <a:xfrm>
            <a:off x="6127740" y="392373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01" name="Rectangle 500"/>
          <p:cNvSpPr/>
          <p:nvPr/>
        </p:nvSpPr>
        <p:spPr>
          <a:xfrm>
            <a:off x="6127739" y="3807452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04" name="Rectangle 503"/>
          <p:cNvSpPr/>
          <p:nvPr/>
        </p:nvSpPr>
        <p:spPr>
          <a:xfrm>
            <a:off x="4909030" y="4531054"/>
            <a:ext cx="1871907" cy="124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800" dirty="0" smtClean="0"/>
              <a:t>&lt; 1 &gt;                                                               </a:t>
            </a:r>
            <a:endParaRPr lang="de-DE" sz="800" dirty="0"/>
          </a:p>
        </p:txBody>
      </p:sp>
      <p:sp>
        <p:nvSpPr>
          <p:cNvPr id="557" name="Rectangle 556"/>
          <p:cNvSpPr/>
          <p:nvPr/>
        </p:nvSpPr>
        <p:spPr>
          <a:xfrm>
            <a:off x="4909031" y="404888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58" name="Rectangle 557"/>
          <p:cNvSpPr/>
          <p:nvPr/>
        </p:nvSpPr>
        <p:spPr>
          <a:xfrm>
            <a:off x="5315268" y="404888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59" name="Rectangle 558"/>
          <p:cNvSpPr/>
          <p:nvPr/>
        </p:nvSpPr>
        <p:spPr>
          <a:xfrm>
            <a:off x="5721505" y="404888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l-GR" sz="900"/>
              <a:t>Σ</a:t>
            </a:r>
            <a:endParaRPr lang="de-DE" sz="900" dirty="0"/>
          </a:p>
        </p:txBody>
      </p:sp>
      <p:sp>
        <p:nvSpPr>
          <p:cNvPr id="560" name="Rectangle 559"/>
          <p:cNvSpPr/>
          <p:nvPr/>
        </p:nvSpPr>
        <p:spPr>
          <a:xfrm>
            <a:off x="6533978" y="4048889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61" name="Rectangle 560"/>
          <p:cNvSpPr/>
          <p:nvPr/>
        </p:nvSpPr>
        <p:spPr>
          <a:xfrm>
            <a:off x="6127740" y="404888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62" name="Rectangle 561"/>
          <p:cNvSpPr/>
          <p:nvPr/>
        </p:nvSpPr>
        <p:spPr>
          <a:xfrm>
            <a:off x="4909031" y="416928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63" name="Rectangle 562"/>
          <p:cNvSpPr/>
          <p:nvPr/>
        </p:nvSpPr>
        <p:spPr>
          <a:xfrm>
            <a:off x="5315268" y="416928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64" name="Rectangle 563"/>
          <p:cNvSpPr/>
          <p:nvPr/>
        </p:nvSpPr>
        <p:spPr>
          <a:xfrm>
            <a:off x="5721505" y="416928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l-GR" sz="900"/>
              <a:t>Σ</a:t>
            </a:r>
            <a:endParaRPr lang="de-DE" sz="900" dirty="0"/>
          </a:p>
        </p:txBody>
      </p:sp>
      <p:sp>
        <p:nvSpPr>
          <p:cNvPr id="565" name="Rectangle 564"/>
          <p:cNvSpPr/>
          <p:nvPr/>
        </p:nvSpPr>
        <p:spPr>
          <a:xfrm>
            <a:off x="6533978" y="4169288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66" name="Rectangle 565"/>
          <p:cNvSpPr/>
          <p:nvPr/>
        </p:nvSpPr>
        <p:spPr>
          <a:xfrm>
            <a:off x="6127740" y="416928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67" name="Rectangle 566"/>
          <p:cNvSpPr/>
          <p:nvPr/>
        </p:nvSpPr>
        <p:spPr>
          <a:xfrm>
            <a:off x="4909031" y="428873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68" name="Rectangle 567"/>
          <p:cNvSpPr/>
          <p:nvPr/>
        </p:nvSpPr>
        <p:spPr>
          <a:xfrm>
            <a:off x="5315268" y="428873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69" name="Rectangle 568"/>
          <p:cNvSpPr/>
          <p:nvPr/>
        </p:nvSpPr>
        <p:spPr>
          <a:xfrm>
            <a:off x="5721505" y="428873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l-GR" sz="900"/>
              <a:t>Σ</a:t>
            </a:r>
            <a:endParaRPr lang="de-DE" sz="900" dirty="0"/>
          </a:p>
        </p:txBody>
      </p:sp>
      <p:sp>
        <p:nvSpPr>
          <p:cNvPr id="570" name="Rectangle 569"/>
          <p:cNvSpPr/>
          <p:nvPr/>
        </p:nvSpPr>
        <p:spPr>
          <a:xfrm>
            <a:off x="6533978" y="4288730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71" name="Rectangle 570"/>
          <p:cNvSpPr/>
          <p:nvPr/>
        </p:nvSpPr>
        <p:spPr>
          <a:xfrm>
            <a:off x="6127740" y="428873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72" name="Rectangle 571"/>
          <p:cNvSpPr/>
          <p:nvPr/>
        </p:nvSpPr>
        <p:spPr>
          <a:xfrm>
            <a:off x="4909031" y="440886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73" name="Rectangle 572"/>
          <p:cNvSpPr/>
          <p:nvPr/>
        </p:nvSpPr>
        <p:spPr>
          <a:xfrm>
            <a:off x="5315268" y="440886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74" name="Rectangle 573"/>
          <p:cNvSpPr/>
          <p:nvPr/>
        </p:nvSpPr>
        <p:spPr>
          <a:xfrm>
            <a:off x="5721505" y="440886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l-GR" sz="900" dirty="0"/>
              <a:t>Σ</a:t>
            </a:r>
            <a:endParaRPr lang="de-DE" sz="900" dirty="0"/>
          </a:p>
        </p:txBody>
      </p:sp>
      <p:sp>
        <p:nvSpPr>
          <p:cNvPr id="575" name="Rectangle 574"/>
          <p:cNvSpPr/>
          <p:nvPr/>
        </p:nvSpPr>
        <p:spPr>
          <a:xfrm>
            <a:off x="6533978" y="4408861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76" name="Rectangle 575"/>
          <p:cNvSpPr/>
          <p:nvPr/>
        </p:nvSpPr>
        <p:spPr>
          <a:xfrm>
            <a:off x="6127740" y="440886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78" name="Rectangle 577"/>
          <p:cNvSpPr/>
          <p:nvPr/>
        </p:nvSpPr>
        <p:spPr>
          <a:xfrm>
            <a:off x="2706246" y="3564032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79" name="Rectangle 578"/>
          <p:cNvSpPr/>
          <p:nvPr/>
        </p:nvSpPr>
        <p:spPr>
          <a:xfrm>
            <a:off x="2632298" y="3504124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0" name="Rectangle 579"/>
          <p:cNvSpPr/>
          <p:nvPr/>
        </p:nvSpPr>
        <p:spPr>
          <a:xfrm>
            <a:off x="4245104" y="3616014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1" name="Rectangle 580"/>
          <p:cNvSpPr/>
          <p:nvPr/>
        </p:nvSpPr>
        <p:spPr>
          <a:xfrm>
            <a:off x="2706245" y="392373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82" name="Rectangle 581"/>
          <p:cNvSpPr/>
          <p:nvPr/>
        </p:nvSpPr>
        <p:spPr>
          <a:xfrm>
            <a:off x="3112482" y="392373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83" name="Rectangle 582"/>
          <p:cNvSpPr/>
          <p:nvPr/>
        </p:nvSpPr>
        <p:spPr>
          <a:xfrm>
            <a:off x="3518719" y="392373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584" name="Rectangle 583"/>
          <p:cNvSpPr/>
          <p:nvPr/>
        </p:nvSpPr>
        <p:spPr>
          <a:xfrm>
            <a:off x="4331192" y="3923739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85" name="Rectangle 584"/>
          <p:cNvSpPr/>
          <p:nvPr/>
        </p:nvSpPr>
        <p:spPr>
          <a:xfrm>
            <a:off x="2706245" y="3807452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86" name="Rectangle 585"/>
          <p:cNvSpPr/>
          <p:nvPr/>
        </p:nvSpPr>
        <p:spPr>
          <a:xfrm>
            <a:off x="3112481" y="3807452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87" name="Rectangle 586"/>
          <p:cNvSpPr/>
          <p:nvPr/>
        </p:nvSpPr>
        <p:spPr>
          <a:xfrm>
            <a:off x="3518718" y="3807452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88" name="Rectangle 587"/>
          <p:cNvSpPr/>
          <p:nvPr/>
        </p:nvSpPr>
        <p:spPr>
          <a:xfrm>
            <a:off x="4331190" y="3807453"/>
            <a:ext cx="246962" cy="1162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89" name="Rectangle 588"/>
          <p:cNvSpPr/>
          <p:nvPr/>
        </p:nvSpPr>
        <p:spPr>
          <a:xfrm>
            <a:off x="3924954" y="392373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90" name="Rectangle 589"/>
          <p:cNvSpPr/>
          <p:nvPr/>
        </p:nvSpPr>
        <p:spPr>
          <a:xfrm>
            <a:off x="3924953" y="3807452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91" name="Rectangle 590"/>
          <p:cNvSpPr/>
          <p:nvPr/>
        </p:nvSpPr>
        <p:spPr>
          <a:xfrm>
            <a:off x="2706244" y="4531054"/>
            <a:ext cx="1871907" cy="124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800" dirty="0" smtClean="0"/>
              <a:t>&lt; 1 &gt;                                                               ?</a:t>
            </a:r>
            <a:endParaRPr lang="de-DE" sz="800" dirty="0"/>
          </a:p>
        </p:txBody>
      </p:sp>
      <p:sp>
        <p:nvSpPr>
          <p:cNvPr id="592" name="Rectangle 591"/>
          <p:cNvSpPr/>
          <p:nvPr/>
        </p:nvSpPr>
        <p:spPr>
          <a:xfrm>
            <a:off x="2706245" y="404888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93" name="Rectangle 592"/>
          <p:cNvSpPr/>
          <p:nvPr/>
        </p:nvSpPr>
        <p:spPr>
          <a:xfrm>
            <a:off x="3112482" y="404888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94" name="Rectangle 593"/>
          <p:cNvSpPr/>
          <p:nvPr/>
        </p:nvSpPr>
        <p:spPr>
          <a:xfrm>
            <a:off x="3518719" y="404888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595" name="Rectangle 594"/>
          <p:cNvSpPr/>
          <p:nvPr/>
        </p:nvSpPr>
        <p:spPr>
          <a:xfrm>
            <a:off x="4331192" y="4048889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96" name="Rectangle 595"/>
          <p:cNvSpPr/>
          <p:nvPr/>
        </p:nvSpPr>
        <p:spPr>
          <a:xfrm>
            <a:off x="3924954" y="404888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97" name="Rectangle 596"/>
          <p:cNvSpPr/>
          <p:nvPr/>
        </p:nvSpPr>
        <p:spPr>
          <a:xfrm>
            <a:off x="2706245" y="416928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98" name="Rectangle 597"/>
          <p:cNvSpPr/>
          <p:nvPr/>
        </p:nvSpPr>
        <p:spPr>
          <a:xfrm>
            <a:off x="3112482" y="416928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99" name="Rectangle 598"/>
          <p:cNvSpPr/>
          <p:nvPr/>
        </p:nvSpPr>
        <p:spPr>
          <a:xfrm>
            <a:off x="3518719" y="416928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600" name="Rectangle 599"/>
          <p:cNvSpPr/>
          <p:nvPr/>
        </p:nvSpPr>
        <p:spPr>
          <a:xfrm>
            <a:off x="4331192" y="4169288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01" name="Rectangle 600"/>
          <p:cNvSpPr/>
          <p:nvPr/>
        </p:nvSpPr>
        <p:spPr>
          <a:xfrm>
            <a:off x="3924954" y="416928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02" name="Rectangle 601"/>
          <p:cNvSpPr/>
          <p:nvPr/>
        </p:nvSpPr>
        <p:spPr>
          <a:xfrm>
            <a:off x="2706245" y="428873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03" name="Rectangle 602"/>
          <p:cNvSpPr/>
          <p:nvPr/>
        </p:nvSpPr>
        <p:spPr>
          <a:xfrm>
            <a:off x="3112482" y="428873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04" name="Rectangle 603"/>
          <p:cNvSpPr/>
          <p:nvPr/>
        </p:nvSpPr>
        <p:spPr>
          <a:xfrm>
            <a:off x="3518719" y="428873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605" name="Rectangle 604"/>
          <p:cNvSpPr/>
          <p:nvPr/>
        </p:nvSpPr>
        <p:spPr>
          <a:xfrm>
            <a:off x="4331192" y="4288730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06" name="Rectangle 605"/>
          <p:cNvSpPr/>
          <p:nvPr/>
        </p:nvSpPr>
        <p:spPr>
          <a:xfrm>
            <a:off x="3924954" y="428873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07" name="Rectangle 606"/>
          <p:cNvSpPr/>
          <p:nvPr/>
        </p:nvSpPr>
        <p:spPr>
          <a:xfrm>
            <a:off x="2706245" y="440886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08" name="Rectangle 607"/>
          <p:cNvSpPr/>
          <p:nvPr/>
        </p:nvSpPr>
        <p:spPr>
          <a:xfrm>
            <a:off x="3112482" y="440886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09" name="Rectangle 608"/>
          <p:cNvSpPr/>
          <p:nvPr/>
        </p:nvSpPr>
        <p:spPr>
          <a:xfrm>
            <a:off x="3518719" y="440886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900" dirty="0" smtClean="0"/>
              <a:t> </a:t>
            </a:r>
            <a:endParaRPr lang="de-DE" sz="900" dirty="0"/>
          </a:p>
        </p:txBody>
      </p:sp>
      <p:sp>
        <p:nvSpPr>
          <p:cNvPr id="610" name="Rectangle 609"/>
          <p:cNvSpPr/>
          <p:nvPr/>
        </p:nvSpPr>
        <p:spPr>
          <a:xfrm>
            <a:off x="4331192" y="4408861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11" name="Rectangle 610"/>
          <p:cNvSpPr/>
          <p:nvPr/>
        </p:nvSpPr>
        <p:spPr>
          <a:xfrm>
            <a:off x="3924954" y="440886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12" name="Rectangle 611"/>
          <p:cNvSpPr/>
          <p:nvPr/>
        </p:nvSpPr>
        <p:spPr>
          <a:xfrm>
            <a:off x="7133128" y="538400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13" name="Rectangle 612"/>
          <p:cNvSpPr/>
          <p:nvPr/>
        </p:nvSpPr>
        <p:spPr>
          <a:xfrm>
            <a:off x="7059180" y="478492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4" name="Rectangle 613"/>
          <p:cNvSpPr/>
          <p:nvPr/>
        </p:nvSpPr>
        <p:spPr>
          <a:xfrm>
            <a:off x="8671986" y="590382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5" name="Rectangle 614"/>
          <p:cNvSpPr/>
          <p:nvPr/>
        </p:nvSpPr>
        <p:spPr>
          <a:xfrm>
            <a:off x="7133127" y="89810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16" name="Rectangle 615"/>
          <p:cNvSpPr/>
          <p:nvPr/>
        </p:nvSpPr>
        <p:spPr>
          <a:xfrm>
            <a:off x="7539364" y="89810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17" name="Rectangle 616"/>
          <p:cNvSpPr/>
          <p:nvPr/>
        </p:nvSpPr>
        <p:spPr>
          <a:xfrm>
            <a:off x="7945601" y="89810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618" name="Rectangle 617"/>
          <p:cNvSpPr/>
          <p:nvPr/>
        </p:nvSpPr>
        <p:spPr>
          <a:xfrm>
            <a:off x="8758074" y="898107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19" name="Rectangle 618"/>
          <p:cNvSpPr/>
          <p:nvPr/>
        </p:nvSpPr>
        <p:spPr>
          <a:xfrm>
            <a:off x="7133127" y="781820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20" name="Rectangle 619"/>
          <p:cNvSpPr/>
          <p:nvPr/>
        </p:nvSpPr>
        <p:spPr>
          <a:xfrm>
            <a:off x="7539363" y="781820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21" name="Rectangle 620"/>
          <p:cNvSpPr/>
          <p:nvPr/>
        </p:nvSpPr>
        <p:spPr>
          <a:xfrm>
            <a:off x="7945600" y="781820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22" name="Rectangle 621"/>
          <p:cNvSpPr/>
          <p:nvPr/>
        </p:nvSpPr>
        <p:spPr>
          <a:xfrm>
            <a:off x="8758072" y="781821"/>
            <a:ext cx="246962" cy="1162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23" name="Rectangle 622"/>
          <p:cNvSpPr/>
          <p:nvPr/>
        </p:nvSpPr>
        <p:spPr>
          <a:xfrm>
            <a:off x="8351836" y="89810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24" name="Rectangle 623"/>
          <p:cNvSpPr/>
          <p:nvPr/>
        </p:nvSpPr>
        <p:spPr>
          <a:xfrm>
            <a:off x="8351835" y="781820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25" name="Rectangle 624"/>
          <p:cNvSpPr/>
          <p:nvPr/>
        </p:nvSpPr>
        <p:spPr>
          <a:xfrm>
            <a:off x="7133126" y="1505422"/>
            <a:ext cx="1871907" cy="124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800" dirty="0" smtClean="0"/>
              <a:t>&lt; 1 &gt;                                                               </a:t>
            </a:r>
            <a:endParaRPr lang="de-DE" sz="800" dirty="0"/>
          </a:p>
        </p:txBody>
      </p:sp>
      <p:sp>
        <p:nvSpPr>
          <p:cNvPr id="626" name="Rectangle 625"/>
          <p:cNvSpPr/>
          <p:nvPr/>
        </p:nvSpPr>
        <p:spPr>
          <a:xfrm>
            <a:off x="7133127" y="102325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27" name="Rectangle 626"/>
          <p:cNvSpPr/>
          <p:nvPr/>
        </p:nvSpPr>
        <p:spPr>
          <a:xfrm>
            <a:off x="7539364" y="102325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28" name="Rectangle 627"/>
          <p:cNvSpPr/>
          <p:nvPr/>
        </p:nvSpPr>
        <p:spPr>
          <a:xfrm>
            <a:off x="7945601" y="102325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629" name="Rectangle 628"/>
          <p:cNvSpPr/>
          <p:nvPr/>
        </p:nvSpPr>
        <p:spPr>
          <a:xfrm>
            <a:off x="8758074" y="1023257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30" name="Rectangle 629"/>
          <p:cNvSpPr/>
          <p:nvPr/>
        </p:nvSpPr>
        <p:spPr>
          <a:xfrm>
            <a:off x="8351836" y="102325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31" name="Rectangle 630"/>
          <p:cNvSpPr/>
          <p:nvPr/>
        </p:nvSpPr>
        <p:spPr>
          <a:xfrm>
            <a:off x="7133127" y="114365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32" name="Rectangle 631"/>
          <p:cNvSpPr/>
          <p:nvPr/>
        </p:nvSpPr>
        <p:spPr>
          <a:xfrm>
            <a:off x="7539364" y="114365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33" name="Rectangle 632"/>
          <p:cNvSpPr/>
          <p:nvPr/>
        </p:nvSpPr>
        <p:spPr>
          <a:xfrm>
            <a:off x="7945601" y="114365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634" name="Rectangle 633"/>
          <p:cNvSpPr/>
          <p:nvPr/>
        </p:nvSpPr>
        <p:spPr>
          <a:xfrm>
            <a:off x="8758074" y="1143656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35" name="Rectangle 634"/>
          <p:cNvSpPr/>
          <p:nvPr/>
        </p:nvSpPr>
        <p:spPr>
          <a:xfrm>
            <a:off x="8351836" y="114365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36" name="Rectangle 635"/>
          <p:cNvSpPr/>
          <p:nvPr/>
        </p:nvSpPr>
        <p:spPr>
          <a:xfrm>
            <a:off x="7133127" y="126309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37" name="Rectangle 636"/>
          <p:cNvSpPr/>
          <p:nvPr/>
        </p:nvSpPr>
        <p:spPr>
          <a:xfrm>
            <a:off x="7539364" y="126309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38" name="Rectangle 637"/>
          <p:cNvSpPr/>
          <p:nvPr/>
        </p:nvSpPr>
        <p:spPr>
          <a:xfrm>
            <a:off x="7945601" y="126309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639" name="Rectangle 638"/>
          <p:cNvSpPr/>
          <p:nvPr/>
        </p:nvSpPr>
        <p:spPr>
          <a:xfrm>
            <a:off x="8758074" y="1263098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40" name="Rectangle 639"/>
          <p:cNvSpPr/>
          <p:nvPr/>
        </p:nvSpPr>
        <p:spPr>
          <a:xfrm>
            <a:off x="8351836" y="126309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41" name="Rectangle 640"/>
          <p:cNvSpPr/>
          <p:nvPr/>
        </p:nvSpPr>
        <p:spPr>
          <a:xfrm>
            <a:off x="7133127" y="138322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42" name="Rectangle 641"/>
          <p:cNvSpPr/>
          <p:nvPr/>
        </p:nvSpPr>
        <p:spPr>
          <a:xfrm>
            <a:off x="7539364" y="138322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43" name="Rectangle 642"/>
          <p:cNvSpPr/>
          <p:nvPr/>
        </p:nvSpPr>
        <p:spPr>
          <a:xfrm>
            <a:off x="7945601" y="138322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900" dirty="0" smtClean="0"/>
              <a:t> </a:t>
            </a:r>
            <a:endParaRPr lang="de-DE" sz="900" dirty="0"/>
          </a:p>
        </p:txBody>
      </p:sp>
      <p:sp>
        <p:nvSpPr>
          <p:cNvPr id="644" name="Rectangle 643"/>
          <p:cNvSpPr/>
          <p:nvPr/>
        </p:nvSpPr>
        <p:spPr>
          <a:xfrm>
            <a:off x="8758074" y="1383229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45" name="Rectangle 644"/>
          <p:cNvSpPr/>
          <p:nvPr/>
        </p:nvSpPr>
        <p:spPr>
          <a:xfrm>
            <a:off x="8351836" y="138322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46" name="Rectangle 645"/>
          <p:cNvSpPr/>
          <p:nvPr/>
        </p:nvSpPr>
        <p:spPr>
          <a:xfrm>
            <a:off x="7209883" y="585431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7" name="Rectangle 646"/>
          <p:cNvSpPr/>
          <p:nvPr/>
        </p:nvSpPr>
        <p:spPr>
          <a:xfrm>
            <a:off x="7737835" y="585431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8" name="Rectangle 647"/>
          <p:cNvSpPr/>
          <p:nvPr/>
        </p:nvSpPr>
        <p:spPr>
          <a:xfrm>
            <a:off x="2706246" y="5079406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49" name="Rectangle 648"/>
          <p:cNvSpPr/>
          <p:nvPr/>
        </p:nvSpPr>
        <p:spPr>
          <a:xfrm>
            <a:off x="2632298" y="5019498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0" name="Rectangle 649"/>
          <p:cNvSpPr/>
          <p:nvPr/>
        </p:nvSpPr>
        <p:spPr>
          <a:xfrm>
            <a:off x="4245104" y="5131388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1" name="Rectangle 650"/>
          <p:cNvSpPr/>
          <p:nvPr/>
        </p:nvSpPr>
        <p:spPr>
          <a:xfrm>
            <a:off x="2706245" y="5439113"/>
            <a:ext cx="655780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00" b="1" dirty="0" smtClean="0"/>
              <a:t>-</a:t>
            </a:r>
            <a:endParaRPr lang="de-DE" sz="1000" b="1" dirty="0"/>
          </a:p>
        </p:txBody>
      </p:sp>
      <p:sp>
        <p:nvSpPr>
          <p:cNvPr id="652" name="Rectangle 651"/>
          <p:cNvSpPr/>
          <p:nvPr/>
        </p:nvSpPr>
        <p:spPr>
          <a:xfrm>
            <a:off x="3362026" y="543911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53" name="Rectangle 652"/>
          <p:cNvSpPr/>
          <p:nvPr/>
        </p:nvSpPr>
        <p:spPr>
          <a:xfrm>
            <a:off x="3768263" y="543911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655" name="Rectangle 654"/>
          <p:cNvSpPr/>
          <p:nvPr/>
        </p:nvSpPr>
        <p:spPr>
          <a:xfrm>
            <a:off x="2706245" y="5322826"/>
            <a:ext cx="655780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sz="1000" b="1" dirty="0"/>
          </a:p>
        </p:txBody>
      </p:sp>
      <p:sp>
        <p:nvSpPr>
          <p:cNvPr id="656" name="Rectangle 655"/>
          <p:cNvSpPr/>
          <p:nvPr/>
        </p:nvSpPr>
        <p:spPr>
          <a:xfrm>
            <a:off x="3362025" y="5322826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57" name="Rectangle 656"/>
          <p:cNvSpPr/>
          <p:nvPr/>
        </p:nvSpPr>
        <p:spPr>
          <a:xfrm>
            <a:off x="3768262" y="5322826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59" name="Rectangle 658"/>
          <p:cNvSpPr/>
          <p:nvPr/>
        </p:nvSpPr>
        <p:spPr>
          <a:xfrm>
            <a:off x="4174498" y="543911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60" name="Rectangle 659"/>
          <p:cNvSpPr/>
          <p:nvPr/>
        </p:nvSpPr>
        <p:spPr>
          <a:xfrm>
            <a:off x="4174497" y="5322826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62" name="Rectangle 661"/>
          <p:cNvSpPr/>
          <p:nvPr/>
        </p:nvSpPr>
        <p:spPr>
          <a:xfrm>
            <a:off x="2706245" y="5555210"/>
            <a:ext cx="655780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00" b="1" dirty="0" smtClean="0"/>
              <a:t>   -</a:t>
            </a:r>
            <a:endParaRPr lang="de-DE" sz="1000" b="1" dirty="0"/>
          </a:p>
        </p:txBody>
      </p:sp>
      <p:sp>
        <p:nvSpPr>
          <p:cNvPr id="663" name="Rectangle 662"/>
          <p:cNvSpPr/>
          <p:nvPr/>
        </p:nvSpPr>
        <p:spPr>
          <a:xfrm>
            <a:off x="3362026" y="555521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64" name="Rectangle 663"/>
          <p:cNvSpPr/>
          <p:nvPr/>
        </p:nvSpPr>
        <p:spPr>
          <a:xfrm>
            <a:off x="3768263" y="555521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666" name="Rectangle 665"/>
          <p:cNvSpPr/>
          <p:nvPr/>
        </p:nvSpPr>
        <p:spPr>
          <a:xfrm>
            <a:off x="4174498" y="555521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67" name="Rectangle 666"/>
          <p:cNvSpPr/>
          <p:nvPr/>
        </p:nvSpPr>
        <p:spPr>
          <a:xfrm>
            <a:off x="2706245" y="5675609"/>
            <a:ext cx="655780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00" b="1" dirty="0" smtClean="0"/>
              <a:t>      -</a:t>
            </a:r>
            <a:endParaRPr lang="de-DE" sz="1000" b="1" dirty="0"/>
          </a:p>
        </p:txBody>
      </p:sp>
      <p:sp>
        <p:nvSpPr>
          <p:cNvPr id="668" name="Rectangle 667"/>
          <p:cNvSpPr/>
          <p:nvPr/>
        </p:nvSpPr>
        <p:spPr>
          <a:xfrm>
            <a:off x="3362026" y="567560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69" name="Rectangle 668"/>
          <p:cNvSpPr/>
          <p:nvPr/>
        </p:nvSpPr>
        <p:spPr>
          <a:xfrm>
            <a:off x="3768263" y="567560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671" name="Rectangle 670"/>
          <p:cNvSpPr/>
          <p:nvPr/>
        </p:nvSpPr>
        <p:spPr>
          <a:xfrm>
            <a:off x="4174498" y="567560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72" name="Rectangle 671"/>
          <p:cNvSpPr/>
          <p:nvPr/>
        </p:nvSpPr>
        <p:spPr>
          <a:xfrm>
            <a:off x="2706245" y="5795051"/>
            <a:ext cx="655780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00" b="1" dirty="0"/>
              <a:t>-</a:t>
            </a:r>
          </a:p>
        </p:txBody>
      </p:sp>
      <p:sp>
        <p:nvSpPr>
          <p:cNvPr id="673" name="Rectangle 672"/>
          <p:cNvSpPr/>
          <p:nvPr/>
        </p:nvSpPr>
        <p:spPr>
          <a:xfrm>
            <a:off x="3362026" y="579505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74" name="Rectangle 673"/>
          <p:cNvSpPr/>
          <p:nvPr/>
        </p:nvSpPr>
        <p:spPr>
          <a:xfrm>
            <a:off x="3768263" y="579505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676" name="Rectangle 675"/>
          <p:cNvSpPr/>
          <p:nvPr/>
        </p:nvSpPr>
        <p:spPr>
          <a:xfrm>
            <a:off x="4174498" y="579505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77" name="Rectangle 676"/>
          <p:cNvSpPr/>
          <p:nvPr/>
        </p:nvSpPr>
        <p:spPr>
          <a:xfrm>
            <a:off x="2706245" y="5915182"/>
            <a:ext cx="655780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00" b="1" dirty="0"/>
              <a:t> </a:t>
            </a:r>
            <a:r>
              <a:rPr lang="de-DE" sz="1000" b="1" dirty="0" smtClean="0"/>
              <a:t>  -</a:t>
            </a:r>
            <a:endParaRPr lang="de-DE" sz="1000" b="1" dirty="0"/>
          </a:p>
        </p:txBody>
      </p:sp>
      <p:sp>
        <p:nvSpPr>
          <p:cNvPr id="678" name="Rectangle 677"/>
          <p:cNvSpPr/>
          <p:nvPr/>
        </p:nvSpPr>
        <p:spPr>
          <a:xfrm>
            <a:off x="3362026" y="591518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79" name="Rectangle 678"/>
          <p:cNvSpPr/>
          <p:nvPr/>
        </p:nvSpPr>
        <p:spPr>
          <a:xfrm>
            <a:off x="3768263" y="591518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900" dirty="0" smtClean="0"/>
              <a:t> </a:t>
            </a:r>
            <a:endParaRPr lang="de-DE" sz="900" dirty="0"/>
          </a:p>
        </p:txBody>
      </p:sp>
      <p:sp>
        <p:nvSpPr>
          <p:cNvPr id="681" name="Rectangle 680"/>
          <p:cNvSpPr/>
          <p:nvPr/>
        </p:nvSpPr>
        <p:spPr>
          <a:xfrm>
            <a:off x="4174498" y="591518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82" name="Rectangle 681"/>
          <p:cNvSpPr/>
          <p:nvPr/>
        </p:nvSpPr>
        <p:spPr>
          <a:xfrm>
            <a:off x="2706244" y="6036364"/>
            <a:ext cx="655780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00" b="1" dirty="0"/>
              <a:t>-</a:t>
            </a:r>
          </a:p>
        </p:txBody>
      </p:sp>
      <p:sp>
        <p:nvSpPr>
          <p:cNvPr id="683" name="Rectangle 682"/>
          <p:cNvSpPr/>
          <p:nvPr/>
        </p:nvSpPr>
        <p:spPr>
          <a:xfrm>
            <a:off x="3362025" y="603636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84" name="Rectangle 683"/>
          <p:cNvSpPr/>
          <p:nvPr/>
        </p:nvSpPr>
        <p:spPr>
          <a:xfrm>
            <a:off x="3768262" y="603636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900" dirty="0" smtClean="0"/>
              <a:t> </a:t>
            </a:r>
            <a:endParaRPr lang="de-DE" sz="900" dirty="0"/>
          </a:p>
        </p:txBody>
      </p:sp>
      <p:sp>
        <p:nvSpPr>
          <p:cNvPr id="686" name="Rectangle 685"/>
          <p:cNvSpPr/>
          <p:nvPr/>
        </p:nvSpPr>
        <p:spPr>
          <a:xfrm>
            <a:off x="4174497" y="603636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87" name="Rectangle 686"/>
          <p:cNvSpPr/>
          <p:nvPr/>
        </p:nvSpPr>
        <p:spPr>
          <a:xfrm>
            <a:off x="501440" y="5079406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88" name="Rectangle 687"/>
          <p:cNvSpPr/>
          <p:nvPr/>
        </p:nvSpPr>
        <p:spPr>
          <a:xfrm>
            <a:off x="427492" y="5019498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9" name="Rectangle 688"/>
          <p:cNvSpPr/>
          <p:nvPr/>
        </p:nvSpPr>
        <p:spPr>
          <a:xfrm>
            <a:off x="2040298" y="5131388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0" name="Rectangle 689"/>
          <p:cNvSpPr/>
          <p:nvPr/>
        </p:nvSpPr>
        <p:spPr>
          <a:xfrm>
            <a:off x="501439" y="5439113"/>
            <a:ext cx="655780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00" b="1" dirty="0" smtClean="0"/>
              <a:t>-</a:t>
            </a:r>
            <a:endParaRPr lang="de-DE" sz="1000" b="1" dirty="0"/>
          </a:p>
        </p:txBody>
      </p:sp>
      <p:sp>
        <p:nvSpPr>
          <p:cNvPr id="691" name="Rectangle 690"/>
          <p:cNvSpPr/>
          <p:nvPr/>
        </p:nvSpPr>
        <p:spPr>
          <a:xfrm>
            <a:off x="1157220" y="543911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92" name="Rectangle 691"/>
          <p:cNvSpPr/>
          <p:nvPr/>
        </p:nvSpPr>
        <p:spPr>
          <a:xfrm>
            <a:off x="1563457" y="543911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693" name="Rectangle 692"/>
          <p:cNvSpPr/>
          <p:nvPr/>
        </p:nvSpPr>
        <p:spPr>
          <a:xfrm>
            <a:off x="501439" y="5322826"/>
            <a:ext cx="655780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sz="1000" b="1" dirty="0"/>
          </a:p>
        </p:txBody>
      </p:sp>
      <p:sp>
        <p:nvSpPr>
          <p:cNvPr id="694" name="Rectangle 693"/>
          <p:cNvSpPr/>
          <p:nvPr/>
        </p:nvSpPr>
        <p:spPr>
          <a:xfrm>
            <a:off x="1157219" y="5322826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95" name="Rectangle 694"/>
          <p:cNvSpPr/>
          <p:nvPr/>
        </p:nvSpPr>
        <p:spPr>
          <a:xfrm>
            <a:off x="1563456" y="5322826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96" name="Rectangle 695"/>
          <p:cNvSpPr/>
          <p:nvPr/>
        </p:nvSpPr>
        <p:spPr>
          <a:xfrm>
            <a:off x="1969692" y="543911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97" name="Rectangle 696"/>
          <p:cNvSpPr/>
          <p:nvPr/>
        </p:nvSpPr>
        <p:spPr>
          <a:xfrm>
            <a:off x="1969691" y="5322826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98" name="Rectangle 697"/>
          <p:cNvSpPr/>
          <p:nvPr/>
        </p:nvSpPr>
        <p:spPr>
          <a:xfrm>
            <a:off x="501439" y="5555210"/>
            <a:ext cx="655780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00" b="1" dirty="0" smtClean="0"/>
              <a:t>   -</a:t>
            </a:r>
            <a:endParaRPr lang="de-DE" sz="1000" b="1" dirty="0"/>
          </a:p>
        </p:txBody>
      </p:sp>
      <p:sp>
        <p:nvSpPr>
          <p:cNvPr id="699" name="Rectangle 698"/>
          <p:cNvSpPr/>
          <p:nvPr/>
        </p:nvSpPr>
        <p:spPr>
          <a:xfrm>
            <a:off x="1157220" y="555521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00" name="Rectangle 699"/>
          <p:cNvSpPr/>
          <p:nvPr/>
        </p:nvSpPr>
        <p:spPr>
          <a:xfrm>
            <a:off x="1563457" y="555521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701" name="Rectangle 700"/>
          <p:cNvSpPr/>
          <p:nvPr/>
        </p:nvSpPr>
        <p:spPr>
          <a:xfrm>
            <a:off x="1969692" y="555521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02" name="Rectangle 701"/>
          <p:cNvSpPr/>
          <p:nvPr/>
        </p:nvSpPr>
        <p:spPr>
          <a:xfrm>
            <a:off x="501439" y="5675609"/>
            <a:ext cx="655780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00" b="1" dirty="0" smtClean="0"/>
              <a:t>      -</a:t>
            </a:r>
            <a:endParaRPr lang="de-DE" sz="1000" b="1" dirty="0"/>
          </a:p>
        </p:txBody>
      </p:sp>
      <p:sp>
        <p:nvSpPr>
          <p:cNvPr id="703" name="Rectangle 702"/>
          <p:cNvSpPr/>
          <p:nvPr/>
        </p:nvSpPr>
        <p:spPr>
          <a:xfrm>
            <a:off x="1157220" y="567560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04" name="Rectangle 703"/>
          <p:cNvSpPr/>
          <p:nvPr/>
        </p:nvSpPr>
        <p:spPr>
          <a:xfrm>
            <a:off x="1563457" y="567560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705" name="Rectangle 704"/>
          <p:cNvSpPr/>
          <p:nvPr/>
        </p:nvSpPr>
        <p:spPr>
          <a:xfrm>
            <a:off x="1969692" y="567560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06" name="Rectangle 705"/>
          <p:cNvSpPr/>
          <p:nvPr/>
        </p:nvSpPr>
        <p:spPr>
          <a:xfrm>
            <a:off x="501439" y="5795051"/>
            <a:ext cx="655780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00" b="1" dirty="0" smtClean="0"/>
              <a:t>  +</a:t>
            </a:r>
            <a:endParaRPr lang="de-DE" sz="1000" b="1" dirty="0"/>
          </a:p>
        </p:txBody>
      </p:sp>
      <p:sp>
        <p:nvSpPr>
          <p:cNvPr id="707" name="Rectangle 706"/>
          <p:cNvSpPr/>
          <p:nvPr/>
        </p:nvSpPr>
        <p:spPr>
          <a:xfrm>
            <a:off x="1157220" y="579505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08" name="Rectangle 707"/>
          <p:cNvSpPr/>
          <p:nvPr/>
        </p:nvSpPr>
        <p:spPr>
          <a:xfrm>
            <a:off x="1563457" y="579505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709" name="Rectangle 708"/>
          <p:cNvSpPr/>
          <p:nvPr/>
        </p:nvSpPr>
        <p:spPr>
          <a:xfrm>
            <a:off x="1969692" y="579505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10" name="Rectangle 709"/>
          <p:cNvSpPr/>
          <p:nvPr/>
        </p:nvSpPr>
        <p:spPr>
          <a:xfrm>
            <a:off x="501439" y="5915182"/>
            <a:ext cx="655780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00" b="1" dirty="0" smtClean="0"/>
              <a:t>+</a:t>
            </a:r>
            <a:endParaRPr lang="de-DE" sz="1000" b="1" dirty="0"/>
          </a:p>
        </p:txBody>
      </p:sp>
      <p:sp>
        <p:nvSpPr>
          <p:cNvPr id="711" name="Rectangle 710"/>
          <p:cNvSpPr/>
          <p:nvPr/>
        </p:nvSpPr>
        <p:spPr>
          <a:xfrm>
            <a:off x="1157220" y="591518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12" name="Rectangle 711"/>
          <p:cNvSpPr/>
          <p:nvPr/>
        </p:nvSpPr>
        <p:spPr>
          <a:xfrm>
            <a:off x="1563457" y="591518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900" dirty="0" smtClean="0"/>
              <a:t> </a:t>
            </a:r>
            <a:endParaRPr lang="de-DE" sz="900" dirty="0"/>
          </a:p>
        </p:txBody>
      </p:sp>
      <p:sp>
        <p:nvSpPr>
          <p:cNvPr id="713" name="Rectangle 712"/>
          <p:cNvSpPr/>
          <p:nvPr/>
        </p:nvSpPr>
        <p:spPr>
          <a:xfrm>
            <a:off x="1969692" y="591518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14" name="Rectangle 713"/>
          <p:cNvSpPr/>
          <p:nvPr/>
        </p:nvSpPr>
        <p:spPr>
          <a:xfrm>
            <a:off x="501438" y="6036364"/>
            <a:ext cx="655780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00" b="1" dirty="0" smtClean="0"/>
              <a:t>+</a:t>
            </a:r>
            <a:endParaRPr lang="de-DE" sz="1000" b="1" dirty="0"/>
          </a:p>
        </p:txBody>
      </p:sp>
      <p:sp>
        <p:nvSpPr>
          <p:cNvPr id="715" name="Rectangle 714"/>
          <p:cNvSpPr/>
          <p:nvPr/>
        </p:nvSpPr>
        <p:spPr>
          <a:xfrm>
            <a:off x="1157219" y="603636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16" name="Rectangle 715"/>
          <p:cNvSpPr/>
          <p:nvPr/>
        </p:nvSpPr>
        <p:spPr>
          <a:xfrm>
            <a:off x="1563456" y="603636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900" dirty="0" smtClean="0"/>
              <a:t> </a:t>
            </a:r>
            <a:endParaRPr lang="de-DE" sz="900" dirty="0"/>
          </a:p>
        </p:txBody>
      </p:sp>
      <p:sp>
        <p:nvSpPr>
          <p:cNvPr id="717" name="Rectangle 716"/>
          <p:cNvSpPr/>
          <p:nvPr/>
        </p:nvSpPr>
        <p:spPr>
          <a:xfrm>
            <a:off x="1969691" y="603636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52" name="Rectangle 751"/>
          <p:cNvSpPr/>
          <p:nvPr/>
        </p:nvSpPr>
        <p:spPr>
          <a:xfrm>
            <a:off x="7131897" y="3564032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53" name="Rectangle 752"/>
          <p:cNvSpPr/>
          <p:nvPr/>
        </p:nvSpPr>
        <p:spPr>
          <a:xfrm>
            <a:off x="7057949" y="3504124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4" name="Rectangle 753"/>
          <p:cNvSpPr/>
          <p:nvPr/>
        </p:nvSpPr>
        <p:spPr>
          <a:xfrm>
            <a:off x="8670755" y="3616014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6" name="Rectangle 755"/>
          <p:cNvSpPr/>
          <p:nvPr/>
        </p:nvSpPr>
        <p:spPr>
          <a:xfrm>
            <a:off x="7538133" y="3923739"/>
            <a:ext cx="406237" cy="122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57" name="Rectangle 756"/>
          <p:cNvSpPr/>
          <p:nvPr/>
        </p:nvSpPr>
        <p:spPr>
          <a:xfrm>
            <a:off x="7944370" y="3923739"/>
            <a:ext cx="406237" cy="122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59" name="Rectangle 758"/>
          <p:cNvSpPr/>
          <p:nvPr/>
        </p:nvSpPr>
        <p:spPr>
          <a:xfrm>
            <a:off x="7131896" y="3807452"/>
            <a:ext cx="406237" cy="2372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60" name="Rectangle 759"/>
          <p:cNvSpPr/>
          <p:nvPr/>
        </p:nvSpPr>
        <p:spPr>
          <a:xfrm>
            <a:off x="7538132" y="3807453"/>
            <a:ext cx="812470" cy="1101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62" name="Rectangle 761"/>
          <p:cNvSpPr/>
          <p:nvPr/>
        </p:nvSpPr>
        <p:spPr>
          <a:xfrm>
            <a:off x="8756841" y="3807452"/>
            <a:ext cx="246962" cy="2372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64" name="Rectangle 763"/>
          <p:cNvSpPr/>
          <p:nvPr/>
        </p:nvSpPr>
        <p:spPr>
          <a:xfrm>
            <a:off x="8350604" y="3807452"/>
            <a:ext cx="406237" cy="2372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65" name="Rectangle 764"/>
          <p:cNvSpPr/>
          <p:nvPr/>
        </p:nvSpPr>
        <p:spPr>
          <a:xfrm>
            <a:off x="7131895" y="4531054"/>
            <a:ext cx="1871907" cy="124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800" dirty="0" smtClean="0"/>
              <a:t>&lt; 1 &gt;                                                             </a:t>
            </a:r>
            <a:endParaRPr lang="de-DE" sz="800" dirty="0"/>
          </a:p>
        </p:txBody>
      </p:sp>
      <p:sp>
        <p:nvSpPr>
          <p:cNvPr id="766" name="Rectangle 765"/>
          <p:cNvSpPr/>
          <p:nvPr/>
        </p:nvSpPr>
        <p:spPr>
          <a:xfrm>
            <a:off x="7131896" y="404888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67" name="Rectangle 766"/>
          <p:cNvSpPr/>
          <p:nvPr/>
        </p:nvSpPr>
        <p:spPr>
          <a:xfrm>
            <a:off x="7538133" y="404888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68" name="Rectangle 767"/>
          <p:cNvSpPr/>
          <p:nvPr/>
        </p:nvSpPr>
        <p:spPr>
          <a:xfrm>
            <a:off x="7944370" y="404888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769" name="Rectangle 768"/>
          <p:cNvSpPr/>
          <p:nvPr/>
        </p:nvSpPr>
        <p:spPr>
          <a:xfrm>
            <a:off x="8756843" y="4048889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70" name="Rectangle 769"/>
          <p:cNvSpPr/>
          <p:nvPr/>
        </p:nvSpPr>
        <p:spPr>
          <a:xfrm>
            <a:off x="8350605" y="404888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71" name="Rectangle 770"/>
          <p:cNvSpPr/>
          <p:nvPr/>
        </p:nvSpPr>
        <p:spPr>
          <a:xfrm>
            <a:off x="7131896" y="416928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72" name="Rectangle 771"/>
          <p:cNvSpPr/>
          <p:nvPr/>
        </p:nvSpPr>
        <p:spPr>
          <a:xfrm>
            <a:off x="7538133" y="416928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73" name="Rectangle 772"/>
          <p:cNvSpPr/>
          <p:nvPr/>
        </p:nvSpPr>
        <p:spPr>
          <a:xfrm>
            <a:off x="7944370" y="416928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774" name="Rectangle 773"/>
          <p:cNvSpPr/>
          <p:nvPr/>
        </p:nvSpPr>
        <p:spPr>
          <a:xfrm>
            <a:off x="8756843" y="4169288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75" name="Rectangle 774"/>
          <p:cNvSpPr/>
          <p:nvPr/>
        </p:nvSpPr>
        <p:spPr>
          <a:xfrm>
            <a:off x="8350605" y="416928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76" name="Rectangle 775"/>
          <p:cNvSpPr/>
          <p:nvPr/>
        </p:nvSpPr>
        <p:spPr>
          <a:xfrm>
            <a:off x="7131896" y="428873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77" name="Rectangle 776"/>
          <p:cNvSpPr/>
          <p:nvPr/>
        </p:nvSpPr>
        <p:spPr>
          <a:xfrm>
            <a:off x="7538133" y="428873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78" name="Rectangle 777"/>
          <p:cNvSpPr/>
          <p:nvPr/>
        </p:nvSpPr>
        <p:spPr>
          <a:xfrm>
            <a:off x="7944370" y="428873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779" name="Rectangle 778"/>
          <p:cNvSpPr/>
          <p:nvPr/>
        </p:nvSpPr>
        <p:spPr>
          <a:xfrm>
            <a:off x="8756843" y="4288730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80" name="Rectangle 779"/>
          <p:cNvSpPr/>
          <p:nvPr/>
        </p:nvSpPr>
        <p:spPr>
          <a:xfrm>
            <a:off x="8350605" y="428873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81" name="Rectangle 780"/>
          <p:cNvSpPr/>
          <p:nvPr/>
        </p:nvSpPr>
        <p:spPr>
          <a:xfrm>
            <a:off x="7131896" y="440886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82" name="Rectangle 781"/>
          <p:cNvSpPr/>
          <p:nvPr/>
        </p:nvSpPr>
        <p:spPr>
          <a:xfrm>
            <a:off x="7538133" y="440886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83" name="Rectangle 782"/>
          <p:cNvSpPr/>
          <p:nvPr/>
        </p:nvSpPr>
        <p:spPr>
          <a:xfrm>
            <a:off x="7944370" y="440886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900" dirty="0" smtClean="0"/>
              <a:t> </a:t>
            </a:r>
            <a:endParaRPr lang="de-DE" sz="900" dirty="0"/>
          </a:p>
        </p:txBody>
      </p:sp>
      <p:sp>
        <p:nvSpPr>
          <p:cNvPr id="784" name="Rectangle 783"/>
          <p:cNvSpPr/>
          <p:nvPr/>
        </p:nvSpPr>
        <p:spPr>
          <a:xfrm>
            <a:off x="8756843" y="4408861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85" name="Rectangle 784"/>
          <p:cNvSpPr/>
          <p:nvPr/>
        </p:nvSpPr>
        <p:spPr>
          <a:xfrm>
            <a:off x="8350605" y="440886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86" name="Rectangle 785"/>
          <p:cNvSpPr/>
          <p:nvPr/>
        </p:nvSpPr>
        <p:spPr>
          <a:xfrm>
            <a:off x="503741" y="2042461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87" name="Rectangle 786"/>
          <p:cNvSpPr/>
          <p:nvPr/>
        </p:nvSpPr>
        <p:spPr>
          <a:xfrm>
            <a:off x="429793" y="1982553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8" name="Rectangle 787"/>
          <p:cNvSpPr/>
          <p:nvPr/>
        </p:nvSpPr>
        <p:spPr>
          <a:xfrm>
            <a:off x="2042599" y="2094443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9" name="Rectangle 788"/>
          <p:cNvSpPr/>
          <p:nvPr/>
        </p:nvSpPr>
        <p:spPr>
          <a:xfrm>
            <a:off x="503740" y="240216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90" name="Rectangle 789"/>
          <p:cNvSpPr/>
          <p:nvPr/>
        </p:nvSpPr>
        <p:spPr>
          <a:xfrm>
            <a:off x="909977" y="240216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91" name="Rectangle 790"/>
          <p:cNvSpPr/>
          <p:nvPr/>
        </p:nvSpPr>
        <p:spPr>
          <a:xfrm>
            <a:off x="1316214" y="240216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792" name="Rectangle 791"/>
          <p:cNvSpPr/>
          <p:nvPr/>
        </p:nvSpPr>
        <p:spPr>
          <a:xfrm>
            <a:off x="2128687" y="2402168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93" name="Rectangle 792"/>
          <p:cNvSpPr/>
          <p:nvPr/>
        </p:nvSpPr>
        <p:spPr>
          <a:xfrm>
            <a:off x="503740" y="2285881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94" name="Rectangle 793"/>
          <p:cNvSpPr/>
          <p:nvPr/>
        </p:nvSpPr>
        <p:spPr>
          <a:xfrm>
            <a:off x="909976" y="2285881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95" name="Rectangle 794"/>
          <p:cNvSpPr/>
          <p:nvPr/>
        </p:nvSpPr>
        <p:spPr>
          <a:xfrm>
            <a:off x="1316213" y="2285881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96" name="Rectangle 795"/>
          <p:cNvSpPr/>
          <p:nvPr/>
        </p:nvSpPr>
        <p:spPr>
          <a:xfrm>
            <a:off x="2128685" y="2285882"/>
            <a:ext cx="246962" cy="1162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97" name="Rectangle 796"/>
          <p:cNvSpPr/>
          <p:nvPr/>
        </p:nvSpPr>
        <p:spPr>
          <a:xfrm>
            <a:off x="1722449" y="240216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98" name="Rectangle 797"/>
          <p:cNvSpPr/>
          <p:nvPr/>
        </p:nvSpPr>
        <p:spPr>
          <a:xfrm>
            <a:off x="1722448" y="2285881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99" name="Rectangle 798"/>
          <p:cNvSpPr/>
          <p:nvPr/>
        </p:nvSpPr>
        <p:spPr>
          <a:xfrm>
            <a:off x="503739" y="3009483"/>
            <a:ext cx="1871907" cy="124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800" dirty="0" smtClean="0"/>
              <a:t>&lt; 1 &gt;                                                               </a:t>
            </a:r>
            <a:endParaRPr lang="de-DE" sz="800" dirty="0"/>
          </a:p>
        </p:txBody>
      </p:sp>
      <p:sp>
        <p:nvSpPr>
          <p:cNvPr id="800" name="Rectangle 799"/>
          <p:cNvSpPr/>
          <p:nvPr/>
        </p:nvSpPr>
        <p:spPr>
          <a:xfrm>
            <a:off x="503740" y="252731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01" name="Rectangle 800"/>
          <p:cNvSpPr/>
          <p:nvPr/>
        </p:nvSpPr>
        <p:spPr>
          <a:xfrm>
            <a:off x="909977" y="252731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02" name="Rectangle 801"/>
          <p:cNvSpPr/>
          <p:nvPr/>
        </p:nvSpPr>
        <p:spPr>
          <a:xfrm>
            <a:off x="1316214" y="252731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803" name="Rectangle 802"/>
          <p:cNvSpPr/>
          <p:nvPr/>
        </p:nvSpPr>
        <p:spPr>
          <a:xfrm>
            <a:off x="2128687" y="2527318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04" name="Rectangle 803"/>
          <p:cNvSpPr/>
          <p:nvPr/>
        </p:nvSpPr>
        <p:spPr>
          <a:xfrm>
            <a:off x="1722449" y="252731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05" name="Rectangle 804"/>
          <p:cNvSpPr/>
          <p:nvPr/>
        </p:nvSpPr>
        <p:spPr>
          <a:xfrm>
            <a:off x="503740" y="264771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06" name="Rectangle 805"/>
          <p:cNvSpPr/>
          <p:nvPr/>
        </p:nvSpPr>
        <p:spPr>
          <a:xfrm>
            <a:off x="909977" y="264771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07" name="Rectangle 806"/>
          <p:cNvSpPr/>
          <p:nvPr/>
        </p:nvSpPr>
        <p:spPr>
          <a:xfrm>
            <a:off x="1316214" y="264771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808" name="Rectangle 807"/>
          <p:cNvSpPr/>
          <p:nvPr/>
        </p:nvSpPr>
        <p:spPr>
          <a:xfrm>
            <a:off x="2128687" y="2647717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09" name="Rectangle 808"/>
          <p:cNvSpPr/>
          <p:nvPr/>
        </p:nvSpPr>
        <p:spPr>
          <a:xfrm>
            <a:off x="1722449" y="264771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10" name="Rectangle 809"/>
          <p:cNvSpPr/>
          <p:nvPr/>
        </p:nvSpPr>
        <p:spPr>
          <a:xfrm>
            <a:off x="503740" y="276715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11" name="Rectangle 810"/>
          <p:cNvSpPr/>
          <p:nvPr/>
        </p:nvSpPr>
        <p:spPr>
          <a:xfrm>
            <a:off x="909977" y="276715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12" name="Rectangle 811"/>
          <p:cNvSpPr/>
          <p:nvPr/>
        </p:nvSpPr>
        <p:spPr>
          <a:xfrm>
            <a:off x="1316214" y="276715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813" name="Rectangle 812"/>
          <p:cNvSpPr/>
          <p:nvPr/>
        </p:nvSpPr>
        <p:spPr>
          <a:xfrm>
            <a:off x="2128687" y="2767159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14" name="Rectangle 813"/>
          <p:cNvSpPr/>
          <p:nvPr/>
        </p:nvSpPr>
        <p:spPr>
          <a:xfrm>
            <a:off x="1722449" y="276715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15" name="Rectangle 814"/>
          <p:cNvSpPr/>
          <p:nvPr/>
        </p:nvSpPr>
        <p:spPr>
          <a:xfrm>
            <a:off x="503740" y="288729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16" name="Rectangle 815"/>
          <p:cNvSpPr/>
          <p:nvPr/>
        </p:nvSpPr>
        <p:spPr>
          <a:xfrm>
            <a:off x="909977" y="288729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17" name="Rectangle 816"/>
          <p:cNvSpPr/>
          <p:nvPr/>
        </p:nvSpPr>
        <p:spPr>
          <a:xfrm>
            <a:off x="1316214" y="288729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900" dirty="0" smtClean="0"/>
              <a:t> </a:t>
            </a:r>
            <a:endParaRPr lang="de-DE" sz="900" dirty="0"/>
          </a:p>
        </p:txBody>
      </p:sp>
      <p:sp>
        <p:nvSpPr>
          <p:cNvPr id="818" name="Rectangle 817"/>
          <p:cNvSpPr/>
          <p:nvPr/>
        </p:nvSpPr>
        <p:spPr>
          <a:xfrm>
            <a:off x="2128687" y="2887290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19" name="Rectangle 818"/>
          <p:cNvSpPr/>
          <p:nvPr/>
        </p:nvSpPr>
        <p:spPr>
          <a:xfrm>
            <a:off x="1722449" y="288729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22" name="Rectangle 821"/>
          <p:cNvSpPr/>
          <p:nvPr/>
        </p:nvSpPr>
        <p:spPr>
          <a:xfrm>
            <a:off x="562657" y="2094443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3" name="Rectangle 822"/>
          <p:cNvSpPr/>
          <p:nvPr/>
        </p:nvSpPr>
        <p:spPr>
          <a:xfrm>
            <a:off x="860839" y="2094443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4" name="Rectangle 823"/>
          <p:cNvSpPr/>
          <p:nvPr/>
        </p:nvSpPr>
        <p:spPr>
          <a:xfrm>
            <a:off x="1160264" y="2094443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5" name="Rectangle 824"/>
          <p:cNvSpPr/>
          <p:nvPr/>
        </p:nvSpPr>
        <p:spPr>
          <a:xfrm>
            <a:off x="9355994" y="2046278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26" name="Rectangle 825"/>
          <p:cNvSpPr/>
          <p:nvPr/>
        </p:nvSpPr>
        <p:spPr>
          <a:xfrm>
            <a:off x="9282046" y="1986370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7" name="Rectangle 826"/>
          <p:cNvSpPr/>
          <p:nvPr/>
        </p:nvSpPr>
        <p:spPr>
          <a:xfrm>
            <a:off x="10894852" y="2098260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8" name="Rectangle 827"/>
          <p:cNvSpPr/>
          <p:nvPr/>
        </p:nvSpPr>
        <p:spPr>
          <a:xfrm>
            <a:off x="9355993" y="2405985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29" name="Rectangle 828"/>
          <p:cNvSpPr/>
          <p:nvPr/>
        </p:nvSpPr>
        <p:spPr>
          <a:xfrm>
            <a:off x="9762230" y="2405985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30" name="Rectangle 829"/>
          <p:cNvSpPr/>
          <p:nvPr/>
        </p:nvSpPr>
        <p:spPr>
          <a:xfrm>
            <a:off x="10168467" y="2405985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831" name="Rectangle 830"/>
          <p:cNvSpPr/>
          <p:nvPr/>
        </p:nvSpPr>
        <p:spPr>
          <a:xfrm>
            <a:off x="10980940" y="2405985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32" name="Rectangle 831"/>
          <p:cNvSpPr/>
          <p:nvPr/>
        </p:nvSpPr>
        <p:spPr>
          <a:xfrm>
            <a:off x="9355993" y="2289698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33" name="Rectangle 832"/>
          <p:cNvSpPr/>
          <p:nvPr/>
        </p:nvSpPr>
        <p:spPr>
          <a:xfrm>
            <a:off x="9762229" y="2289698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34" name="Rectangle 833"/>
          <p:cNvSpPr/>
          <p:nvPr/>
        </p:nvSpPr>
        <p:spPr>
          <a:xfrm>
            <a:off x="10168466" y="2289698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35" name="Rectangle 834"/>
          <p:cNvSpPr/>
          <p:nvPr/>
        </p:nvSpPr>
        <p:spPr>
          <a:xfrm>
            <a:off x="10980938" y="2289699"/>
            <a:ext cx="246962" cy="1162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36" name="Rectangle 835"/>
          <p:cNvSpPr/>
          <p:nvPr/>
        </p:nvSpPr>
        <p:spPr>
          <a:xfrm>
            <a:off x="10574702" y="2405985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37" name="Rectangle 836"/>
          <p:cNvSpPr/>
          <p:nvPr/>
        </p:nvSpPr>
        <p:spPr>
          <a:xfrm>
            <a:off x="10574701" y="2289698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38" name="Rectangle 837"/>
          <p:cNvSpPr/>
          <p:nvPr/>
        </p:nvSpPr>
        <p:spPr>
          <a:xfrm>
            <a:off x="9355992" y="3004247"/>
            <a:ext cx="1871907" cy="124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800" dirty="0" smtClean="0"/>
              <a:t>&lt; 1 &gt;                                                               </a:t>
            </a:r>
            <a:endParaRPr lang="de-DE" sz="800" dirty="0"/>
          </a:p>
        </p:txBody>
      </p:sp>
      <p:sp>
        <p:nvSpPr>
          <p:cNvPr id="839" name="Rectangle 838"/>
          <p:cNvSpPr/>
          <p:nvPr/>
        </p:nvSpPr>
        <p:spPr>
          <a:xfrm>
            <a:off x="9355993" y="252208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40" name="Rectangle 839"/>
          <p:cNvSpPr/>
          <p:nvPr/>
        </p:nvSpPr>
        <p:spPr>
          <a:xfrm>
            <a:off x="9762230" y="252208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41" name="Rectangle 840"/>
          <p:cNvSpPr/>
          <p:nvPr/>
        </p:nvSpPr>
        <p:spPr>
          <a:xfrm>
            <a:off x="10168467" y="252208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842" name="Rectangle 841"/>
          <p:cNvSpPr/>
          <p:nvPr/>
        </p:nvSpPr>
        <p:spPr>
          <a:xfrm>
            <a:off x="10980940" y="2522082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43" name="Rectangle 842"/>
          <p:cNvSpPr/>
          <p:nvPr/>
        </p:nvSpPr>
        <p:spPr>
          <a:xfrm>
            <a:off x="10574702" y="252208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44" name="Rectangle 843"/>
          <p:cNvSpPr/>
          <p:nvPr/>
        </p:nvSpPr>
        <p:spPr>
          <a:xfrm>
            <a:off x="9355993" y="264248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45" name="Rectangle 844"/>
          <p:cNvSpPr/>
          <p:nvPr/>
        </p:nvSpPr>
        <p:spPr>
          <a:xfrm>
            <a:off x="9762230" y="264248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46" name="Rectangle 845"/>
          <p:cNvSpPr/>
          <p:nvPr/>
        </p:nvSpPr>
        <p:spPr>
          <a:xfrm>
            <a:off x="10168467" y="264248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847" name="Rectangle 846"/>
          <p:cNvSpPr/>
          <p:nvPr/>
        </p:nvSpPr>
        <p:spPr>
          <a:xfrm>
            <a:off x="10980940" y="2642481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48" name="Rectangle 847"/>
          <p:cNvSpPr/>
          <p:nvPr/>
        </p:nvSpPr>
        <p:spPr>
          <a:xfrm>
            <a:off x="10574702" y="264248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49" name="Rectangle 848"/>
          <p:cNvSpPr/>
          <p:nvPr/>
        </p:nvSpPr>
        <p:spPr>
          <a:xfrm>
            <a:off x="9355993" y="276192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50" name="Rectangle 849"/>
          <p:cNvSpPr/>
          <p:nvPr/>
        </p:nvSpPr>
        <p:spPr>
          <a:xfrm>
            <a:off x="9762230" y="276192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51" name="Rectangle 850"/>
          <p:cNvSpPr/>
          <p:nvPr/>
        </p:nvSpPr>
        <p:spPr>
          <a:xfrm>
            <a:off x="10168467" y="276192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852" name="Rectangle 851"/>
          <p:cNvSpPr/>
          <p:nvPr/>
        </p:nvSpPr>
        <p:spPr>
          <a:xfrm>
            <a:off x="10980940" y="2761923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53" name="Rectangle 852"/>
          <p:cNvSpPr/>
          <p:nvPr/>
        </p:nvSpPr>
        <p:spPr>
          <a:xfrm>
            <a:off x="10574702" y="276192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54" name="Rectangle 853"/>
          <p:cNvSpPr/>
          <p:nvPr/>
        </p:nvSpPr>
        <p:spPr>
          <a:xfrm>
            <a:off x="9355993" y="288205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55" name="Rectangle 854"/>
          <p:cNvSpPr/>
          <p:nvPr/>
        </p:nvSpPr>
        <p:spPr>
          <a:xfrm>
            <a:off x="9762230" y="288205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56" name="Rectangle 855"/>
          <p:cNvSpPr/>
          <p:nvPr/>
        </p:nvSpPr>
        <p:spPr>
          <a:xfrm>
            <a:off x="10168467" y="288205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l-GR" sz="900"/>
              <a:t>Σ</a:t>
            </a:r>
            <a:endParaRPr lang="de-DE" sz="900" dirty="0"/>
          </a:p>
        </p:txBody>
      </p:sp>
      <p:sp>
        <p:nvSpPr>
          <p:cNvPr id="857" name="Rectangle 856"/>
          <p:cNvSpPr/>
          <p:nvPr/>
        </p:nvSpPr>
        <p:spPr>
          <a:xfrm>
            <a:off x="10980940" y="2882054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58" name="Rectangle 857"/>
          <p:cNvSpPr/>
          <p:nvPr/>
        </p:nvSpPr>
        <p:spPr>
          <a:xfrm>
            <a:off x="10574702" y="288205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cxnSp>
        <p:nvCxnSpPr>
          <p:cNvPr id="861" name="Straight Connector 860"/>
          <p:cNvCxnSpPr/>
          <p:nvPr/>
        </p:nvCxnSpPr>
        <p:spPr>
          <a:xfrm>
            <a:off x="9355993" y="2887622"/>
            <a:ext cx="187190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4" name="Rectangle 403"/>
          <p:cNvSpPr/>
          <p:nvPr/>
        </p:nvSpPr>
        <p:spPr>
          <a:xfrm>
            <a:off x="7131897" y="5082810"/>
            <a:ext cx="740885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05" name="Rectangle 404"/>
          <p:cNvSpPr/>
          <p:nvPr/>
        </p:nvSpPr>
        <p:spPr>
          <a:xfrm>
            <a:off x="7057949" y="5022902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7" name="Rectangle 406"/>
          <p:cNvSpPr/>
          <p:nvPr/>
        </p:nvSpPr>
        <p:spPr>
          <a:xfrm>
            <a:off x="7590887" y="5137173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1" name="Rectangle 410"/>
          <p:cNvSpPr/>
          <p:nvPr/>
        </p:nvSpPr>
        <p:spPr>
          <a:xfrm>
            <a:off x="7625824" y="5442517"/>
            <a:ext cx="246959" cy="128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15" name="Rectangle 414"/>
          <p:cNvSpPr/>
          <p:nvPr/>
        </p:nvSpPr>
        <p:spPr>
          <a:xfrm>
            <a:off x="7625822" y="5326231"/>
            <a:ext cx="246962" cy="1162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50" name="Rectangle 449"/>
          <p:cNvSpPr/>
          <p:nvPr/>
        </p:nvSpPr>
        <p:spPr>
          <a:xfrm>
            <a:off x="7625824" y="5567667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55" name="Rectangle 454"/>
          <p:cNvSpPr/>
          <p:nvPr/>
        </p:nvSpPr>
        <p:spPr>
          <a:xfrm>
            <a:off x="7625824" y="5688066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79" name="Rectangle 478"/>
          <p:cNvSpPr/>
          <p:nvPr/>
        </p:nvSpPr>
        <p:spPr>
          <a:xfrm>
            <a:off x="7625824" y="5807508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84" name="Rectangle 483"/>
          <p:cNvSpPr/>
          <p:nvPr/>
        </p:nvSpPr>
        <p:spPr>
          <a:xfrm>
            <a:off x="7625824" y="5927639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10" name="Rectangle 509"/>
          <p:cNvSpPr/>
          <p:nvPr/>
        </p:nvSpPr>
        <p:spPr>
          <a:xfrm>
            <a:off x="7625824" y="6052233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80" name="Rectangle 679"/>
          <p:cNvSpPr/>
          <p:nvPr/>
        </p:nvSpPr>
        <p:spPr>
          <a:xfrm>
            <a:off x="7378861" y="5442517"/>
            <a:ext cx="246959" cy="128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85" name="Rectangle 684"/>
          <p:cNvSpPr/>
          <p:nvPr/>
        </p:nvSpPr>
        <p:spPr>
          <a:xfrm>
            <a:off x="7378859" y="5326231"/>
            <a:ext cx="246962" cy="1162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18" name="Rectangle 717"/>
          <p:cNvSpPr/>
          <p:nvPr/>
        </p:nvSpPr>
        <p:spPr>
          <a:xfrm>
            <a:off x="7378861" y="5567667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19" name="Rectangle 718"/>
          <p:cNvSpPr/>
          <p:nvPr/>
        </p:nvSpPr>
        <p:spPr>
          <a:xfrm>
            <a:off x="7378861" y="5688066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20" name="Rectangle 719"/>
          <p:cNvSpPr/>
          <p:nvPr/>
        </p:nvSpPr>
        <p:spPr>
          <a:xfrm>
            <a:off x="7378861" y="5807508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21" name="Rectangle 720"/>
          <p:cNvSpPr/>
          <p:nvPr/>
        </p:nvSpPr>
        <p:spPr>
          <a:xfrm>
            <a:off x="7378861" y="5927639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22" name="Rectangle 721"/>
          <p:cNvSpPr/>
          <p:nvPr/>
        </p:nvSpPr>
        <p:spPr>
          <a:xfrm>
            <a:off x="7378861" y="6052233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23" name="Rectangle 722"/>
          <p:cNvSpPr/>
          <p:nvPr/>
        </p:nvSpPr>
        <p:spPr>
          <a:xfrm>
            <a:off x="7131897" y="5442517"/>
            <a:ext cx="246959" cy="128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24" name="Rectangle 723"/>
          <p:cNvSpPr/>
          <p:nvPr/>
        </p:nvSpPr>
        <p:spPr>
          <a:xfrm>
            <a:off x="7131895" y="5326231"/>
            <a:ext cx="246962" cy="1162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25" name="Rectangle 724"/>
          <p:cNvSpPr/>
          <p:nvPr/>
        </p:nvSpPr>
        <p:spPr>
          <a:xfrm>
            <a:off x="7131897" y="5567667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26" name="Rectangle 725"/>
          <p:cNvSpPr/>
          <p:nvPr/>
        </p:nvSpPr>
        <p:spPr>
          <a:xfrm>
            <a:off x="7131897" y="5688066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27" name="Rectangle 726"/>
          <p:cNvSpPr/>
          <p:nvPr/>
        </p:nvSpPr>
        <p:spPr>
          <a:xfrm>
            <a:off x="7131897" y="5807508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28" name="Rectangle 727"/>
          <p:cNvSpPr/>
          <p:nvPr/>
        </p:nvSpPr>
        <p:spPr>
          <a:xfrm>
            <a:off x="7131897" y="5927639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29" name="Rectangle 728"/>
          <p:cNvSpPr/>
          <p:nvPr/>
        </p:nvSpPr>
        <p:spPr>
          <a:xfrm>
            <a:off x="7131897" y="6052233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30" name="Rectangle 729"/>
          <p:cNvSpPr/>
          <p:nvPr/>
        </p:nvSpPr>
        <p:spPr>
          <a:xfrm>
            <a:off x="7166042" y="5134626"/>
            <a:ext cx="340927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1" name="Rectangle 730"/>
          <p:cNvSpPr/>
          <p:nvPr/>
        </p:nvSpPr>
        <p:spPr>
          <a:xfrm>
            <a:off x="8262916" y="5082810"/>
            <a:ext cx="740885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32" name="Rectangle 731"/>
          <p:cNvSpPr/>
          <p:nvPr/>
        </p:nvSpPr>
        <p:spPr>
          <a:xfrm>
            <a:off x="8721906" y="5137173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7" name="Rectangle 746"/>
          <p:cNvSpPr/>
          <p:nvPr/>
        </p:nvSpPr>
        <p:spPr>
          <a:xfrm>
            <a:off x="8262916" y="5442517"/>
            <a:ext cx="740884" cy="24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48" name="Rectangle 747"/>
          <p:cNvSpPr/>
          <p:nvPr/>
        </p:nvSpPr>
        <p:spPr>
          <a:xfrm>
            <a:off x="8262913" y="5326231"/>
            <a:ext cx="740887" cy="1162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50" name="Rectangle 749"/>
          <p:cNvSpPr/>
          <p:nvPr/>
        </p:nvSpPr>
        <p:spPr>
          <a:xfrm>
            <a:off x="8262916" y="5688066"/>
            <a:ext cx="740884" cy="2395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55" name="Rectangle 754"/>
          <p:cNvSpPr/>
          <p:nvPr/>
        </p:nvSpPr>
        <p:spPr>
          <a:xfrm>
            <a:off x="8262916" y="5927639"/>
            <a:ext cx="740884" cy="2469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61" name="Rectangle 760"/>
          <p:cNvSpPr/>
          <p:nvPr/>
        </p:nvSpPr>
        <p:spPr>
          <a:xfrm>
            <a:off x="8297061" y="5134626"/>
            <a:ext cx="340927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ight Arrow 1"/>
          <p:cNvSpPr/>
          <p:nvPr/>
        </p:nvSpPr>
        <p:spPr>
          <a:xfrm>
            <a:off x="7986713" y="5456336"/>
            <a:ext cx="171450" cy="47130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579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Rectangle 612"/>
          <p:cNvSpPr/>
          <p:nvPr/>
        </p:nvSpPr>
        <p:spPr>
          <a:xfrm>
            <a:off x="715530" y="478492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0" name="Rectangle 449"/>
          <p:cNvSpPr/>
          <p:nvPr/>
        </p:nvSpPr>
        <p:spPr>
          <a:xfrm>
            <a:off x="2901435" y="478492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2" name="Rectangle 611"/>
          <p:cNvSpPr/>
          <p:nvPr/>
        </p:nvSpPr>
        <p:spPr>
          <a:xfrm>
            <a:off x="789478" y="538400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14" name="Rectangle 613"/>
          <p:cNvSpPr/>
          <p:nvPr/>
        </p:nvSpPr>
        <p:spPr>
          <a:xfrm>
            <a:off x="2328336" y="590382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5" name="Rectangle 614"/>
          <p:cNvSpPr/>
          <p:nvPr/>
        </p:nvSpPr>
        <p:spPr>
          <a:xfrm>
            <a:off x="789477" y="898107"/>
            <a:ext cx="448773" cy="190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19" name="Rectangle 618"/>
          <p:cNvSpPr/>
          <p:nvPr/>
        </p:nvSpPr>
        <p:spPr>
          <a:xfrm>
            <a:off x="789477" y="781820"/>
            <a:ext cx="448773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46" name="Rectangle 645"/>
          <p:cNvSpPr/>
          <p:nvPr/>
        </p:nvSpPr>
        <p:spPr>
          <a:xfrm>
            <a:off x="866233" y="585431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7" name="Rectangle 646"/>
          <p:cNvSpPr/>
          <p:nvPr/>
        </p:nvSpPr>
        <p:spPr>
          <a:xfrm>
            <a:off x="1394185" y="585431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4" name="Rectangle 403"/>
          <p:cNvSpPr/>
          <p:nvPr/>
        </p:nvSpPr>
        <p:spPr>
          <a:xfrm>
            <a:off x="1269662" y="781820"/>
            <a:ext cx="240052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05" name="Rectangle 404"/>
          <p:cNvSpPr/>
          <p:nvPr/>
        </p:nvSpPr>
        <p:spPr>
          <a:xfrm>
            <a:off x="1509714" y="781820"/>
            <a:ext cx="240052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07" name="Rectangle 406"/>
          <p:cNvSpPr/>
          <p:nvPr/>
        </p:nvSpPr>
        <p:spPr>
          <a:xfrm>
            <a:off x="1749766" y="781820"/>
            <a:ext cx="240052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08" name="Rectangle 407"/>
          <p:cNvSpPr/>
          <p:nvPr/>
        </p:nvSpPr>
        <p:spPr>
          <a:xfrm>
            <a:off x="1989818" y="781820"/>
            <a:ext cx="240052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09" name="Rectangle 408"/>
          <p:cNvSpPr/>
          <p:nvPr/>
        </p:nvSpPr>
        <p:spPr>
          <a:xfrm>
            <a:off x="2229870" y="781820"/>
            <a:ext cx="240052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10" name="Rectangle 409"/>
          <p:cNvSpPr/>
          <p:nvPr/>
        </p:nvSpPr>
        <p:spPr>
          <a:xfrm>
            <a:off x="2469922" y="781820"/>
            <a:ext cx="193444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11" name="Rectangle 410"/>
          <p:cNvSpPr/>
          <p:nvPr/>
        </p:nvSpPr>
        <p:spPr>
          <a:xfrm>
            <a:off x="789477" y="1086217"/>
            <a:ext cx="448773" cy="190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12" name="Rectangle 411"/>
          <p:cNvSpPr/>
          <p:nvPr/>
        </p:nvSpPr>
        <p:spPr>
          <a:xfrm>
            <a:off x="789477" y="1278901"/>
            <a:ext cx="448773" cy="190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13" name="Rectangle 412"/>
          <p:cNvSpPr/>
          <p:nvPr/>
        </p:nvSpPr>
        <p:spPr>
          <a:xfrm>
            <a:off x="1269621" y="898107"/>
            <a:ext cx="1391762" cy="190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14" name="Rectangle 413"/>
          <p:cNvSpPr/>
          <p:nvPr/>
        </p:nvSpPr>
        <p:spPr>
          <a:xfrm>
            <a:off x="1269621" y="1086217"/>
            <a:ext cx="1391762" cy="190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15" name="Rectangle 414"/>
          <p:cNvSpPr/>
          <p:nvPr/>
        </p:nvSpPr>
        <p:spPr>
          <a:xfrm>
            <a:off x="1269621" y="1278901"/>
            <a:ext cx="1391762" cy="190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16" name="Rectangle 415"/>
          <p:cNvSpPr/>
          <p:nvPr/>
        </p:nvSpPr>
        <p:spPr>
          <a:xfrm>
            <a:off x="1356085" y="938498"/>
            <a:ext cx="460025" cy="1093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7" name="Rectangle 416"/>
          <p:cNvSpPr/>
          <p:nvPr/>
        </p:nvSpPr>
        <p:spPr>
          <a:xfrm>
            <a:off x="1624198" y="1124628"/>
            <a:ext cx="265674" cy="1093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3" name="Rectangle 442"/>
          <p:cNvSpPr/>
          <p:nvPr/>
        </p:nvSpPr>
        <p:spPr>
          <a:xfrm>
            <a:off x="2009897" y="938498"/>
            <a:ext cx="460025" cy="1093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7" name="Rectangle 446"/>
          <p:cNvSpPr/>
          <p:nvPr/>
        </p:nvSpPr>
        <p:spPr>
          <a:xfrm>
            <a:off x="1889871" y="1319292"/>
            <a:ext cx="710454" cy="1093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8" name="Rectangle 447"/>
          <p:cNvSpPr/>
          <p:nvPr/>
        </p:nvSpPr>
        <p:spPr>
          <a:xfrm>
            <a:off x="1963779" y="1124628"/>
            <a:ext cx="265674" cy="1093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9" name="Rectangle 448"/>
          <p:cNvSpPr/>
          <p:nvPr/>
        </p:nvSpPr>
        <p:spPr>
          <a:xfrm>
            <a:off x="2975383" y="538400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51" name="Rectangle 450"/>
          <p:cNvSpPr/>
          <p:nvPr/>
        </p:nvSpPr>
        <p:spPr>
          <a:xfrm>
            <a:off x="4514241" y="590382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5" name="Rectangle 454"/>
          <p:cNvSpPr/>
          <p:nvPr/>
        </p:nvSpPr>
        <p:spPr>
          <a:xfrm>
            <a:off x="3052138" y="585431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6" name="Rectangle 455"/>
          <p:cNvSpPr/>
          <p:nvPr/>
        </p:nvSpPr>
        <p:spPr>
          <a:xfrm>
            <a:off x="3580090" y="585431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7" name="Rectangle 456"/>
          <p:cNvSpPr/>
          <p:nvPr/>
        </p:nvSpPr>
        <p:spPr>
          <a:xfrm>
            <a:off x="3455567" y="781820"/>
            <a:ext cx="240052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62" name="Rectangle 461"/>
          <p:cNvSpPr/>
          <p:nvPr/>
        </p:nvSpPr>
        <p:spPr>
          <a:xfrm>
            <a:off x="3695619" y="781820"/>
            <a:ext cx="240052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78" name="Rectangle 477"/>
          <p:cNvSpPr/>
          <p:nvPr/>
        </p:nvSpPr>
        <p:spPr>
          <a:xfrm>
            <a:off x="3935671" y="781820"/>
            <a:ext cx="240052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79" name="Rectangle 478"/>
          <p:cNvSpPr/>
          <p:nvPr/>
        </p:nvSpPr>
        <p:spPr>
          <a:xfrm>
            <a:off x="4175723" y="781820"/>
            <a:ext cx="240052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80" name="Rectangle 479"/>
          <p:cNvSpPr/>
          <p:nvPr/>
        </p:nvSpPr>
        <p:spPr>
          <a:xfrm>
            <a:off x="4415775" y="781820"/>
            <a:ext cx="240052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81" name="Rectangle 480"/>
          <p:cNvSpPr/>
          <p:nvPr/>
        </p:nvSpPr>
        <p:spPr>
          <a:xfrm>
            <a:off x="4655827" y="781820"/>
            <a:ext cx="193444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84" name="Rectangle 483"/>
          <p:cNvSpPr/>
          <p:nvPr/>
        </p:nvSpPr>
        <p:spPr>
          <a:xfrm>
            <a:off x="2975383" y="898107"/>
            <a:ext cx="1871905" cy="3358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87" name="Rectangle 486"/>
          <p:cNvSpPr/>
          <p:nvPr/>
        </p:nvSpPr>
        <p:spPr>
          <a:xfrm>
            <a:off x="3383756" y="939949"/>
            <a:ext cx="460025" cy="1093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2" name="Rectangle 501"/>
          <p:cNvSpPr/>
          <p:nvPr/>
        </p:nvSpPr>
        <p:spPr>
          <a:xfrm>
            <a:off x="4177696" y="946582"/>
            <a:ext cx="460025" cy="1093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6" name="Rectangle 505"/>
          <p:cNvSpPr/>
          <p:nvPr/>
        </p:nvSpPr>
        <p:spPr>
          <a:xfrm>
            <a:off x="3215474" y="781820"/>
            <a:ext cx="240052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07" name="Rectangle 506"/>
          <p:cNvSpPr/>
          <p:nvPr/>
        </p:nvSpPr>
        <p:spPr>
          <a:xfrm>
            <a:off x="2975402" y="781820"/>
            <a:ext cx="240052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08" name="Rectangle 507"/>
          <p:cNvSpPr/>
          <p:nvPr/>
        </p:nvSpPr>
        <p:spPr>
          <a:xfrm>
            <a:off x="3055184" y="939672"/>
            <a:ext cx="172806" cy="1093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9" name="Rectangle 508"/>
          <p:cNvSpPr/>
          <p:nvPr/>
        </p:nvSpPr>
        <p:spPr>
          <a:xfrm>
            <a:off x="3379326" y="1083097"/>
            <a:ext cx="265674" cy="1093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0" name="Rectangle 509"/>
          <p:cNvSpPr/>
          <p:nvPr/>
        </p:nvSpPr>
        <p:spPr>
          <a:xfrm>
            <a:off x="789477" y="1470497"/>
            <a:ext cx="448773" cy="15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11" name="Rectangle 510"/>
          <p:cNvSpPr/>
          <p:nvPr/>
        </p:nvSpPr>
        <p:spPr>
          <a:xfrm>
            <a:off x="1269621" y="1470497"/>
            <a:ext cx="1391762" cy="15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5" name="Rectangle 44"/>
          <p:cNvSpPr/>
          <p:nvPr/>
        </p:nvSpPr>
        <p:spPr>
          <a:xfrm>
            <a:off x="789479" y="3303886"/>
            <a:ext cx="64585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6" name="Rectangle 45"/>
          <p:cNvSpPr/>
          <p:nvPr/>
        </p:nvSpPr>
        <p:spPr>
          <a:xfrm>
            <a:off x="715530" y="3243978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tangle 46"/>
          <p:cNvSpPr/>
          <p:nvPr/>
        </p:nvSpPr>
        <p:spPr>
          <a:xfrm>
            <a:off x="1148455" y="3358249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tangle 47"/>
          <p:cNvSpPr/>
          <p:nvPr/>
        </p:nvSpPr>
        <p:spPr>
          <a:xfrm>
            <a:off x="789477" y="3663593"/>
            <a:ext cx="406237" cy="128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9" name="Rectangle 48"/>
          <p:cNvSpPr/>
          <p:nvPr/>
        </p:nvSpPr>
        <p:spPr>
          <a:xfrm>
            <a:off x="1188375" y="3663593"/>
            <a:ext cx="246959" cy="128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0" name="Rectangle 49"/>
          <p:cNvSpPr/>
          <p:nvPr/>
        </p:nvSpPr>
        <p:spPr>
          <a:xfrm>
            <a:off x="789477" y="3547306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1" name="Rectangle 50"/>
          <p:cNvSpPr/>
          <p:nvPr/>
        </p:nvSpPr>
        <p:spPr>
          <a:xfrm>
            <a:off x="1188373" y="3547307"/>
            <a:ext cx="246962" cy="1162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2" name="Rectangle 51"/>
          <p:cNvSpPr/>
          <p:nvPr/>
        </p:nvSpPr>
        <p:spPr>
          <a:xfrm>
            <a:off x="789477" y="378874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3" name="Rectangle 52"/>
          <p:cNvSpPr/>
          <p:nvPr/>
        </p:nvSpPr>
        <p:spPr>
          <a:xfrm>
            <a:off x="1188375" y="3788743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4" name="Rectangle 53"/>
          <p:cNvSpPr/>
          <p:nvPr/>
        </p:nvSpPr>
        <p:spPr>
          <a:xfrm>
            <a:off x="789477" y="390914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5" name="Rectangle 54"/>
          <p:cNvSpPr/>
          <p:nvPr/>
        </p:nvSpPr>
        <p:spPr>
          <a:xfrm>
            <a:off x="1188375" y="3909142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6" name="Rectangle 55"/>
          <p:cNvSpPr/>
          <p:nvPr/>
        </p:nvSpPr>
        <p:spPr>
          <a:xfrm>
            <a:off x="789477" y="402858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7" name="Rectangle 56"/>
          <p:cNvSpPr/>
          <p:nvPr/>
        </p:nvSpPr>
        <p:spPr>
          <a:xfrm>
            <a:off x="1188375" y="4028584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8" name="Rectangle 57"/>
          <p:cNvSpPr/>
          <p:nvPr/>
        </p:nvSpPr>
        <p:spPr>
          <a:xfrm>
            <a:off x="789477" y="4148715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9" name="Rectangle 58"/>
          <p:cNvSpPr/>
          <p:nvPr/>
        </p:nvSpPr>
        <p:spPr>
          <a:xfrm>
            <a:off x="1188375" y="4148715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0" name="Rectangle 59"/>
          <p:cNvSpPr/>
          <p:nvPr/>
        </p:nvSpPr>
        <p:spPr>
          <a:xfrm>
            <a:off x="1482141" y="3303885"/>
            <a:ext cx="1179242" cy="10917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1" name="Rectangle 60"/>
          <p:cNvSpPr/>
          <p:nvPr/>
        </p:nvSpPr>
        <p:spPr>
          <a:xfrm>
            <a:off x="2084091" y="3391963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2" name="Straight Connector 61"/>
          <p:cNvCxnSpPr/>
          <p:nvPr/>
        </p:nvCxnSpPr>
        <p:spPr>
          <a:xfrm>
            <a:off x="1739073" y="3496193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2084091" y="3573182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4" name="Straight Connector 63"/>
          <p:cNvCxnSpPr/>
          <p:nvPr/>
        </p:nvCxnSpPr>
        <p:spPr>
          <a:xfrm>
            <a:off x="1739073" y="3677412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2084091" y="3750760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6" name="Straight Connector 65"/>
          <p:cNvCxnSpPr/>
          <p:nvPr/>
        </p:nvCxnSpPr>
        <p:spPr>
          <a:xfrm>
            <a:off x="1739073" y="3854990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2084091" y="393197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8" name="Straight Connector 67"/>
          <p:cNvCxnSpPr/>
          <p:nvPr/>
        </p:nvCxnSpPr>
        <p:spPr>
          <a:xfrm>
            <a:off x="1739073" y="4036209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789477" y="427330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0" name="Rectangle 69"/>
          <p:cNvSpPr/>
          <p:nvPr/>
        </p:nvSpPr>
        <p:spPr>
          <a:xfrm>
            <a:off x="1188375" y="4273309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1" name="Rectangle 70"/>
          <p:cNvSpPr/>
          <p:nvPr/>
        </p:nvSpPr>
        <p:spPr>
          <a:xfrm>
            <a:off x="2979732" y="3303886"/>
            <a:ext cx="64585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2" name="Rectangle 71"/>
          <p:cNvSpPr/>
          <p:nvPr/>
        </p:nvSpPr>
        <p:spPr>
          <a:xfrm>
            <a:off x="2905783" y="3243978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Rectangle 72"/>
          <p:cNvSpPr/>
          <p:nvPr/>
        </p:nvSpPr>
        <p:spPr>
          <a:xfrm>
            <a:off x="3338708" y="3358249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Rectangle 73"/>
          <p:cNvSpPr/>
          <p:nvPr/>
        </p:nvSpPr>
        <p:spPr>
          <a:xfrm>
            <a:off x="2979730" y="3663593"/>
            <a:ext cx="406237" cy="128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5" name="Rectangle 74"/>
          <p:cNvSpPr/>
          <p:nvPr/>
        </p:nvSpPr>
        <p:spPr>
          <a:xfrm>
            <a:off x="3378628" y="3663593"/>
            <a:ext cx="246959" cy="128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6" name="Rectangle 75"/>
          <p:cNvSpPr/>
          <p:nvPr/>
        </p:nvSpPr>
        <p:spPr>
          <a:xfrm>
            <a:off x="2979730" y="3547306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7" name="Rectangle 76"/>
          <p:cNvSpPr/>
          <p:nvPr/>
        </p:nvSpPr>
        <p:spPr>
          <a:xfrm>
            <a:off x="3378626" y="3547307"/>
            <a:ext cx="246962" cy="1162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8" name="Rectangle 77"/>
          <p:cNvSpPr/>
          <p:nvPr/>
        </p:nvSpPr>
        <p:spPr>
          <a:xfrm>
            <a:off x="2979730" y="378874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9" name="Rectangle 78"/>
          <p:cNvSpPr/>
          <p:nvPr/>
        </p:nvSpPr>
        <p:spPr>
          <a:xfrm>
            <a:off x="3378628" y="3788743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0" name="Rectangle 79"/>
          <p:cNvSpPr/>
          <p:nvPr/>
        </p:nvSpPr>
        <p:spPr>
          <a:xfrm>
            <a:off x="2979730" y="390914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1" name="Rectangle 80"/>
          <p:cNvSpPr/>
          <p:nvPr/>
        </p:nvSpPr>
        <p:spPr>
          <a:xfrm>
            <a:off x="3378628" y="3909142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2" name="Rectangle 81"/>
          <p:cNvSpPr/>
          <p:nvPr/>
        </p:nvSpPr>
        <p:spPr>
          <a:xfrm>
            <a:off x="2979730" y="402858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3" name="Rectangle 82"/>
          <p:cNvSpPr/>
          <p:nvPr/>
        </p:nvSpPr>
        <p:spPr>
          <a:xfrm>
            <a:off x="3378628" y="4028584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4" name="Rectangle 83"/>
          <p:cNvSpPr/>
          <p:nvPr/>
        </p:nvSpPr>
        <p:spPr>
          <a:xfrm>
            <a:off x="2979730" y="4148715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5" name="Rectangle 84"/>
          <p:cNvSpPr/>
          <p:nvPr/>
        </p:nvSpPr>
        <p:spPr>
          <a:xfrm>
            <a:off x="3378628" y="4148715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6" name="Rectangle 85"/>
          <p:cNvSpPr/>
          <p:nvPr/>
        </p:nvSpPr>
        <p:spPr>
          <a:xfrm>
            <a:off x="3672394" y="3303885"/>
            <a:ext cx="1179242" cy="10917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cxnSp>
        <p:nvCxnSpPr>
          <p:cNvPr id="88" name="Straight Connector 87"/>
          <p:cNvCxnSpPr/>
          <p:nvPr/>
        </p:nvCxnSpPr>
        <p:spPr>
          <a:xfrm>
            <a:off x="3929326" y="3496193"/>
            <a:ext cx="30318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3938069" y="3625215"/>
            <a:ext cx="7265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3937639" y="3750760"/>
            <a:ext cx="7265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2979730" y="4268157"/>
            <a:ext cx="406237" cy="127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96" name="Rectangle 95"/>
          <p:cNvSpPr/>
          <p:nvPr/>
        </p:nvSpPr>
        <p:spPr>
          <a:xfrm>
            <a:off x="3378628" y="4268157"/>
            <a:ext cx="246959" cy="127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cxnSp>
        <p:nvCxnSpPr>
          <p:cNvPr id="101" name="Straight Connector 100"/>
          <p:cNvCxnSpPr/>
          <p:nvPr/>
        </p:nvCxnSpPr>
        <p:spPr>
          <a:xfrm>
            <a:off x="3929326" y="3894148"/>
            <a:ext cx="30318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3938069" y="4023170"/>
            <a:ext cx="7265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3937639" y="4148715"/>
            <a:ext cx="7265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29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Rectangle 404"/>
          <p:cNvSpPr/>
          <p:nvPr/>
        </p:nvSpPr>
        <p:spPr>
          <a:xfrm>
            <a:off x="622166" y="478492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0" name="Rectangle 409"/>
          <p:cNvSpPr/>
          <p:nvPr/>
        </p:nvSpPr>
        <p:spPr>
          <a:xfrm>
            <a:off x="1363731" y="834049"/>
            <a:ext cx="406237" cy="123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414" name="Rectangle 413"/>
          <p:cNvSpPr/>
          <p:nvPr/>
        </p:nvSpPr>
        <p:spPr>
          <a:xfrm>
            <a:off x="1363730" y="717762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49" name="Rectangle 448"/>
          <p:cNvSpPr/>
          <p:nvPr/>
        </p:nvSpPr>
        <p:spPr>
          <a:xfrm>
            <a:off x="1363731" y="95919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454" name="Rectangle 453"/>
          <p:cNvSpPr/>
          <p:nvPr/>
        </p:nvSpPr>
        <p:spPr>
          <a:xfrm>
            <a:off x="1363731" y="107959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478" name="Rectangle 477"/>
          <p:cNvSpPr/>
          <p:nvPr/>
        </p:nvSpPr>
        <p:spPr>
          <a:xfrm>
            <a:off x="1363731" y="119904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483" name="Rectangle 482"/>
          <p:cNvSpPr/>
          <p:nvPr/>
        </p:nvSpPr>
        <p:spPr>
          <a:xfrm>
            <a:off x="1363731" y="131917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900" dirty="0" smtClean="0"/>
              <a:t> </a:t>
            </a:r>
            <a:endParaRPr lang="de-DE" sz="900" dirty="0"/>
          </a:p>
        </p:txBody>
      </p:sp>
      <p:sp>
        <p:nvSpPr>
          <p:cNvPr id="488" name="Rectangle 487"/>
          <p:cNvSpPr/>
          <p:nvPr/>
        </p:nvSpPr>
        <p:spPr>
          <a:xfrm>
            <a:off x="1363730" y="143861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l-GR" sz="900"/>
              <a:t>Σ</a:t>
            </a:r>
            <a:endParaRPr lang="de-DE" sz="900" dirty="0"/>
          </a:p>
        </p:txBody>
      </p:sp>
      <p:cxnSp>
        <p:nvCxnSpPr>
          <p:cNvPr id="861" name="Straight Connector 860"/>
          <p:cNvCxnSpPr/>
          <p:nvPr/>
        </p:nvCxnSpPr>
        <p:spPr>
          <a:xfrm>
            <a:off x="1358015" y="1438613"/>
            <a:ext cx="41646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2" name="Rectangle 501"/>
          <p:cNvSpPr/>
          <p:nvPr/>
        </p:nvSpPr>
        <p:spPr>
          <a:xfrm>
            <a:off x="2948907" y="478492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2" name="Rectangle 511"/>
          <p:cNvSpPr/>
          <p:nvPr/>
        </p:nvSpPr>
        <p:spPr>
          <a:xfrm>
            <a:off x="3536501" y="840467"/>
            <a:ext cx="406237" cy="122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13" name="Rectangle 512"/>
          <p:cNvSpPr/>
          <p:nvPr/>
        </p:nvSpPr>
        <p:spPr>
          <a:xfrm>
            <a:off x="3942738" y="840467"/>
            <a:ext cx="406237" cy="122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14" name="Rectangle 513"/>
          <p:cNvSpPr/>
          <p:nvPr/>
        </p:nvSpPr>
        <p:spPr>
          <a:xfrm>
            <a:off x="3536500" y="724181"/>
            <a:ext cx="812470" cy="118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15" name="Rectangle 514"/>
          <p:cNvSpPr/>
          <p:nvPr/>
        </p:nvSpPr>
        <p:spPr>
          <a:xfrm>
            <a:off x="3536501" y="95656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16" name="Rectangle 515"/>
          <p:cNvSpPr/>
          <p:nvPr/>
        </p:nvSpPr>
        <p:spPr>
          <a:xfrm>
            <a:off x="3942738" y="95656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517" name="Rectangle 516"/>
          <p:cNvSpPr/>
          <p:nvPr/>
        </p:nvSpPr>
        <p:spPr>
          <a:xfrm>
            <a:off x="3536501" y="107696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18" name="Rectangle 517"/>
          <p:cNvSpPr/>
          <p:nvPr/>
        </p:nvSpPr>
        <p:spPr>
          <a:xfrm>
            <a:off x="3942738" y="107696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519" name="Rectangle 518"/>
          <p:cNvSpPr/>
          <p:nvPr/>
        </p:nvSpPr>
        <p:spPr>
          <a:xfrm>
            <a:off x="3536501" y="1196405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20" name="Rectangle 519"/>
          <p:cNvSpPr/>
          <p:nvPr/>
        </p:nvSpPr>
        <p:spPr>
          <a:xfrm>
            <a:off x="3942738" y="1196405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521" name="Rectangle 520"/>
          <p:cNvSpPr/>
          <p:nvPr/>
        </p:nvSpPr>
        <p:spPr>
          <a:xfrm>
            <a:off x="3536501" y="131653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22" name="Rectangle 521"/>
          <p:cNvSpPr/>
          <p:nvPr/>
        </p:nvSpPr>
        <p:spPr>
          <a:xfrm>
            <a:off x="3942738" y="131653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900" dirty="0" smtClean="0"/>
              <a:t> </a:t>
            </a:r>
            <a:endParaRPr lang="de-DE" sz="900" dirty="0"/>
          </a:p>
        </p:txBody>
      </p:sp>
      <p:sp>
        <p:nvSpPr>
          <p:cNvPr id="523" name="Rectangle 522"/>
          <p:cNvSpPr/>
          <p:nvPr/>
        </p:nvSpPr>
        <p:spPr>
          <a:xfrm>
            <a:off x="3536501" y="143377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24" name="Rectangle 523"/>
          <p:cNvSpPr/>
          <p:nvPr/>
        </p:nvSpPr>
        <p:spPr>
          <a:xfrm>
            <a:off x="3942738" y="143377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900" dirty="0" smtClean="0"/>
              <a:t> </a:t>
            </a:r>
            <a:endParaRPr lang="de-DE" sz="900" dirty="0"/>
          </a:p>
        </p:txBody>
      </p:sp>
      <p:sp>
        <p:nvSpPr>
          <p:cNvPr id="525" name="Rectangle 524"/>
          <p:cNvSpPr/>
          <p:nvPr/>
        </p:nvSpPr>
        <p:spPr>
          <a:xfrm>
            <a:off x="5275648" y="478492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9" name="Rectangle 528"/>
          <p:cNvSpPr/>
          <p:nvPr/>
        </p:nvSpPr>
        <p:spPr>
          <a:xfrm>
            <a:off x="6089579" y="95656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b="1" dirty="0" smtClean="0"/>
              <a:t>Abc</a:t>
            </a:r>
            <a:endParaRPr lang="de-DE" sz="900" b="1" dirty="0"/>
          </a:p>
        </p:txBody>
      </p:sp>
      <p:sp>
        <p:nvSpPr>
          <p:cNvPr id="531" name="Rectangle 530"/>
          <p:cNvSpPr/>
          <p:nvPr/>
        </p:nvSpPr>
        <p:spPr>
          <a:xfrm>
            <a:off x="6089579" y="107696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b="1" dirty="0" smtClean="0"/>
              <a:t>Abc</a:t>
            </a:r>
            <a:endParaRPr lang="de-DE" sz="900" b="1" dirty="0"/>
          </a:p>
        </p:txBody>
      </p:sp>
      <p:sp>
        <p:nvSpPr>
          <p:cNvPr id="533" name="Rectangle 532"/>
          <p:cNvSpPr/>
          <p:nvPr/>
        </p:nvSpPr>
        <p:spPr>
          <a:xfrm>
            <a:off x="6089579" y="1196405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b="1" dirty="0" smtClean="0"/>
              <a:t>Abc</a:t>
            </a:r>
            <a:endParaRPr lang="de-DE" sz="900" b="1" dirty="0"/>
          </a:p>
        </p:txBody>
      </p:sp>
      <p:sp>
        <p:nvSpPr>
          <p:cNvPr id="535" name="Rectangle 534"/>
          <p:cNvSpPr/>
          <p:nvPr/>
        </p:nvSpPr>
        <p:spPr>
          <a:xfrm>
            <a:off x="6089579" y="131653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b="1" dirty="0" smtClean="0"/>
              <a:t>Abc</a:t>
            </a:r>
            <a:endParaRPr lang="de-DE" sz="900" b="1" dirty="0"/>
          </a:p>
        </p:txBody>
      </p:sp>
      <p:sp>
        <p:nvSpPr>
          <p:cNvPr id="537" name="Rectangle 536"/>
          <p:cNvSpPr/>
          <p:nvPr/>
        </p:nvSpPr>
        <p:spPr>
          <a:xfrm>
            <a:off x="6089579" y="143377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b="1" dirty="0" smtClean="0"/>
              <a:t>Abc</a:t>
            </a:r>
            <a:endParaRPr lang="de-DE" sz="900" b="1" dirty="0"/>
          </a:p>
        </p:txBody>
      </p:sp>
      <p:sp>
        <p:nvSpPr>
          <p:cNvPr id="539" name="Rectangle 538"/>
          <p:cNvSpPr/>
          <p:nvPr/>
        </p:nvSpPr>
        <p:spPr>
          <a:xfrm>
            <a:off x="6089579" y="83836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b="1" dirty="0" smtClean="0"/>
              <a:t>Abc</a:t>
            </a:r>
            <a:endParaRPr lang="de-DE" sz="900" b="1" dirty="0"/>
          </a:p>
        </p:txBody>
      </p:sp>
      <p:sp>
        <p:nvSpPr>
          <p:cNvPr id="541" name="Rectangle 540"/>
          <p:cNvSpPr/>
          <p:nvPr/>
        </p:nvSpPr>
        <p:spPr>
          <a:xfrm>
            <a:off x="6495809" y="95656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dirty="0" smtClean="0"/>
              <a:t>Abc</a:t>
            </a:r>
            <a:endParaRPr lang="de-DE" sz="900" dirty="0"/>
          </a:p>
        </p:txBody>
      </p:sp>
      <p:sp>
        <p:nvSpPr>
          <p:cNvPr id="542" name="Rectangle 541"/>
          <p:cNvSpPr/>
          <p:nvPr/>
        </p:nvSpPr>
        <p:spPr>
          <a:xfrm>
            <a:off x="6495809" y="107696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dirty="0" smtClean="0"/>
              <a:t>Abc</a:t>
            </a:r>
            <a:endParaRPr lang="de-DE" sz="900" dirty="0"/>
          </a:p>
        </p:txBody>
      </p:sp>
      <p:sp>
        <p:nvSpPr>
          <p:cNvPr id="543" name="Rectangle 542"/>
          <p:cNvSpPr/>
          <p:nvPr/>
        </p:nvSpPr>
        <p:spPr>
          <a:xfrm>
            <a:off x="6495809" y="1196405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dirty="0" smtClean="0"/>
              <a:t>Abc</a:t>
            </a:r>
            <a:endParaRPr lang="de-DE" sz="900" dirty="0"/>
          </a:p>
        </p:txBody>
      </p:sp>
      <p:sp>
        <p:nvSpPr>
          <p:cNvPr id="544" name="Rectangle 543"/>
          <p:cNvSpPr/>
          <p:nvPr/>
        </p:nvSpPr>
        <p:spPr>
          <a:xfrm>
            <a:off x="6495809" y="131653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dirty="0" smtClean="0"/>
              <a:t>Abc</a:t>
            </a:r>
            <a:endParaRPr lang="de-DE" sz="900" dirty="0"/>
          </a:p>
        </p:txBody>
      </p:sp>
      <p:sp>
        <p:nvSpPr>
          <p:cNvPr id="545" name="Rectangle 544"/>
          <p:cNvSpPr/>
          <p:nvPr/>
        </p:nvSpPr>
        <p:spPr>
          <a:xfrm>
            <a:off x="6495809" y="143377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dirty="0" smtClean="0"/>
              <a:t>Abc</a:t>
            </a:r>
            <a:endParaRPr lang="de-DE" sz="900" dirty="0"/>
          </a:p>
        </p:txBody>
      </p:sp>
      <p:sp>
        <p:nvSpPr>
          <p:cNvPr id="546" name="Rectangle 545"/>
          <p:cNvSpPr/>
          <p:nvPr/>
        </p:nvSpPr>
        <p:spPr>
          <a:xfrm>
            <a:off x="6495809" y="83836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dirty="0" smtClean="0"/>
              <a:t>Abc</a:t>
            </a:r>
            <a:endParaRPr lang="de-DE" sz="900" dirty="0"/>
          </a:p>
        </p:txBody>
      </p:sp>
      <p:sp>
        <p:nvSpPr>
          <p:cNvPr id="547" name="Rectangle 546"/>
          <p:cNvSpPr/>
          <p:nvPr/>
        </p:nvSpPr>
        <p:spPr>
          <a:xfrm>
            <a:off x="5683349" y="95656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dirty="0" smtClean="0"/>
              <a:t>Abc</a:t>
            </a:r>
            <a:endParaRPr lang="de-DE" sz="900" dirty="0"/>
          </a:p>
        </p:txBody>
      </p:sp>
      <p:sp>
        <p:nvSpPr>
          <p:cNvPr id="548" name="Rectangle 547"/>
          <p:cNvSpPr/>
          <p:nvPr/>
        </p:nvSpPr>
        <p:spPr>
          <a:xfrm>
            <a:off x="5683349" y="107696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dirty="0" smtClean="0"/>
              <a:t>Abc</a:t>
            </a:r>
            <a:endParaRPr lang="de-DE" sz="900" dirty="0"/>
          </a:p>
        </p:txBody>
      </p:sp>
      <p:sp>
        <p:nvSpPr>
          <p:cNvPr id="549" name="Rectangle 548"/>
          <p:cNvSpPr/>
          <p:nvPr/>
        </p:nvSpPr>
        <p:spPr>
          <a:xfrm>
            <a:off x="5683349" y="1196405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dirty="0" smtClean="0"/>
              <a:t>Abc</a:t>
            </a:r>
            <a:endParaRPr lang="de-DE" sz="900" dirty="0"/>
          </a:p>
        </p:txBody>
      </p:sp>
      <p:sp>
        <p:nvSpPr>
          <p:cNvPr id="550" name="Rectangle 549"/>
          <p:cNvSpPr/>
          <p:nvPr/>
        </p:nvSpPr>
        <p:spPr>
          <a:xfrm>
            <a:off x="5683349" y="131653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dirty="0" smtClean="0"/>
              <a:t>Abc</a:t>
            </a:r>
            <a:endParaRPr lang="de-DE" sz="900" dirty="0"/>
          </a:p>
        </p:txBody>
      </p:sp>
      <p:sp>
        <p:nvSpPr>
          <p:cNvPr id="551" name="Rectangle 550"/>
          <p:cNvSpPr/>
          <p:nvPr/>
        </p:nvSpPr>
        <p:spPr>
          <a:xfrm>
            <a:off x="5683349" y="143377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dirty="0" smtClean="0"/>
              <a:t>Abc</a:t>
            </a:r>
            <a:endParaRPr lang="de-DE" sz="900" dirty="0"/>
          </a:p>
        </p:txBody>
      </p:sp>
      <p:sp>
        <p:nvSpPr>
          <p:cNvPr id="552" name="Rectangle 551"/>
          <p:cNvSpPr/>
          <p:nvPr/>
        </p:nvSpPr>
        <p:spPr>
          <a:xfrm>
            <a:off x="5683349" y="83836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dirty="0" smtClean="0"/>
              <a:t>Abc</a:t>
            </a:r>
            <a:endParaRPr lang="de-DE" sz="900" dirty="0"/>
          </a:p>
        </p:txBody>
      </p:sp>
      <p:sp>
        <p:nvSpPr>
          <p:cNvPr id="553" name="Rectangle 552"/>
          <p:cNvSpPr/>
          <p:nvPr/>
        </p:nvSpPr>
        <p:spPr>
          <a:xfrm>
            <a:off x="5683342" y="726815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54" name="Rectangle 553"/>
          <p:cNvSpPr/>
          <p:nvPr/>
        </p:nvSpPr>
        <p:spPr>
          <a:xfrm>
            <a:off x="6089578" y="726815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55" name="Rectangle 554"/>
          <p:cNvSpPr/>
          <p:nvPr/>
        </p:nvSpPr>
        <p:spPr>
          <a:xfrm>
            <a:off x="6495808" y="726815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7" name="Rectangle 46"/>
          <p:cNvSpPr/>
          <p:nvPr/>
        </p:nvSpPr>
        <p:spPr>
          <a:xfrm>
            <a:off x="622166" y="1930624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tangle 47"/>
          <p:cNvSpPr/>
          <p:nvPr/>
        </p:nvSpPr>
        <p:spPr>
          <a:xfrm>
            <a:off x="1363731" y="228618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49" name="Rectangle 48"/>
          <p:cNvSpPr/>
          <p:nvPr/>
        </p:nvSpPr>
        <p:spPr>
          <a:xfrm>
            <a:off x="1363730" y="2169894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0" name="Rectangle 49"/>
          <p:cNvSpPr/>
          <p:nvPr/>
        </p:nvSpPr>
        <p:spPr>
          <a:xfrm>
            <a:off x="1363731" y="241133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51" name="Rectangle 50"/>
          <p:cNvSpPr/>
          <p:nvPr/>
        </p:nvSpPr>
        <p:spPr>
          <a:xfrm>
            <a:off x="1363731" y="253173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52" name="Rectangle 51"/>
          <p:cNvSpPr/>
          <p:nvPr/>
        </p:nvSpPr>
        <p:spPr>
          <a:xfrm>
            <a:off x="1363731" y="265117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53" name="Rectangle 52"/>
          <p:cNvSpPr/>
          <p:nvPr/>
        </p:nvSpPr>
        <p:spPr>
          <a:xfrm>
            <a:off x="1363731" y="277130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900" dirty="0" smtClean="0"/>
              <a:t> </a:t>
            </a:r>
            <a:endParaRPr lang="de-DE" sz="900" dirty="0"/>
          </a:p>
        </p:txBody>
      </p:sp>
      <p:sp>
        <p:nvSpPr>
          <p:cNvPr id="54" name="Rectangle 53"/>
          <p:cNvSpPr/>
          <p:nvPr/>
        </p:nvSpPr>
        <p:spPr>
          <a:xfrm>
            <a:off x="1363730" y="2890745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2" name="Rectangle 1"/>
          <p:cNvSpPr/>
          <p:nvPr/>
        </p:nvSpPr>
        <p:spPr>
          <a:xfrm>
            <a:off x="1385889" y="2319338"/>
            <a:ext cx="266700" cy="571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tangle 56"/>
          <p:cNvSpPr/>
          <p:nvPr/>
        </p:nvSpPr>
        <p:spPr>
          <a:xfrm>
            <a:off x="1385889" y="2448243"/>
            <a:ext cx="16192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tangle 57"/>
          <p:cNvSpPr/>
          <p:nvPr/>
        </p:nvSpPr>
        <p:spPr>
          <a:xfrm>
            <a:off x="1385889" y="2570036"/>
            <a:ext cx="338136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tangle 58"/>
          <p:cNvSpPr/>
          <p:nvPr/>
        </p:nvSpPr>
        <p:spPr>
          <a:xfrm>
            <a:off x="1385889" y="2682816"/>
            <a:ext cx="266700" cy="571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tangle 59"/>
          <p:cNvSpPr/>
          <p:nvPr/>
        </p:nvSpPr>
        <p:spPr>
          <a:xfrm>
            <a:off x="1385889" y="2811721"/>
            <a:ext cx="16192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tangle 60"/>
          <p:cNvSpPr/>
          <p:nvPr/>
        </p:nvSpPr>
        <p:spPr>
          <a:xfrm>
            <a:off x="1385889" y="2933514"/>
            <a:ext cx="338136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Rectangle 75"/>
          <p:cNvSpPr/>
          <p:nvPr/>
        </p:nvSpPr>
        <p:spPr>
          <a:xfrm>
            <a:off x="2948907" y="1924005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Rectangle 76"/>
          <p:cNvSpPr/>
          <p:nvPr/>
        </p:nvSpPr>
        <p:spPr>
          <a:xfrm>
            <a:off x="3690472" y="227956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78" name="Rectangle 77"/>
          <p:cNvSpPr/>
          <p:nvPr/>
        </p:nvSpPr>
        <p:spPr>
          <a:xfrm>
            <a:off x="3690471" y="2163275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9" name="Rectangle 78"/>
          <p:cNvSpPr/>
          <p:nvPr/>
        </p:nvSpPr>
        <p:spPr>
          <a:xfrm>
            <a:off x="3690472" y="240471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80" name="Rectangle 79"/>
          <p:cNvSpPr/>
          <p:nvPr/>
        </p:nvSpPr>
        <p:spPr>
          <a:xfrm>
            <a:off x="3690472" y="252511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81" name="Rectangle 80"/>
          <p:cNvSpPr/>
          <p:nvPr/>
        </p:nvSpPr>
        <p:spPr>
          <a:xfrm>
            <a:off x="3690472" y="264455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82" name="Rectangle 81"/>
          <p:cNvSpPr/>
          <p:nvPr/>
        </p:nvSpPr>
        <p:spPr>
          <a:xfrm>
            <a:off x="3690472" y="276468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900" dirty="0" smtClean="0"/>
              <a:t> </a:t>
            </a:r>
            <a:endParaRPr lang="de-DE" sz="900" dirty="0"/>
          </a:p>
        </p:txBody>
      </p:sp>
      <p:sp>
        <p:nvSpPr>
          <p:cNvPr id="83" name="Rectangle 82"/>
          <p:cNvSpPr/>
          <p:nvPr/>
        </p:nvSpPr>
        <p:spPr>
          <a:xfrm>
            <a:off x="3690471" y="288412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69" name="Rectangle 68"/>
          <p:cNvSpPr/>
          <p:nvPr/>
        </p:nvSpPr>
        <p:spPr>
          <a:xfrm>
            <a:off x="5275648" y="1924005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Rectangle 69"/>
          <p:cNvSpPr/>
          <p:nvPr/>
        </p:nvSpPr>
        <p:spPr>
          <a:xfrm>
            <a:off x="6017213" y="227956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800" dirty="0" smtClean="0"/>
              <a:t>=f(x)</a:t>
            </a:r>
            <a:endParaRPr lang="de-DE" sz="800" dirty="0"/>
          </a:p>
        </p:txBody>
      </p:sp>
      <p:sp>
        <p:nvSpPr>
          <p:cNvPr id="71" name="Rectangle 70"/>
          <p:cNvSpPr/>
          <p:nvPr/>
        </p:nvSpPr>
        <p:spPr>
          <a:xfrm>
            <a:off x="6017212" y="2163275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2" name="Rectangle 71"/>
          <p:cNvSpPr/>
          <p:nvPr/>
        </p:nvSpPr>
        <p:spPr>
          <a:xfrm>
            <a:off x="6017213" y="240471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800"/>
              <a:t>=f(x)</a:t>
            </a:r>
            <a:endParaRPr lang="de-DE" sz="800" dirty="0"/>
          </a:p>
        </p:txBody>
      </p:sp>
      <p:sp>
        <p:nvSpPr>
          <p:cNvPr id="73" name="Rectangle 72"/>
          <p:cNvSpPr/>
          <p:nvPr/>
        </p:nvSpPr>
        <p:spPr>
          <a:xfrm>
            <a:off x="6017213" y="252511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800"/>
              <a:t>=f(x)</a:t>
            </a:r>
            <a:endParaRPr lang="de-DE" sz="800" dirty="0"/>
          </a:p>
        </p:txBody>
      </p:sp>
      <p:sp>
        <p:nvSpPr>
          <p:cNvPr id="74" name="Rectangle 73"/>
          <p:cNvSpPr/>
          <p:nvPr/>
        </p:nvSpPr>
        <p:spPr>
          <a:xfrm>
            <a:off x="6017213" y="264455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800"/>
              <a:t>=f(x)</a:t>
            </a:r>
            <a:endParaRPr lang="de-DE" sz="800" dirty="0"/>
          </a:p>
        </p:txBody>
      </p:sp>
      <p:sp>
        <p:nvSpPr>
          <p:cNvPr id="75" name="Rectangle 74"/>
          <p:cNvSpPr/>
          <p:nvPr/>
        </p:nvSpPr>
        <p:spPr>
          <a:xfrm>
            <a:off x="6017213" y="276468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800"/>
              <a:t>=f(x)</a:t>
            </a:r>
            <a:endParaRPr lang="de-DE" sz="800" dirty="0"/>
          </a:p>
        </p:txBody>
      </p:sp>
      <p:sp>
        <p:nvSpPr>
          <p:cNvPr id="84" name="Rectangle 83"/>
          <p:cNvSpPr/>
          <p:nvPr/>
        </p:nvSpPr>
        <p:spPr>
          <a:xfrm>
            <a:off x="6017212" y="288412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800"/>
              <a:t>=f(x)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279784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Rectangle 404"/>
          <p:cNvSpPr/>
          <p:nvPr/>
        </p:nvSpPr>
        <p:spPr>
          <a:xfrm>
            <a:off x="622166" y="478492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2" name="Rectangle 501"/>
          <p:cNvSpPr/>
          <p:nvPr/>
        </p:nvSpPr>
        <p:spPr>
          <a:xfrm>
            <a:off x="2948907" y="478492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5" name="Rectangle 524"/>
          <p:cNvSpPr/>
          <p:nvPr/>
        </p:nvSpPr>
        <p:spPr>
          <a:xfrm>
            <a:off x="5275648" y="478492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tangle 46"/>
          <p:cNvSpPr/>
          <p:nvPr/>
        </p:nvSpPr>
        <p:spPr>
          <a:xfrm>
            <a:off x="935278" y="650347"/>
            <a:ext cx="1403546" cy="870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400" dirty="0">
                <a:latin typeface="FontAwesome" pitchFamily="50" charset="0"/>
              </a:rPr>
              <a:t></a:t>
            </a:r>
            <a:endParaRPr lang="de-DE" sz="4400" dirty="0" smtClean="0">
              <a:latin typeface="FontAwesome" pitchFamily="50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309688" y="682171"/>
            <a:ext cx="134346" cy="1107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700" b="1" dirty="0" smtClean="0"/>
              <a:t>&lt;</a:t>
            </a:r>
            <a:endParaRPr lang="de-DE" sz="700" b="1" dirty="0"/>
          </a:p>
        </p:txBody>
      </p:sp>
      <p:sp>
        <p:nvSpPr>
          <p:cNvPr id="49" name="Rectangle 48"/>
          <p:cNvSpPr/>
          <p:nvPr/>
        </p:nvSpPr>
        <p:spPr>
          <a:xfrm>
            <a:off x="1474628" y="682171"/>
            <a:ext cx="134346" cy="1107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700" b="1" dirty="0" smtClean="0"/>
              <a:t>&gt;</a:t>
            </a:r>
            <a:endParaRPr lang="de-DE" sz="700" b="1" dirty="0"/>
          </a:p>
        </p:txBody>
      </p:sp>
      <p:sp>
        <p:nvSpPr>
          <p:cNvPr id="50" name="Rectangle 49"/>
          <p:cNvSpPr/>
          <p:nvPr/>
        </p:nvSpPr>
        <p:spPr>
          <a:xfrm>
            <a:off x="1639568" y="682171"/>
            <a:ext cx="134346" cy="1107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700" b="1" dirty="0" smtClean="0"/>
              <a:t>+</a:t>
            </a:r>
            <a:endParaRPr lang="de-DE" sz="700" b="1" dirty="0"/>
          </a:p>
        </p:txBody>
      </p:sp>
      <p:sp>
        <p:nvSpPr>
          <p:cNvPr id="51" name="Rectangle 50"/>
          <p:cNvSpPr/>
          <p:nvPr/>
        </p:nvSpPr>
        <p:spPr>
          <a:xfrm>
            <a:off x="1804508" y="682171"/>
            <a:ext cx="134346" cy="1107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700" b="1" dirty="0" smtClean="0"/>
              <a:t>-</a:t>
            </a:r>
            <a:endParaRPr lang="de-DE" sz="700" b="1" dirty="0"/>
          </a:p>
        </p:txBody>
      </p:sp>
    </p:spTree>
    <p:extLst>
      <p:ext uri="{BB962C8B-B14F-4D97-AF65-F5344CB8AC3E}">
        <p14:creationId xmlns:p14="http://schemas.microsoft.com/office/powerpoint/2010/main" val="70382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/>
          <p:cNvSpPr/>
          <p:nvPr/>
        </p:nvSpPr>
        <p:spPr>
          <a:xfrm>
            <a:off x="978074" y="543859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Rectangle 96"/>
          <p:cNvSpPr/>
          <p:nvPr/>
        </p:nvSpPr>
        <p:spPr>
          <a:xfrm>
            <a:off x="1052022" y="615719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13" name="Rectangle 112"/>
          <p:cNvSpPr/>
          <p:nvPr/>
        </p:nvSpPr>
        <p:spPr>
          <a:xfrm>
            <a:off x="2590880" y="667701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886769"/>
            <a:ext cx="1581150" cy="807868"/>
          </a:xfrm>
          <a:prstGeom prst="rect">
            <a:avLst/>
          </a:prstGeom>
        </p:spPr>
      </p:pic>
      <p:sp>
        <p:nvSpPr>
          <p:cNvPr id="121" name="Rectangle 120"/>
          <p:cNvSpPr/>
          <p:nvPr/>
        </p:nvSpPr>
        <p:spPr>
          <a:xfrm>
            <a:off x="3755106" y="543859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Rectangle 121"/>
          <p:cNvSpPr/>
          <p:nvPr/>
        </p:nvSpPr>
        <p:spPr>
          <a:xfrm>
            <a:off x="3829054" y="615719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23" name="Rectangle 122"/>
          <p:cNvSpPr/>
          <p:nvPr/>
        </p:nvSpPr>
        <p:spPr>
          <a:xfrm>
            <a:off x="5367912" y="667701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Rectangle 123"/>
          <p:cNvSpPr/>
          <p:nvPr/>
        </p:nvSpPr>
        <p:spPr>
          <a:xfrm>
            <a:off x="3866612" y="669065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Rectangle 124"/>
          <p:cNvSpPr/>
          <p:nvPr/>
        </p:nvSpPr>
        <p:spPr>
          <a:xfrm>
            <a:off x="4394564" y="669065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607" y="886769"/>
            <a:ext cx="1581150" cy="807868"/>
          </a:xfrm>
          <a:prstGeom prst="rect">
            <a:avLst/>
          </a:prstGeom>
        </p:spPr>
      </p:pic>
      <p:sp>
        <p:nvSpPr>
          <p:cNvPr id="127" name="Rectangle 126"/>
          <p:cNvSpPr/>
          <p:nvPr/>
        </p:nvSpPr>
        <p:spPr>
          <a:xfrm>
            <a:off x="4660232" y="786481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rgbClr val="495057"/>
                </a:solidFill>
                <a:latin typeface="Font Awesome 5 Free Solid" panose="02000503000000000000" pitchFamily="50" charset="0"/>
              </a:rPr>
              <a:t></a:t>
            </a:r>
            <a:endParaRPr lang="de-DE" dirty="0">
              <a:latin typeface="Font Awesome 5 Free Solid" panose="02000503000000000000" pitchFamily="50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1052023" y="2198986"/>
            <a:ext cx="92184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29" name="Rectangle 128"/>
          <p:cNvSpPr/>
          <p:nvPr/>
        </p:nvSpPr>
        <p:spPr>
          <a:xfrm>
            <a:off x="978074" y="2139078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Rectangle 129"/>
          <p:cNvSpPr/>
          <p:nvPr/>
        </p:nvSpPr>
        <p:spPr>
          <a:xfrm>
            <a:off x="1671349" y="2253349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Rectangle 130"/>
          <p:cNvSpPr/>
          <p:nvPr/>
        </p:nvSpPr>
        <p:spPr>
          <a:xfrm>
            <a:off x="1052021" y="2558693"/>
            <a:ext cx="406237" cy="128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32" name="Rectangle 131"/>
          <p:cNvSpPr/>
          <p:nvPr/>
        </p:nvSpPr>
        <p:spPr>
          <a:xfrm>
            <a:off x="1726909" y="2558693"/>
            <a:ext cx="246959" cy="128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33" name="Rectangle 132"/>
          <p:cNvSpPr/>
          <p:nvPr/>
        </p:nvSpPr>
        <p:spPr>
          <a:xfrm>
            <a:off x="1052021" y="2442406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34" name="Rectangle 133"/>
          <p:cNvSpPr/>
          <p:nvPr/>
        </p:nvSpPr>
        <p:spPr>
          <a:xfrm>
            <a:off x="1726907" y="2442407"/>
            <a:ext cx="246962" cy="1162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35" name="Rectangle 134"/>
          <p:cNvSpPr/>
          <p:nvPr/>
        </p:nvSpPr>
        <p:spPr>
          <a:xfrm>
            <a:off x="1052021" y="268384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36" name="Rectangle 135"/>
          <p:cNvSpPr/>
          <p:nvPr/>
        </p:nvSpPr>
        <p:spPr>
          <a:xfrm>
            <a:off x="1726909" y="2683843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37" name="Rectangle 136"/>
          <p:cNvSpPr/>
          <p:nvPr/>
        </p:nvSpPr>
        <p:spPr>
          <a:xfrm>
            <a:off x="1052021" y="280424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38" name="Rectangle 137"/>
          <p:cNvSpPr/>
          <p:nvPr/>
        </p:nvSpPr>
        <p:spPr>
          <a:xfrm>
            <a:off x="1726909" y="2804242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39" name="Rectangle 138"/>
          <p:cNvSpPr/>
          <p:nvPr/>
        </p:nvSpPr>
        <p:spPr>
          <a:xfrm>
            <a:off x="1052021" y="292368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40" name="Rectangle 139"/>
          <p:cNvSpPr/>
          <p:nvPr/>
        </p:nvSpPr>
        <p:spPr>
          <a:xfrm>
            <a:off x="1726909" y="2923684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41" name="Rectangle 140"/>
          <p:cNvSpPr/>
          <p:nvPr/>
        </p:nvSpPr>
        <p:spPr>
          <a:xfrm>
            <a:off x="1052021" y="3043815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42" name="Rectangle 141"/>
          <p:cNvSpPr/>
          <p:nvPr/>
        </p:nvSpPr>
        <p:spPr>
          <a:xfrm>
            <a:off x="1726909" y="3043815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52" name="Rectangle 151"/>
          <p:cNvSpPr/>
          <p:nvPr/>
        </p:nvSpPr>
        <p:spPr>
          <a:xfrm>
            <a:off x="1052021" y="316840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53" name="Rectangle 152"/>
          <p:cNvSpPr/>
          <p:nvPr/>
        </p:nvSpPr>
        <p:spPr>
          <a:xfrm>
            <a:off x="1726909" y="3168409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57" name="Rectangle 156"/>
          <p:cNvSpPr/>
          <p:nvPr/>
        </p:nvSpPr>
        <p:spPr>
          <a:xfrm>
            <a:off x="1458258" y="2558693"/>
            <a:ext cx="268649" cy="128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58" name="Rectangle 157"/>
          <p:cNvSpPr/>
          <p:nvPr/>
        </p:nvSpPr>
        <p:spPr>
          <a:xfrm>
            <a:off x="1458258" y="2442406"/>
            <a:ext cx="268649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59" name="Rectangle 158"/>
          <p:cNvSpPr/>
          <p:nvPr/>
        </p:nvSpPr>
        <p:spPr>
          <a:xfrm>
            <a:off x="1458258" y="2683843"/>
            <a:ext cx="26864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60" name="Rectangle 159"/>
          <p:cNvSpPr/>
          <p:nvPr/>
        </p:nvSpPr>
        <p:spPr>
          <a:xfrm>
            <a:off x="1458258" y="2804242"/>
            <a:ext cx="26864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61" name="Rectangle 160"/>
          <p:cNvSpPr/>
          <p:nvPr/>
        </p:nvSpPr>
        <p:spPr>
          <a:xfrm>
            <a:off x="1458258" y="2923684"/>
            <a:ext cx="26864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62" name="Rectangle 161"/>
          <p:cNvSpPr/>
          <p:nvPr/>
        </p:nvSpPr>
        <p:spPr>
          <a:xfrm>
            <a:off x="1458258" y="3043815"/>
            <a:ext cx="26864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63" name="Rectangle 162"/>
          <p:cNvSpPr/>
          <p:nvPr/>
        </p:nvSpPr>
        <p:spPr>
          <a:xfrm>
            <a:off x="1458258" y="3168409"/>
            <a:ext cx="26864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pic>
        <p:nvPicPr>
          <p:cNvPr id="165" name="Picture 164"/>
          <p:cNvPicPr>
            <a:picLocks noChangeAspect="1"/>
          </p:cNvPicPr>
          <p:nvPr/>
        </p:nvPicPr>
        <p:blipFill rotWithShape="1">
          <a:blip r:embed="rId2"/>
          <a:srcRect l="30443" r="26615"/>
          <a:stretch/>
        </p:blipFill>
        <p:spPr>
          <a:xfrm>
            <a:off x="2028826" y="2198986"/>
            <a:ext cx="901700" cy="1072861"/>
          </a:xfrm>
          <a:prstGeom prst="rect">
            <a:avLst/>
          </a:prstGeom>
        </p:spPr>
      </p:pic>
      <p:sp>
        <p:nvSpPr>
          <p:cNvPr id="164" name="Rectangle 163"/>
          <p:cNvSpPr/>
          <p:nvPr/>
        </p:nvSpPr>
        <p:spPr>
          <a:xfrm>
            <a:off x="1089580" y="2250182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Rectangle 155"/>
          <p:cNvSpPr/>
          <p:nvPr/>
        </p:nvSpPr>
        <p:spPr>
          <a:xfrm>
            <a:off x="2016936" y="2198986"/>
            <a:ext cx="921846" cy="109175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66" name="Rectangle 165"/>
          <p:cNvSpPr/>
          <p:nvPr/>
        </p:nvSpPr>
        <p:spPr>
          <a:xfrm>
            <a:off x="2391920" y="2142381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rgbClr val="495057"/>
                </a:solidFill>
                <a:latin typeface="Font Awesome 5 Free Solid" panose="02000503000000000000" pitchFamily="50" charset="0"/>
              </a:rPr>
              <a:t></a:t>
            </a:r>
            <a:endParaRPr lang="de-DE" dirty="0">
              <a:latin typeface="Font Awesome 5 Free Solid" panose="02000503000000000000" pitchFamily="50" charset="0"/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4058595" y="2492499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</a:t>
            </a:r>
            <a:endParaRPr lang="de-DE" sz="2400" dirty="0">
              <a:solidFill>
                <a:schemeClr val="bg1">
                  <a:lumMod val="50000"/>
                </a:schemeClr>
              </a:solidFill>
              <a:latin typeface="Font Awesome 5 Free Solid" panose="02000503000000000000" pitchFamily="50" charset="0"/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6502567" y="543859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4" name="Rectangle 213"/>
          <p:cNvSpPr/>
          <p:nvPr/>
        </p:nvSpPr>
        <p:spPr>
          <a:xfrm>
            <a:off x="6576515" y="615719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15" name="Rectangle 214"/>
          <p:cNvSpPr/>
          <p:nvPr/>
        </p:nvSpPr>
        <p:spPr>
          <a:xfrm>
            <a:off x="8115373" y="667701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19" name="Picture 2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068" y="886769"/>
            <a:ext cx="1581150" cy="807868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7833360" y="1013460"/>
            <a:ext cx="19812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7760494" y="1089660"/>
            <a:ext cx="728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7649454" y="1068503"/>
            <a:ext cx="110965" cy="211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>
            <a:off x="7520955" y="1068503"/>
            <a:ext cx="1284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>
            <a:off x="7833360" y="1089660"/>
            <a:ext cx="111040" cy="995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ectangle 227"/>
          <p:cNvSpPr/>
          <p:nvPr/>
        </p:nvSpPr>
        <p:spPr>
          <a:xfrm>
            <a:off x="6937830" y="1172975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rgbClr val="495057"/>
                </a:solidFill>
                <a:latin typeface="Font Awesome 5 Free Solid" panose="02000503000000000000" pitchFamily="50" charset="0"/>
              </a:rPr>
              <a:t></a:t>
            </a:r>
            <a:endParaRPr lang="de-DE" dirty="0">
              <a:latin typeface="Font Awesome 5 Free Solid" panose="02000503000000000000" pitchFamily="50" charset="0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4917858" y="894415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rgbClr val="495057"/>
                </a:solidFill>
                <a:latin typeface="Font Awesome 5 Free Solid" panose="02000503000000000000" pitchFamily="50" charset="0"/>
              </a:rPr>
              <a:t></a:t>
            </a:r>
            <a:endParaRPr lang="de-DE" dirty="0">
              <a:latin typeface="Font Awesome 5 Free Solid" panose="02000503000000000000" pitchFamily="50" charset="0"/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1052023" y="3896111"/>
            <a:ext cx="92184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32" name="Rectangle 231"/>
          <p:cNvSpPr/>
          <p:nvPr/>
        </p:nvSpPr>
        <p:spPr>
          <a:xfrm>
            <a:off x="978074" y="3836203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3" name="Rectangle 232"/>
          <p:cNvSpPr/>
          <p:nvPr/>
        </p:nvSpPr>
        <p:spPr>
          <a:xfrm>
            <a:off x="1671349" y="3950474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4" name="Rectangle 233"/>
          <p:cNvSpPr/>
          <p:nvPr/>
        </p:nvSpPr>
        <p:spPr>
          <a:xfrm>
            <a:off x="1052021" y="4255818"/>
            <a:ext cx="406237" cy="128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35" name="Rectangle 234"/>
          <p:cNvSpPr/>
          <p:nvPr/>
        </p:nvSpPr>
        <p:spPr>
          <a:xfrm>
            <a:off x="1726909" y="4255818"/>
            <a:ext cx="246959" cy="128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37" name="Rectangle 236"/>
          <p:cNvSpPr/>
          <p:nvPr/>
        </p:nvSpPr>
        <p:spPr>
          <a:xfrm>
            <a:off x="1052021" y="4139531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39" name="Rectangle 238"/>
          <p:cNvSpPr/>
          <p:nvPr/>
        </p:nvSpPr>
        <p:spPr>
          <a:xfrm>
            <a:off x="1726907" y="4139532"/>
            <a:ext cx="246962" cy="1162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43" name="Rectangle 242"/>
          <p:cNvSpPr/>
          <p:nvPr/>
        </p:nvSpPr>
        <p:spPr>
          <a:xfrm>
            <a:off x="1052021" y="438096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44" name="Rectangle 243"/>
          <p:cNvSpPr/>
          <p:nvPr/>
        </p:nvSpPr>
        <p:spPr>
          <a:xfrm>
            <a:off x="1726909" y="4380968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45" name="Rectangle 244"/>
          <p:cNvSpPr/>
          <p:nvPr/>
        </p:nvSpPr>
        <p:spPr>
          <a:xfrm>
            <a:off x="1052021" y="4501367"/>
            <a:ext cx="406237" cy="12233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46" name="Rectangle 245"/>
          <p:cNvSpPr/>
          <p:nvPr/>
        </p:nvSpPr>
        <p:spPr>
          <a:xfrm>
            <a:off x="1726909" y="4501367"/>
            <a:ext cx="246959" cy="12233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47" name="Rectangle 246"/>
          <p:cNvSpPr/>
          <p:nvPr/>
        </p:nvSpPr>
        <p:spPr>
          <a:xfrm>
            <a:off x="1052021" y="462080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48" name="Rectangle 247"/>
          <p:cNvSpPr/>
          <p:nvPr/>
        </p:nvSpPr>
        <p:spPr>
          <a:xfrm>
            <a:off x="1726909" y="4620809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49" name="Rectangle 248"/>
          <p:cNvSpPr/>
          <p:nvPr/>
        </p:nvSpPr>
        <p:spPr>
          <a:xfrm>
            <a:off x="1052021" y="474094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50" name="Rectangle 249"/>
          <p:cNvSpPr/>
          <p:nvPr/>
        </p:nvSpPr>
        <p:spPr>
          <a:xfrm>
            <a:off x="1726909" y="4740940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51" name="Rectangle 250"/>
          <p:cNvSpPr/>
          <p:nvPr/>
        </p:nvSpPr>
        <p:spPr>
          <a:xfrm>
            <a:off x="1052021" y="486553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56" name="Rectangle 255"/>
          <p:cNvSpPr/>
          <p:nvPr/>
        </p:nvSpPr>
        <p:spPr>
          <a:xfrm>
            <a:off x="1726909" y="4865534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57" name="Rectangle 256"/>
          <p:cNvSpPr/>
          <p:nvPr/>
        </p:nvSpPr>
        <p:spPr>
          <a:xfrm>
            <a:off x="1458258" y="4255818"/>
            <a:ext cx="268649" cy="128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61" name="Rectangle 260"/>
          <p:cNvSpPr/>
          <p:nvPr/>
        </p:nvSpPr>
        <p:spPr>
          <a:xfrm>
            <a:off x="1458258" y="4139531"/>
            <a:ext cx="268649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62" name="Rectangle 261"/>
          <p:cNvSpPr/>
          <p:nvPr/>
        </p:nvSpPr>
        <p:spPr>
          <a:xfrm>
            <a:off x="1458258" y="4380968"/>
            <a:ext cx="26864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63" name="Rectangle 262"/>
          <p:cNvSpPr/>
          <p:nvPr/>
        </p:nvSpPr>
        <p:spPr>
          <a:xfrm>
            <a:off x="1458258" y="4501367"/>
            <a:ext cx="268649" cy="12233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64" name="Rectangle 263"/>
          <p:cNvSpPr/>
          <p:nvPr/>
        </p:nvSpPr>
        <p:spPr>
          <a:xfrm>
            <a:off x="1458258" y="4620809"/>
            <a:ext cx="26864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65" name="Rectangle 264"/>
          <p:cNvSpPr/>
          <p:nvPr/>
        </p:nvSpPr>
        <p:spPr>
          <a:xfrm>
            <a:off x="1458258" y="4740940"/>
            <a:ext cx="26864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66" name="Rectangle 265"/>
          <p:cNvSpPr/>
          <p:nvPr/>
        </p:nvSpPr>
        <p:spPr>
          <a:xfrm>
            <a:off x="1458258" y="4865534"/>
            <a:ext cx="26864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pic>
        <p:nvPicPr>
          <p:cNvPr id="267" name="Picture 266"/>
          <p:cNvPicPr>
            <a:picLocks noChangeAspect="1"/>
          </p:cNvPicPr>
          <p:nvPr/>
        </p:nvPicPr>
        <p:blipFill rotWithShape="1">
          <a:blip r:embed="rId2"/>
          <a:srcRect l="30443" r="26615"/>
          <a:stretch/>
        </p:blipFill>
        <p:spPr>
          <a:xfrm>
            <a:off x="2028826" y="3896111"/>
            <a:ext cx="901700" cy="1072861"/>
          </a:xfrm>
          <a:prstGeom prst="rect">
            <a:avLst/>
          </a:prstGeom>
        </p:spPr>
      </p:pic>
      <p:sp>
        <p:nvSpPr>
          <p:cNvPr id="268" name="Rectangle 267"/>
          <p:cNvSpPr/>
          <p:nvPr/>
        </p:nvSpPr>
        <p:spPr>
          <a:xfrm>
            <a:off x="1089580" y="3947307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9" name="Rectangle 268"/>
          <p:cNvSpPr/>
          <p:nvPr/>
        </p:nvSpPr>
        <p:spPr>
          <a:xfrm>
            <a:off x="2016936" y="3896111"/>
            <a:ext cx="921846" cy="109175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70" name="Rectangle 269"/>
          <p:cNvSpPr/>
          <p:nvPr/>
        </p:nvSpPr>
        <p:spPr>
          <a:xfrm>
            <a:off x="2363080" y="4309988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rgbClr val="495057"/>
                </a:solidFill>
                <a:latin typeface="Font Awesome 5 Free Solid" panose="02000503000000000000" pitchFamily="50" charset="0"/>
              </a:rPr>
              <a:t></a:t>
            </a:r>
            <a:endParaRPr lang="de-DE" dirty="0">
              <a:latin typeface="Font Awesome 5 Free Solid" panose="02000503000000000000" pitchFamily="50" charset="0"/>
            </a:endParaRPr>
          </a:p>
        </p:txBody>
      </p:sp>
      <p:sp>
        <p:nvSpPr>
          <p:cNvPr id="271" name="Rectangle 270"/>
          <p:cNvSpPr/>
          <p:nvPr/>
        </p:nvSpPr>
        <p:spPr>
          <a:xfrm>
            <a:off x="2221257" y="2371202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rgbClr val="495057"/>
                </a:solidFill>
                <a:latin typeface="Font Awesome 5 Free Solid" panose="02000503000000000000" pitchFamily="50" charset="0"/>
              </a:rPr>
              <a:t></a:t>
            </a:r>
            <a:endParaRPr lang="de-DE" dirty="0">
              <a:latin typeface="Font Awesome 5 Free Solid" panose="02000503000000000000" pitchFamily="50" charset="0"/>
            </a:endParaRPr>
          </a:p>
        </p:txBody>
      </p:sp>
      <p:sp>
        <p:nvSpPr>
          <p:cNvPr id="272" name="Rectangle 271"/>
          <p:cNvSpPr/>
          <p:nvPr/>
        </p:nvSpPr>
        <p:spPr>
          <a:xfrm>
            <a:off x="2391920" y="2636858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rgbClr val="495057"/>
                </a:solidFill>
                <a:latin typeface="Font Awesome 5 Free Solid" panose="02000503000000000000" pitchFamily="50" charset="0"/>
              </a:rPr>
              <a:t></a:t>
            </a:r>
            <a:endParaRPr lang="de-DE" dirty="0">
              <a:latin typeface="Font Awesome 5 Free Solid" panose="02000503000000000000" pitchFamily="50" charset="0"/>
            </a:endParaRPr>
          </a:p>
        </p:txBody>
      </p:sp>
      <p:sp>
        <p:nvSpPr>
          <p:cNvPr id="277" name="Rectangle 276"/>
          <p:cNvSpPr/>
          <p:nvPr/>
        </p:nvSpPr>
        <p:spPr>
          <a:xfrm>
            <a:off x="4145136" y="1116357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rgbClr val="495057"/>
                </a:solidFill>
                <a:latin typeface="Font Awesome 5 Free Solid" panose="02000503000000000000" pitchFamily="50" charset="0"/>
              </a:rPr>
              <a:t></a:t>
            </a:r>
            <a:endParaRPr lang="de-DE" dirty="0">
              <a:latin typeface="Font Awesome 5 Free Solid" panose="02000503000000000000" pitchFamily="50" charset="0"/>
            </a:endParaRPr>
          </a:p>
        </p:txBody>
      </p:sp>
      <p:sp>
        <p:nvSpPr>
          <p:cNvPr id="284" name="Rectangle 283"/>
          <p:cNvSpPr/>
          <p:nvPr/>
        </p:nvSpPr>
        <p:spPr>
          <a:xfrm>
            <a:off x="3740320" y="2139078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14" name="Picture 313"/>
          <p:cNvPicPr>
            <a:picLocks noChangeAspect="1"/>
          </p:cNvPicPr>
          <p:nvPr/>
        </p:nvPicPr>
        <p:blipFill rotWithShape="1">
          <a:blip r:embed="rId2"/>
          <a:srcRect l="30443" r="26615"/>
          <a:stretch/>
        </p:blipFill>
        <p:spPr>
          <a:xfrm>
            <a:off x="4791072" y="2198986"/>
            <a:ext cx="901700" cy="1072861"/>
          </a:xfrm>
          <a:prstGeom prst="rect">
            <a:avLst/>
          </a:prstGeom>
        </p:spPr>
      </p:pic>
      <p:sp>
        <p:nvSpPr>
          <p:cNvPr id="316" name="Rectangle 315"/>
          <p:cNvSpPr/>
          <p:nvPr/>
        </p:nvSpPr>
        <p:spPr>
          <a:xfrm>
            <a:off x="4779182" y="2198986"/>
            <a:ext cx="921846" cy="109175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17" name="Rectangle 316"/>
          <p:cNvSpPr/>
          <p:nvPr/>
        </p:nvSpPr>
        <p:spPr>
          <a:xfrm>
            <a:off x="5154166" y="2142381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rgbClr val="495057"/>
                </a:solidFill>
                <a:latin typeface="Font Awesome 5 Free Solid" panose="02000503000000000000" pitchFamily="50" charset="0"/>
              </a:rPr>
              <a:t></a:t>
            </a:r>
            <a:endParaRPr lang="de-DE" dirty="0">
              <a:latin typeface="Font Awesome 5 Free Solid" panose="02000503000000000000" pitchFamily="50" charset="0"/>
            </a:endParaRPr>
          </a:p>
        </p:txBody>
      </p:sp>
      <p:sp>
        <p:nvSpPr>
          <p:cNvPr id="318" name="Rectangle 317"/>
          <p:cNvSpPr/>
          <p:nvPr/>
        </p:nvSpPr>
        <p:spPr>
          <a:xfrm>
            <a:off x="4983503" y="2371202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rgbClr val="495057"/>
                </a:solidFill>
                <a:latin typeface="Font Awesome 5 Free Solid" panose="02000503000000000000" pitchFamily="50" charset="0"/>
              </a:rPr>
              <a:t></a:t>
            </a:r>
            <a:endParaRPr lang="de-DE" dirty="0">
              <a:latin typeface="Font Awesome 5 Free Solid" panose="02000503000000000000" pitchFamily="50" charset="0"/>
            </a:endParaRPr>
          </a:p>
        </p:txBody>
      </p:sp>
      <p:sp>
        <p:nvSpPr>
          <p:cNvPr id="319" name="Rectangle 318"/>
          <p:cNvSpPr/>
          <p:nvPr/>
        </p:nvSpPr>
        <p:spPr>
          <a:xfrm>
            <a:off x="5154166" y="2636858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rgbClr val="495057"/>
                </a:solidFill>
                <a:latin typeface="Font Awesome 5 Free Solid" panose="02000503000000000000" pitchFamily="50" charset="0"/>
              </a:rPr>
              <a:t></a:t>
            </a:r>
            <a:endParaRPr lang="de-DE" dirty="0">
              <a:latin typeface="Font Awesome 5 Free Solid" panose="02000503000000000000" pitchFamily="50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35834" y="1450183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GeoJSON</a:t>
            </a:r>
            <a:endParaRPr lang="de-DE" dirty="0"/>
          </a:p>
        </p:txBody>
      </p:sp>
      <p:sp>
        <p:nvSpPr>
          <p:cNvPr id="93" name="Rectangle 92"/>
          <p:cNvSpPr/>
          <p:nvPr/>
        </p:nvSpPr>
        <p:spPr>
          <a:xfrm>
            <a:off x="6502566" y="2139078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Rectangle 93"/>
          <p:cNvSpPr/>
          <p:nvPr/>
        </p:nvSpPr>
        <p:spPr>
          <a:xfrm>
            <a:off x="6576514" y="2210938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95" name="Rectangle 94"/>
          <p:cNvSpPr/>
          <p:nvPr/>
        </p:nvSpPr>
        <p:spPr>
          <a:xfrm>
            <a:off x="8115372" y="2262920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Rectangle 97"/>
          <p:cNvSpPr/>
          <p:nvPr/>
        </p:nvSpPr>
        <p:spPr>
          <a:xfrm>
            <a:off x="6614072" y="2264284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Rectangle 98"/>
          <p:cNvSpPr/>
          <p:nvPr/>
        </p:nvSpPr>
        <p:spPr>
          <a:xfrm>
            <a:off x="7142024" y="2264284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067" y="2481988"/>
            <a:ext cx="1581150" cy="80786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574630" y="2381092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rgbClr val="495057"/>
                </a:solidFill>
                <a:latin typeface="Font Awesome 5 Free Solid" panose="02000503000000000000" pitchFamily="50" charset="0"/>
              </a:rPr>
              <a:t></a:t>
            </a:r>
            <a:endParaRPr lang="de-DE" dirty="0">
              <a:latin typeface="Font Awesome 5 Free Solid" panose="02000503000000000000" pitchFamily="50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6907068" y="2730476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rgbClr val="495057"/>
                </a:solidFill>
                <a:latin typeface="Font Awesome 5 Free Solid" panose="02000503000000000000" pitchFamily="50" charset="0"/>
              </a:rPr>
              <a:t></a:t>
            </a:r>
            <a:endParaRPr lang="de-DE" dirty="0">
              <a:latin typeface="Font Awesome 5 Free Solid" panose="02000503000000000000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64713" y="2786739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de-DE" sz="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632338" y="2434438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de-DE" sz="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324" y="891661"/>
            <a:ext cx="390580" cy="39058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1132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Rectangle 269"/>
          <p:cNvSpPr/>
          <p:nvPr/>
        </p:nvSpPr>
        <p:spPr>
          <a:xfrm>
            <a:off x="9908579" y="3344823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5" name="Rectangle 214"/>
          <p:cNvSpPr/>
          <p:nvPr/>
        </p:nvSpPr>
        <p:spPr>
          <a:xfrm>
            <a:off x="5494218" y="3344823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Rectangle 246"/>
          <p:cNvSpPr/>
          <p:nvPr/>
        </p:nvSpPr>
        <p:spPr>
          <a:xfrm>
            <a:off x="7703444" y="3344823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0" name="Rectangle 199"/>
          <p:cNvSpPr/>
          <p:nvPr/>
        </p:nvSpPr>
        <p:spPr>
          <a:xfrm>
            <a:off x="3236146" y="3344823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4" name="Rectangle 223"/>
          <p:cNvSpPr/>
          <p:nvPr/>
        </p:nvSpPr>
        <p:spPr>
          <a:xfrm>
            <a:off x="973090" y="3308582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4" name="Rectangle 253"/>
          <p:cNvSpPr/>
          <p:nvPr/>
        </p:nvSpPr>
        <p:spPr>
          <a:xfrm>
            <a:off x="978074" y="1944341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Rectangle 290"/>
          <p:cNvSpPr/>
          <p:nvPr/>
        </p:nvSpPr>
        <p:spPr>
          <a:xfrm>
            <a:off x="978074" y="543859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8" name="Rectangle 347"/>
          <p:cNvSpPr/>
          <p:nvPr/>
        </p:nvSpPr>
        <p:spPr>
          <a:xfrm>
            <a:off x="3236146" y="4724873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9" name="Rectangle 358"/>
          <p:cNvSpPr/>
          <p:nvPr/>
        </p:nvSpPr>
        <p:spPr>
          <a:xfrm>
            <a:off x="978074" y="4724873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3" name="Rectangle 402"/>
          <p:cNvSpPr/>
          <p:nvPr/>
        </p:nvSpPr>
        <p:spPr>
          <a:xfrm>
            <a:off x="7699353" y="522607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7" name="Rectangle 446"/>
          <p:cNvSpPr/>
          <p:nvPr/>
        </p:nvSpPr>
        <p:spPr>
          <a:xfrm>
            <a:off x="9908579" y="522607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4" name="Rectangle 213"/>
          <p:cNvSpPr/>
          <p:nvPr/>
        </p:nvSpPr>
        <p:spPr>
          <a:xfrm>
            <a:off x="5568166" y="3416683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31" name="Rectangle 230"/>
          <p:cNvSpPr/>
          <p:nvPr/>
        </p:nvSpPr>
        <p:spPr>
          <a:xfrm>
            <a:off x="7107024" y="3468665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" name="Rectangle 231"/>
          <p:cNvSpPr/>
          <p:nvPr/>
        </p:nvSpPr>
        <p:spPr>
          <a:xfrm>
            <a:off x="5605724" y="347002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3" name="Rectangle 232"/>
          <p:cNvSpPr/>
          <p:nvPr/>
        </p:nvSpPr>
        <p:spPr>
          <a:xfrm>
            <a:off x="6133676" y="347002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9" name="Rectangle 238"/>
          <p:cNvSpPr/>
          <p:nvPr/>
        </p:nvSpPr>
        <p:spPr>
          <a:xfrm>
            <a:off x="5815612" y="4073725"/>
            <a:ext cx="303540" cy="297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3" name="Rectangle 242"/>
          <p:cNvSpPr/>
          <p:nvPr/>
        </p:nvSpPr>
        <p:spPr>
          <a:xfrm>
            <a:off x="6119152" y="4142096"/>
            <a:ext cx="303540" cy="2294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4" name="Rectangle 243"/>
          <p:cNvSpPr/>
          <p:nvPr/>
        </p:nvSpPr>
        <p:spPr>
          <a:xfrm>
            <a:off x="6422692" y="4238410"/>
            <a:ext cx="303540" cy="1335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5" name="Rectangle 244"/>
          <p:cNvSpPr/>
          <p:nvPr/>
        </p:nvSpPr>
        <p:spPr>
          <a:xfrm>
            <a:off x="6726232" y="4142096"/>
            <a:ext cx="303540" cy="2294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6" name="Rectangle 245"/>
          <p:cNvSpPr/>
          <p:nvPr/>
        </p:nvSpPr>
        <p:spPr>
          <a:xfrm>
            <a:off x="7777392" y="3416683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48" name="Rectangle 247"/>
          <p:cNvSpPr/>
          <p:nvPr/>
        </p:nvSpPr>
        <p:spPr>
          <a:xfrm>
            <a:off x="9316250" y="3468665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9" name="Rectangle 248"/>
          <p:cNvSpPr/>
          <p:nvPr/>
        </p:nvSpPr>
        <p:spPr>
          <a:xfrm>
            <a:off x="7814950" y="347002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0" name="Rectangle 249"/>
          <p:cNvSpPr/>
          <p:nvPr/>
        </p:nvSpPr>
        <p:spPr>
          <a:xfrm>
            <a:off x="8342902" y="347002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7" name="Rectangle 256"/>
          <p:cNvSpPr/>
          <p:nvPr/>
        </p:nvSpPr>
        <p:spPr>
          <a:xfrm>
            <a:off x="8016990" y="4182553"/>
            <a:ext cx="117571" cy="1889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1" name="Rectangle 260"/>
          <p:cNvSpPr/>
          <p:nvPr/>
        </p:nvSpPr>
        <p:spPr>
          <a:xfrm>
            <a:off x="8134563" y="4093455"/>
            <a:ext cx="112888" cy="2780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2" name="Rectangle 261"/>
          <p:cNvSpPr/>
          <p:nvPr/>
        </p:nvSpPr>
        <p:spPr>
          <a:xfrm>
            <a:off x="8252134" y="3687100"/>
            <a:ext cx="106577" cy="6844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3" name="Rectangle 262"/>
          <p:cNvSpPr/>
          <p:nvPr/>
        </p:nvSpPr>
        <p:spPr>
          <a:xfrm>
            <a:off x="8506717" y="4142685"/>
            <a:ext cx="117572" cy="2288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4" name="Rectangle 263"/>
          <p:cNvSpPr/>
          <p:nvPr/>
        </p:nvSpPr>
        <p:spPr>
          <a:xfrm>
            <a:off x="8624289" y="3978000"/>
            <a:ext cx="126345" cy="3935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5" name="Rectangle 264"/>
          <p:cNvSpPr/>
          <p:nvPr/>
        </p:nvSpPr>
        <p:spPr>
          <a:xfrm>
            <a:off x="8741861" y="3906505"/>
            <a:ext cx="105441" cy="4649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6" name="Rectangle 265"/>
          <p:cNvSpPr/>
          <p:nvPr/>
        </p:nvSpPr>
        <p:spPr>
          <a:xfrm>
            <a:off x="9022667" y="3978000"/>
            <a:ext cx="117572" cy="393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7" name="Rectangle 266"/>
          <p:cNvSpPr/>
          <p:nvPr/>
        </p:nvSpPr>
        <p:spPr>
          <a:xfrm>
            <a:off x="9140240" y="4046372"/>
            <a:ext cx="131638" cy="3251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8" name="Rectangle 267"/>
          <p:cNvSpPr/>
          <p:nvPr/>
        </p:nvSpPr>
        <p:spPr>
          <a:xfrm>
            <a:off x="9257811" y="3865156"/>
            <a:ext cx="105441" cy="5063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9" name="Rectangle 268"/>
          <p:cNvSpPr/>
          <p:nvPr/>
        </p:nvSpPr>
        <p:spPr>
          <a:xfrm>
            <a:off x="9982527" y="3416683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71" name="Rectangle 270"/>
          <p:cNvSpPr/>
          <p:nvPr/>
        </p:nvSpPr>
        <p:spPr>
          <a:xfrm>
            <a:off x="11521385" y="3468665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2" name="Rectangle 271"/>
          <p:cNvSpPr/>
          <p:nvPr/>
        </p:nvSpPr>
        <p:spPr>
          <a:xfrm>
            <a:off x="10020085" y="347002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3" name="Rectangle 272"/>
          <p:cNvSpPr/>
          <p:nvPr/>
        </p:nvSpPr>
        <p:spPr>
          <a:xfrm>
            <a:off x="10548037" y="347002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5" name="Rectangle 284"/>
          <p:cNvSpPr/>
          <p:nvPr/>
        </p:nvSpPr>
        <p:spPr>
          <a:xfrm>
            <a:off x="10131591" y="3964273"/>
            <a:ext cx="491197" cy="125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9" name="Rectangle 198"/>
          <p:cNvSpPr/>
          <p:nvPr/>
        </p:nvSpPr>
        <p:spPr>
          <a:xfrm>
            <a:off x="3310094" y="3416683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01" name="Rectangle 200"/>
          <p:cNvSpPr/>
          <p:nvPr/>
        </p:nvSpPr>
        <p:spPr>
          <a:xfrm>
            <a:off x="4848952" y="3468665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2" name="Rectangle 201"/>
          <p:cNvSpPr/>
          <p:nvPr/>
        </p:nvSpPr>
        <p:spPr>
          <a:xfrm>
            <a:off x="3347652" y="347002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4" name="Rectangle 203"/>
          <p:cNvSpPr/>
          <p:nvPr/>
        </p:nvSpPr>
        <p:spPr>
          <a:xfrm>
            <a:off x="3875604" y="347002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6" name="Rectangle 205"/>
          <p:cNvSpPr/>
          <p:nvPr/>
        </p:nvSpPr>
        <p:spPr>
          <a:xfrm>
            <a:off x="3567699" y="4073725"/>
            <a:ext cx="303540" cy="29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7" name="Rectangle 206"/>
          <p:cNvSpPr/>
          <p:nvPr/>
        </p:nvSpPr>
        <p:spPr>
          <a:xfrm>
            <a:off x="3871239" y="3824343"/>
            <a:ext cx="303540" cy="547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" name="Rectangle 207"/>
          <p:cNvSpPr/>
          <p:nvPr/>
        </p:nvSpPr>
        <p:spPr>
          <a:xfrm>
            <a:off x="4174779" y="4073724"/>
            <a:ext cx="303540" cy="29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9" name="Rectangle 208"/>
          <p:cNvSpPr/>
          <p:nvPr/>
        </p:nvSpPr>
        <p:spPr>
          <a:xfrm>
            <a:off x="4478319" y="4238409"/>
            <a:ext cx="303540" cy="1330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7" name="Rectangle 216"/>
          <p:cNvSpPr/>
          <p:nvPr/>
        </p:nvSpPr>
        <p:spPr>
          <a:xfrm>
            <a:off x="5815612" y="3899001"/>
            <a:ext cx="303540" cy="1764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8" name="Rectangle 217"/>
          <p:cNvSpPr/>
          <p:nvPr/>
        </p:nvSpPr>
        <p:spPr>
          <a:xfrm>
            <a:off x="6119152" y="4024481"/>
            <a:ext cx="303540" cy="118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9" name="Rectangle 218"/>
          <p:cNvSpPr/>
          <p:nvPr/>
        </p:nvSpPr>
        <p:spPr>
          <a:xfrm>
            <a:off x="6119152" y="3803833"/>
            <a:ext cx="303540" cy="2238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0" name="Rectangle 219"/>
          <p:cNvSpPr/>
          <p:nvPr/>
        </p:nvSpPr>
        <p:spPr>
          <a:xfrm>
            <a:off x="6422692" y="3971135"/>
            <a:ext cx="303540" cy="2672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1" name="Rectangle 220"/>
          <p:cNvSpPr/>
          <p:nvPr/>
        </p:nvSpPr>
        <p:spPr>
          <a:xfrm>
            <a:off x="6422692" y="3837498"/>
            <a:ext cx="303540" cy="1409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2" name="Rectangle 221"/>
          <p:cNvSpPr/>
          <p:nvPr/>
        </p:nvSpPr>
        <p:spPr>
          <a:xfrm>
            <a:off x="6726232" y="3907534"/>
            <a:ext cx="303540" cy="2345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3" name="Rectangle 222"/>
          <p:cNvSpPr/>
          <p:nvPr/>
        </p:nvSpPr>
        <p:spPr>
          <a:xfrm>
            <a:off x="1052022" y="3416683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25" name="Rectangle 224"/>
          <p:cNvSpPr/>
          <p:nvPr/>
        </p:nvSpPr>
        <p:spPr>
          <a:xfrm>
            <a:off x="2590880" y="3468665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6" name="Rectangle 225"/>
          <p:cNvSpPr/>
          <p:nvPr/>
        </p:nvSpPr>
        <p:spPr>
          <a:xfrm>
            <a:off x="1089580" y="347002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7" name="Rectangle 226"/>
          <p:cNvSpPr/>
          <p:nvPr/>
        </p:nvSpPr>
        <p:spPr>
          <a:xfrm>
            <a:off x="1617532" y="347002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8" name="Straight Arrow Connector 227"/>
          <p:cNvCxnSpPr/>
          <p:nvPr/>
        </p:nvCxnSpPr>
        <p:spPr>
          <a:xfrm flipV="1">
            <a:off x="1203880" y="3824342"/>
            <a:ext cx="0" cy="549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>
            <a:off x="1203880" y="4374178"/>
            <a:ext cx="16551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1202497" y="3886216"/>
            <a:ext cx="1614838" cy="396404"/>
            <a:chOff x="1089580" y="3886216"/>
            <a:chExt cx="1606119" cy="489438"/>
          </a:xfrm>
        </p:grpSpPr>
        <p:cxnSp>
          <p:nvCxnSpPr>
            <p:cNvPr id="3" name="Straight Connector 2"/>
            <p:cNvCxnSpPr/>
            <p:nvPr/>
          </p:nvCxnSpPr>
          <p:spPr>
            <a:xfrm flipV="1">
              <a:off x="1089580" y="4142093"/>
              <a:ext cx="469516" cy="96317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549605" y="4142095"/>
              <a:ext cx="284559" cy="233559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1824674" y="3997193"/>
              <a:ext cx="214658" cy="376985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039332" y="3997192"/>
              <a:ext cx="392428" cy="76532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flipV="1">
              <a:off x="2431760" y="3886216"/>
              <a:ext cx="263939" cy="187508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3" name="Rectangle 252"/>
          <p:cNvSpPr/>
          <p:nvPr/>
        </p:nvSpPr>
        <p:spPr>
          <a:xfrm>
            <a:off x="1052022" y="2016201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55" name="Rectangle 254"/>
          <p:cNvSpPr/>
          <p:nvPr/>
        </p:nvSpPr>
        <p:spPr>
          <a:xfrm>
            <a:off x="2590880" y="2068183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8" name="Rectangle 257"/>
          <p:cNvSpPr/>
          <p:nvPr/>
        </p:nvSpPr>
        <p:spPr>
          <a:xfrm>
            <a:off x="1089580" y="2069547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9" name="Rectangle 258"/>
          <p:cNvSpPr/>
          <p:nvPr/>
        </p:nvSpPr>
        <p:spPr>
          <a:xfrm>
            <a:off x="1617532" y="2069547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5" name="Group 64"/>
          <p:cNvGrpSpPr/>
          <p:nvPr/>
        </p:nvGrpSpPr>
        <p:grpSpPr>
          <a:xfrm>
            <a:off x="1202497" y="2622529"/>
            <a:ext cx="1635344" cy="263611"/>
            <a:chOff x="1084835" y="2642666"/>
            <a:chExt cx="1753006" cy="263611"/>
          </a:xfrm>
        </p:grpSpPr>
        <p:cxnSp>
          <p:nvCxnSpPr>
            <p:cNvPr id="276" name="Straight Connector 275"/>
            <p:cNvCxnSpPr/>
            <p:nvPr/>
          </p:nvCxnSpPr>
          <p:spPr>
            <a:xfrm>
              <a:off x="1084835" y="2741610"/>
              <a:ext cx="474261" cy="2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/>
          </p:nvCxnSpPr>
          <p:spPr>
            <a:xfrm>
              <a:off x="1549605" y="2741613"/>
              <a:ext cx="0" cy="164664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/>
          </p:nvCxnSpPr>
          <p:spPr>
            <a:xfrm>
              <a:off x="1540115" y="2903209"/>
              <a:ext cx="474261" cy="2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flipV="1">
              <a:off x="2004885" y="2642666"/>
              <a:ext cx="0" cy="260546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>
              <a:off x="1987975" y="2649486"/>
              <a:ext cx="474261" cy="2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>
              <a:off x="2460165" y="2648356"/>
              <a:ext cx="0" cy="164664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>
              <a:off x="2450675" y="2809952"/>
              <a:ext cx="387166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0" name="Rectangle 289"/>
          <p:cNvSpPr/>
          <p:nvPr/>
        </p:nvSpPr>
        <p:spPr>
          <a:xfrm>
            <a:off x="1052022" y="615719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92" name="Rectangle 291"/>
          <p:cNvSpPr/>
          <p:nvPr/>
        </p:nvSpPr>
        <p:spPr>
          <a:xfrm>
            <a:off x="2590880" y="667701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3" name="Rectangle 292"/>
          <p:cNvSpPr/>
          <p:nvPr/>
        </p:nvSpPr>
        <p:spPr>
          <a:xfrm>
            <a:off x="1089580" y="669065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4" name="Rectangle 293"/>
          <p:cNvSpPr/>
          <p:nvPr/>
        </p:nvSpPr>
        <p:spPr>
          <a:xfrm>
            <a:off x="1617532" y="669065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Freeform 55"/>
          <p:cNvSpPr/>
          <p:nvPr/>
        </p:nvSpPr>
        <p:spPr>
          <a:xfrm>
            <a:off x="1202497" y="1168702"/>
            <a:ext cx="1540703" cy="337694"/>
          </a:xfrm>
          <a:custGeom>
            <a:avLst/>
            <a:gdLst>
              <a:gd name="connsiteX0" fmla="*/ 0 w 1650552"/>
              <a:gd name="connsiteY0" fmla="*/ 410890 h 411463"/>
              <a:gd name="connsiteX1" fmla="*/ 533400 w 1650552"/>
              <a:gd name="connsiteY1" fmla="*/ 268015 h 411463"/>
              <a:gd name="connsiteX2" fmla="*/ 704850 w 1650552"/>
              <a:gd name="connsiteY2" fmla="*/ 410890 h 411463"/>
              <a:gd name="connsiteX3" fmla="*/ 1019175 w 1650552"/>
              <a:gd name="connsiteY3" fmla="*/ 201340 h 411463"/>
              <a:gd name="connsiteX4" fmla="*/ 1219200 w 1650552"/>
              <a:gd name="connsiteY4" fmla="*/ 306115 h 411463"/>
              <a:gd name="connsiteX5" fmla="*/ 1609725 w 1650552"/>
              <a:gd name="connsiteY5" fmla="*/ 29890 h 411463"/>
              <a:gd name="connsiteX6" fmla="*/ 1619250 w 1650552"/>
              <a:gd name="connsiteY6" fmla="*/ 20365 h 41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50552" h="411463">
                <a:moveTo>
                  <a:pt x="0" y="410890"/>
                </a:moveTo>
                <a:cubicBezTo>
                  <a:pt x="207962" y="339452"/>
                  <a:pt x="415925" y="268015"/>
                  <a:pt x="533400" y="268015"/>
                </a:cubicBezTo>
                <a:cubicBezTo>
                  <a:pt x="650875" y="268015"/>
                  <a:pt x="623888" y="422003"/>
                  <a:pt x="704850" y="410890"/>
                </a:cubicBezTo>
                <a:cubicBezTo>
                  <a:pt x="785813" y="399777"/>
                  <a:pt x="933450" y="218802"/>
                  <a:pt x="1019175" y="201340"/>
                </a:cubicBezTo>
                <a:cubicBezTo>
                  <a:pt x="1104900" y="183878"/>
                  <a:pt x="1120775" y="334690"/>
                  <a:pt x="1219200" y="306115"/>
                </a:cubicBezTo>
                <a:cubicBezTo>
                  <a:pt x="1317625" y="277540"/>
                  <a:pt x="1543050" y="77515"/>
                  <a:pt x="1609725" y="29890"/>
                </a:cubicBezTo>
                <a:cubicBezTo>
                  <a:pt x="1676400" y="-17735"/>
                  <a:pt x="1647825" y="1315"/>
                  <a:pt x="1619250" y="20365"/>
                </a:cubicBezTo>
              </a:path>
            </a:pathLst>
          </a:cu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TextBox 62"/>
          <p:cNvSpPr txBox="1"/>
          <p:nvPr/>
        </p:nvSpPr>
        <p:spPr>
          <a:xfrm>
            <a:off x="1828316" y="4371502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xxx</a:t>
            </a:r>
            <a:endParaRPr lang="de-DE" sz="800" dirty="0"/>
          </a:p>
        </p:txBody>
      </p:sp>
      <p:sp>
        <p:nvSpPr>
          <p:cNvPr id="344" name="TextBox 343"/>
          <p:cNvSpPr txBox="1"/>
          <p:nvPr/>
        </p:nvSpPr>
        <p:spPr>
          <a:xfrm>
            <a:off x="966842" y="3597409"/>
            <a:ext cx="3241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yyy</a:t>
            </a:r>
            <a:endParaRPr lang="de-DE" sz="800" dirty="0"/>
          </a:p>
        </p:txBody>
      </p:sp>
      <p:sp>
        <p:nvSpPr>
          <p:cNvPr id="345" name="Rectangle 344"/>
          <p:cNvSpPr/>
          <p:nvPr/>
        </p:nvSpPr>
        <p:spPr>
          <a:xfrm>
            <a:off x="3310094" y="4796733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49" name="Rectangle 348"/>
          <p:cNvSpPr/>
          <p:nvPr/>
        </p:nvSpPr>
        <p:spPr>
          <a:xfrm>
            <a:off x="4848952" y="4848715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0" name="Rectangle 349"/>
          <p:cNvSpPr/>
          <p:nvPr/>
        </p:nvSpPr>
        <p:spPr>
          <a:xfrm>
            <a:off x="3347652" y="485007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1" name="Rectangle 350"/>
          <p:cNvSpPr/>
          <p:nvPr/>
        </p:nvSpPr>
        <p:spPr>
          <a:xfrm>
            <a:off x="3875604" y="485007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52" name="Straight Arrow Connector 351"/>
          <p:cNvCxnSpPr/>
          <p:nvPr/>
        </p:nvCxnSpPr>
        <p:spPr>
          <a:xfrm flipV="1">
            <a:off x="3347652" y="5104325"/>
            <a:ext cx="0" cy="742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Rectangle 352"/>
          <p:cNvSpPr/>
          <p:nvPr/>
        </p:nvSpPr>
        <p:spPr>
          <a:xfrm>
            <a:off x="3462924" y="5453774"/>
            <a:ext cx="303540" cy="393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4" name="Rectangle 353"/>
          <p:cNvSpPr/>
          <p:nvPr/>
        </p:nvSpPr>
        <p:spPr>
          <a:xfrm>
            <a:off x="3766464" y="5204392"/>
            <a:ext cx="303540" cy="6428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5" name="Rectangle 354"/>
          <p:cNvSpPr/>
          <p:nvPr/>
        </p:nvSpPr>
        <p:spPr>
          <a:xfrm>
            <a:off x="4070004" y="5453774"/>
            <a:ext cx="303540" cy="393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6" name="Rectangle 355"/>
          <p:cNvSpPr/>
          <p:nvPr/>
        </p:nvSpPr>
        <p:spPr>
          <a:xfrm>
            <a:off x="4373544" y="5618459"/>
            <a:ext cx="303540" cy="2288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57" name="Straight Arrow Connector 356"/>
          <p:cNvCxnSpPr/>
          <p:nvPr/>
        </p:nvCxnSpPr>
        <p:spPr>
          <a:xfrm>
            <a:off x="3347652" y="5847275"/>
            <a:ext cx="17694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Rectangle 357"/>
          <p:cNvSpPr/>
          <p:nvPr/>
        </p:nvSpPr>
        <p:spPr>
          <a:xfrm>
            <a:off x="1052022" y="4796733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60" name="Rectangle 359"/>
          <p:cNvSpPr/>
          <p:nvPr/>
        </p:nvSpPr>
        <p:spPr>
          <a:xfrm>
            <a:off x="2590880" y="4848715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1" name="Rectangle 360"/>
          <p:cNvSpPr/>
          <p:nvPr/>
        </p:nvSpPr>
        <p:spPr>
          <a:xfrm>
            <a:off x="1089580" y="485007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2" name="Rectangle 361"/>
          <p:cNvSpPr/>
          <p:nvPr/>
        </p:nvSpPr>
        <p:spPr>
          <a:xfrm>
            <a:off x="1617532" y="485007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63" name="Straight Arrow Connector 362"/>
          <p:cNvCxnSpPr/>
          <p:nvPr/>
        </p:nvCxnSpPr>
        <p:spPr>
          <a:xfrm flipV="1">
            <a:off x="1089580" y="5104325"/>
            <a:ext cx="0" cy="742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Arrow Connector 363"/>
          <p:cNvCxnSpPr/>
          <p:nvPr/>
        </p:nvCxnSpPr>
        <p:spPr>
          <a:xfrm>
            <a:off x="1089580" y="5847275"/>
            <a:ext cx="17694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/>
          <p:cNvCxnSpPr/>
          <p:nvPr/>
        </p:nvCxnSpPr>
        <p:spPr>
          <a:xfrm>
            <a:off x="1084835" y="5522142"/>
            <a:ext cx="474261" cy="2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/>
          <p:cNvCxnSpPr/>
          <p:nvPr/>
        </p:nvCxnSpPr>
        <p:spPr>
          <a:xfrm>
            <a:off x="1549605" y="5522145"/>
            <a:ext cx="0" cy="164664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/>
          <p:cNvCxnSpPr/>
          <p:nvPr/>
        </p:nvCxnSpPr>
        <p:spPr>
          <a:xfrm>
            <a:off x="1540115" y="5683741"/>
            <a:ext cx="474261" cy="2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/>
          <p:cNvCxnSpPr/>
          <p:nvPr/>
        </p:nvCxnSpPr>
        <p:spPr>
          <a:xfrm flipV="1">
            <a:off x="2004885" y="5423198"/>
            <a:ext cx="0" cy="260546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/>
          <p:cNvCxnSpPr/>
          <p:nvPr/>
        </p:nvCxnSpPr>
        <p:spPr>
          <a:xfrm>
            <a:off x="1987975" y="5430018"/>
            <a:ext cx="474261" cy="2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/>
          <p:cNvCxnSpPr/>
          <p:nvPr/>
        </p:nvCxnSpPr>
        <p:spPr>
          <a:xfrm>
            <a:off x="2460165" y="5428888"/>
            <a:ext cx="0" cy="164664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/>
          <p:cNvCxnSpPr/>
          <p:nvPr/>
        </p:nvCxnSpPr>
        <p:spPr>
          <a:xfrm>
            <a:off x="2450675" y="5590484"/>
            <a:ext cx="38716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Arrow Connector 371"/>
          <p:cNvCxnSpPr/>
          <p:nvPr/>
        </p:nvCxnSpPr>
        <p:spPr>
          <a:xfrm flipV="1">
            <a:off x="1203880" y="2433852"/>
            <a:ext cx="0" cy="549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Arrow Connector 372"/>
          <p:cNvCxnSpPr/>
          <p:nvPr/>
        </p:nvCxnSpPr>
        <p:spPr>
          <a:xfrm>
            <a:off x="1203880" y="2983688"/>
            <a:ext cx="16551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TextBox 373"/>
          <p:cNvSpPr txBox="1"/>
          <p:nvPr/>
        </p:nvSpPr>
        <p:spPr>
          <a:xfrm>
            <a:off x="1828316" y="2981012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xxx</a:t>
            </a:r>
            <a:endParaRPr lang="de-DE" sz="800" dirty="0"/>
          </a:p>
        </p:txBody>
      </p:sp>
      <p:sp>
        <p:nvSpPr>
          <p:cNvPr id="375" name="TextBox 374"/>
          <p:cNvSpPr txBox="1"/>
          <p:nvPr/>
        </p:nvSpPr>
        <p:spPr>
          <a:xfrm>
            <a:off x="966842" y="2206919"/>
            <a:ext cx="3241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yyy</a:t>
            </a:r>
            <a:endParaRPr lang="de-DE" sz="800" dirty="0"/>
          </a:p>
        </p:txBody>
      </p:sp>
      <p:cxnSp>
        <p:nvCxnSpPr>
          <p:cNvPr id="376" name="Straight Arrow Connector 375"/>
          <p:cNvCxnSpPr/>
          <p:nvPr/>
        </p:nvCxnSpPr>
        <p:spPr>
          <a:xfrm flipV="1">
            <a:off x="1203880" y="1024942"/>
            <a:ext cx="0" cy="549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Arrow Connector 376"/>
          <p:cNvCxnSpPr/>
          <p:nvPr/>
        </p:nvCxnSpPr>
        <p:spPr>
          <a:xfrm>
            <a:off x="1203880" y="1574778"/>
            <a:ext cx="16551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TextBox 377"/>
          <p:cNvSpPr txBox="1"/>
          <p:nvPr/>
        </p:nvSpPr>
        <p:spPr>
          <a:xfrm>
            <a:off x="1828316" y="1572102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xxx</a:t>
            </a:r>
            <a:endParaRPr lang="de-DE" sz="800" dirty="0"/>
          </a:p>
        </p:txBody>
      </p:sp>
      <p:sp>
        <p:nvSpPr>
          <p:cNvPr id="379" name="TextBox 378"/>
          <p:cNvSpPr txBox="1"/>
          <p:nvPr/>
        </p:nvSpPr>
        <p:spPr>
          <a:xfrm>
            <a:off x="966842" y="798009"/>
            <a:ext cx="3241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yyy</a:t>
            </a:r>
            <a:endParaRPr lang="de-DE" sz="800" dirty="0"/>
          </a:p>
        </p:txBody>
      </p:sp>
      <p:grpSp>
        <p:nvGrpSpPr>
          <p:cNvPr id="66" name="Group 65"/>
          <p:cNvGrpSpPr/>
          <p:nvPr/>
        </p:nvGrpSpPr>
        <p:grpSpPr>
          <a:xfrm>
            <a:off x="3236910" y="3597409"/>
            <a:ext cx="1892213" cy="989537"/>
            <a:chOff x="3236910" y="3597409"/>
            <a:chExt cx="1892213" cy="989537"/>
          </a:xfrm>
        </p:grpSpPr>
        <p:cxnSp>
          <p:nvCxnSpPr>
            <p:cNvPr id="380" name="Straight Arrow Connector 379"/>
            <p:cNvCxnSpPr/>
            <p:nvPr/>
          </p:nvCxnSpPr>
          <p:spPr>
            <a:xfrm flipV="1">
              <a:off x="3473948" y="3824342"/>
              <a:ext cx="0" cy="5498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Arrow Connector 380"/>
            <p:cNvCxnSpPr/>
            <p:nvPr/>
          </p:nvCxnSpPr>
          <p:spPr>
            <a:xfrm>
              <a:off x="3473948" y="4374178"/>
              <a:ext cx="16551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2" name="TextBox 381"/>
            <p:cNvSpPr txBox="1"/>
            <p:nvPr/>
          </p:nvSpPr>
          <p:spPr>
            <a:xfrm>
              <a:off x="4098384" y="4371502"/>
              <a:ext cx="3193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/>
                <a:t>xxx</a:t>
              </a:r>
              <a:endParaRPr lang="de-DE" sz="800" dirty="0"/>
            </a:p>
          </p:txBody>
        </p:sp>
        <p:sp>
          <p:nvSpPr>
            <p:cNvPr id="383" name="TextBox 382"/>
            <p:cNvSpPr txBox="1"/>
            <p:nvPr/>
          </p:nvSpPr>
          <p:spPr>
            <a:xfrm>
              <a:off x="3236910" y="3597409"/>
              <a:ext cx="32412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/>
                <a:t>yyy</a:t>
              </a:r>
              <a:endParaRPr lang="de-DE" sz="800" dirty="0"/>
            </a:p>
          </p:txBody>
        </p:sp>
      </p:grpSp>
      <p:grpSp>
        <p:nvGrpSpPr>
          <p:cNvPr id="384" name="Group 383"/>
          <p:cNvGrpSpPr/>
          <p:nvPr/>
        </p:nvGrpSpPr>
        <p:grpSpPr>
          <a:xfrm>
            <a:off x="5486451" y="3597409"/>
            <a:ext cx="1892213" cy="989537"/>
            <a:chOff x="3236910" y="3597409"/>
            <a:chExt cx="1892213" cy="989537"/>
          </a:xfrm>
        </p:grpSpPr>
        <p:cxnSp>
          <p:nvCxnSpPr>
            <p:cNvPr id="385" name="Straight Arrow Connector 384"/>
            <p:cNvCxnSpPr/>
            <p:nvPr/>
          </p:nvCxnSpPr>
          <p:spPr>
            <a:xfrm flipV="1">
              <a:off x="3473948" y="3824342"/>
              <a:ext cx="0" cy="5498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Arrow Connector 385"/>
            <p:cNvCxnSpPr/>
            <p:nvPr/>
          </p:nvCxnSpPr>
          <p:spPr>
            <a:xfrm>
              <a:off x="3473948" y="4374178"/>
              <a:ext cx="16551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7" name="TextBox 386"/>
            <p:cNvSpPr txBox="1"/>
            <p:nvPr/>
          </p:nvSpPr>
          <p:spPr>
            <a:xfrm>
              <a:off x="4098384" y="4371502"/>
              <a:ext cx="3193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/>
                <a:t>xxx</a:t>
              </a:r>
              <a:endParaRPr lang="de-DE" sz="800" dirty="0"/>
            </a:p>
          </p:txBody>
        </p:sp>
        <p:sp>
          <p:nvSpPr>
            <p:cNvPr id="388" name="TextBox 387"/>
            <p:cNvSpPr txBox="1"/>
            <p:nvPr/>
          </p:nvSpPr>
          <p:spPr>
            <a:xfrm>
              <a:off x="3236910" y="3597409"/>
              <a:ext cx="32412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/>
                <a:t>yyy</a:t>
              </a:r>
              <a:endParaRPr lang="de-DE" sz="800" dirty="0"/>
            </a:p>
          </p:txBody>
        </p:sp>
      </p:grpSp>
      <p:grpSp>
        <p:nvGrpSpPr>
          <p:cNvPr id="389" name="Group 388"/>
          <p:cNvGrpSpPr/>
          <p:nvPr/>
        </p:nvGrpSpPr>
        <p:grpSpPr>
          <a:xfrm>
            <a:off x="7691922" y="3597409"/>
            <a:ext cx="1892213" cy="989537"/>
            <a:chOff x="3236910" y="3597409"/>
            <a:chExt cx="1892213" cy="989537"/>
          </a:xfrm>
        </p:grpSpPr>
        <p:cxnSp>
          <p:nvCxnSpPr>
            <p:cNvPr id="390" name="Straight Arrow Connector 389"/>
            <p:cNvCxnSpPr/>
            <p:nvPr/>
          </p:nvCxnSpPr>
          <p:spPr>
            <a:xfrm flipV="1">
              <a:off x="3473948" y="3824342"/>
              <a:ext cx="0" cy="5498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Arrow Connector 390"/>
            <p:cNvCxnSpPr/>
            <p:nvPr/>
          </p:nvCxnSpPr>
          <p:spPr>
            <a:xfrm>
              <a:off x="3473948" y="4374178"/>
              <a:ext cx="16551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2" name="TextBox 391"/>
            <p:cNvSpPr txBox="1"/>
            <p:nvPr/>
          </p:nvSpPr>
          <p:spPr>
            <a:xfrm>
              <a:off x="4098384" y="4371502"/>
              <a:ext cx="3193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/>
                <a:t>xxx</a:t>
              </a:r>
              <a:endParaRPr lang="de-DE" sz="800" dirty="0"/>
            </a:p>
          </p:txBody>
        </p:sp>
        <p:sp>
          <p:nvSpPr>
            <p:cNvPr id="393" name="TextBox 392"/>
            <p:cNvSpPr txBox="1"/>
            <p:nvPr/>
          </p:nvSpPr>
          <p:spPr>
            <a:xfrm>
              <a:off x="3236910" y="3597409"/>
              <a:ext cx="32412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/>
                <a:t>yyy</a:t>
              </a:r>
              <a:endParaRPr lang="de-DE" sz="800" dirty="0"/>
            </a:p>
          </p:txBody>
        </p:sp>
      </p:grpSp>
      <p:sp>
        <p:nvSpPr>
          <p:cNvPr id="399" name="Rectangle 398"/>
          <p:cNvSpPr/>
          <p:nvPr/>
        </p:nvSpPr>
        <p:spPr>
          <a:xfrm>
            <a:off x="10131591" y="4088908"/>
            <a:ext cx="948759" cy="122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1" name="Rectangle 400"/>
          <p:cNvSpPr/>
          <p:nvPr/>
        </p:nvSpPr>
        <p:spPr>
          <a:xfrm>
            <a:off x="10131591" y="4211790"/>
            <a:ext cx="1317459" cy="112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94" name="Group 393"/>
          <p:cNvGrpSpPr/>
          <p:nvPr/>
        </p:nvGrpSpPr>
        <p:grpSpPr>
          <a:xfrm>
            <a:off x="9899558" y="3597409"/>
            <a:ext cx="1892213" cy="989537"/>
            <a:chOff x="3236910" y="3597409"/>
            <a:chExt cx="1892213" cy="989537"/>
          </a:xfrm>
        </p:grpSpPr>
        <p:cxnSp>
          <p:nvCxnSpPr>
            <p:cNvPr id="395" name="Straight Arrow Connector 394"/>
            <p:cNvCxnSpPr/>
            <p:nvPr/>
          </p:nvCxnSpPr>
          <p:spPr>
            <a:xfrm flipV="1">
              <a:off x="3473948" y="3824342"/>
              <a:ext cx="0" cy="5498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Arrow Connector 395"/>
            <p:cNvCxnSpPr/>
            <p:nvPr/>
          </p:nvCxnSpPr>
          <p:spPr>
            <a:xfrm>
              <a:off x="3473948" y="4374178"/>
              <a:ext cx="16551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7" name="TextBox 396"/>
            <p:cNvSpPr txBox="1"/>
            <p:nvPr/>
          </p:nvSpPr>
          <p:spPr>
            <a:xfrm>
              <a:off x="4098384" y="4371502"/>
              <a:ext cx="3193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/>
                <a:t>xxx</a:t>
              </a:r>
              <a:endParaRPr lang="de-DE" sz="800" dirty="0"/>
            </a:p>
          </p:txBody>
        </p:sp>
        <p:sp>
          <p:nvSpPr>
            <p:cNvPr id="398" name="TextBox 397"/>
            <p:cNvSpPr txBox="1"/>
            <p:nvPr/>
          </p:nvSpPr>
          <p:spPr>
            <a:xfrm>
              <a:off x="3236910" y="3597409"/>
              <a:ext cx="32412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/>
                <a:t>yyy</a:t>
              </a:r>
              <a:endParaRPr lang="de-DE" sz="800" dirty="0"/>
            </a:p>
          </p:txBody>
        </p:sp>
      </p:grpSp>
      <p:sp>
        <p:nvSpPr>
          <p:cNvPr id="402" name="Rectangle 401"/>
          <p:cNvSpPr/>
          <p:nvPr/>
        </p:nvSpPr>
        <p:spPr>
          <a:xfrm>
            <a:off x="7773301" y="594467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04" name="Rectangle 403"/>
          <p:cNvSpPr/>
          <p:nvPr/>
        </p:nvSpPr>
        <p:spPr>
          <a:xfrm>
            <a:off x="9312159" y="646449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5" name="Rectangle 404"/>
          <p:cNvSpPr/>
          <p:nvPr/>
        </p:nvSpPr>
        <p:spPr>
          <a:xfrm>
            <a:off x="7810859" y="647813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6" name="Rectangle 405"/>
          <p:cNvSpPr/>
          <p:nvPr/>
        </p:nvSpPr>
        <p:spPr>
          <a:xfrm>
            <a:off x="8338811" y="647813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17" name="Group 416"/>
          <p:cNvGrpSpPr/>
          <p:nvPr/>
        </p:nvGrpSpPr>
        <p:grpSpPr>
          <a:xfrm>
            <a:off x="7691586" y="775193"/>
            <a:ext cx="1892213" cy="989537"/>
            <a:chOff x="3236910" y="3597409"/>
            <a:chExt cx="1892213" cy="989537"/>
          </a:xfrm>
        </p:grpSpPr>
        <p:cxnSp>
          <p:nvCxnSpPr>
            <p:cNvPr id="418" name="Straight Arrow Connector 417"/>
            <p:cNvCxnSpPr/>
            <p:nvPr/>
          </p:nvCxnSpPr>
          <p:spPr>
            <a:xfrm flipV="1">
              <a:off x="3473948" y="3824342"/>
              <a:ext cx="0" cy="5498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Arrow Connector 418"/>
            <p:cNvCxnSpPr/>
            <p:nvPr/>
          </p:nvCxnSpPr>
          <p:spPr>
            <a:xfrm>
              <a:off x="3473948" y="4374178"/>
              <a:ext cx="16551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0" name="TextBox 419"/>
            <p:cNvSpPr txBox="1"/>
            <p:nvPr/>
          </p:nvSpPr>
          <p:spPr>
            <a:xfrm>
              <a:off x="4098384" y="4371502"/>
              <a:ext cx="3193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/>
                <a:t>xxx</a:t>
              </a:r>
              <a:endParaRPr lang="de-DE" sz="800" dirty="0"/>
            </a:p>
          </p:txBody>
        </p:sp>
        <p:sp>
          <p:nvSpPr>
            <p:cNvPr id="421" name="TextBox 420"/>
            <p:cNvSpPr txBox="1"/>
            <p:nvPr/>
          </p:nvSpPr>
          <p:spPr>
            <a:xfrm>
              <a:off x="3236910" y="3597409"/>
              <a:ext cx="32412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/>
                <a:t>yyy</a:t>
              </a:r>
              <a:endParaRPr lang="de-DE" sz="800" dirty="0"/>
            </a:p>
          </p:txBody>
        </p:sp>
      </p:grpSp>
      <p:sp>
        <p:nvSpPr>
          <p:cNvPr id="422" name="Rectangle 421"/>
          <p:cNvSpPr/>
          <p:nvPr/>
        </p:nvSpPr>
        <p:spPr>
          <a:xfrm>
            <a:off x="7967344" y="1403336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3" name="Rectangle 422"/>
          <p:cNvSpPr/>
          <p:nvPr/>
        </p:nvSpPr>
        <p:spPr>
          <a:xfrm>
            <a:off x="7967344" y="1301787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4" name="Rectangle 423"/>
          <p:cNvSpPr/>
          <p:nvPr/>
        </p:nvSpPr>
        <p:spPr>
          <a:xfrm>
            <a:off x="7967344" y="1187790"/>
            <a:ext cx="303540" cy="1269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5" name="Rectangle 424"/>
          <p:cNvSpPr/>
          <p:nvPr/>
        </p:nvSpPr>
        <p:spPr>
          <a:xfrm>
            <a:off x="7967344" y="1073793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6" name="Rectangle 425"/>
          <p:cNvSpPr/>
          <p:nvPr/>
        </p:nvSpPr>
        <p:spPr>
          <a:xfrm>
            <a:off x="8270884" y="1403336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7" name="Rectangle 426"/>
          <p:cNvSpPr/>
          <p:nvPr/>
        </p:nvSpPr>
        <p:spPr>
          <a:xfrm>
            <a:off x="8270884" y="1301787"/>
            <a:ext cx="303540" cy="1269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8" name="Rectangle 427"/>
          <p:cNvSpPr/>
          <p:nvPr/>
        </p:nvSpPr>
        <p:spPr>
          <a:xfrm>
            <a:off x="8270884" y="1187790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9" name="Rectangle 428"/>
          <p:cNvSpPr/>
          <p:nvPr/>
        </p:nvSpPr>
        <p:spPr>
          <a:xfrm>
            <a:off x="8270884" y="1073793"/>
            <a:ext cx="303540" cy="12696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0" name="Rectangle 429"/>
          <p:cNvSpPr/>
          <p:nvPr/>
        </p:nvSpPr>
        <p:spPr>
          <a:xfrm>
            <a:off x="8574424" y="1403336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1" name="Rectangle 430"/>
          <p:cNvSpPr/>
          <p:nvPr/>
        </p:nvSpPr>
        <p:spPr>
          <a:xfrm>
            <a:off x="8574424" y="1301787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2" name="Rectangle 431"/>
          <p:cNvSpPr/>
          <p:nvPr/>
        </p:nvSpPr>
        <p:spPr>
          <a:xfrm>
            <a:off x="8574424" y="1187790"/>
            <a:ext cx="303540" cy="1269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3" name="Rectangle 432"/>
          <p:cNvSpPr/>
          <p:nvPr/>
        </p:nvSpPr>
        <p:spPr>
          <a:xfrm>
            <a:off x="8574424" y="1073793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4" name="Rectangle 433"/>
          <p:cNvSpPr/>
          <p:nvPr/>
        </p:nvSpPr>
        <p:spPr>
          <a:xfrm>
            <a:off x="8879726" y="1403336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5" name="Rectangle 434"/>
          <p:cNvSpPr/>
          <p:nvPr/>
        </p:nvSpPr>
        <p:spPr>
          <a:xfrm>
            <a:off x="8879726" y="1301787"/>
            <a:ext cx="303540" cy="1269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6" name="Rectangle 435"/>
          <p:cNvSpPr/>
          <p:nvPr/>
        </p:nvSpPr>
        <p:spPr>
          <a:xfrm>
            <a:off x="8879726" y="1187790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7" name="Rectangle 436"/>
          <p:cNvSpPr/>
          <p:nvPr/>
        </p:nvSpPr>
        <p:spPr>
          <a:xfrm>
            <a:off x="8879726" y="1073793"/>
            <a:ext cx="303540" cy="12696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2" name="Rectangle 441"/>
          <p:cNvSpPr/>
          <p:nvPr/>
        </p:nvSpPr>
        <p:spPr>
          <a:xfrm>
            <a:off x="9181504" y="1403336"/>
            <a:ext cx="303540" cy="1269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3" name="Rectangle 442"/>
          <p:cNvSpPr/>
          <p:nvPr/>
        </p:nvSpPr>
        <p:spPr>
          <a:xfrm>
            <a:off x="9181504" y="1301787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4" name="Rectangle 443"/>
          <p:cNvSpPr/>
          <p:nvPr/>
        </p:nvSpPr>
        <p:spPr>
          <a:xfrm>
            <a:off x="9181504" y="1187790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5" name="Rectangle 444"/>
          <p:cNvSpPr/>
          <p:nvPr/>
        </p:nvSpPr>
        <p:spPr>
          <a:xfrm>
            <a:off x="9181504" y="1073793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6" name="Rectangle 445"/>
          <p:cNvSpPr/>
          <p:nvPr/>
        </p:nvSpPr>
        <p:spPr>
          <a:xfrm>
            <a:off x="9982527" y="594467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48" name="Rectangle 447"/>
          <p:cNvSpPr/>
          <p:nvPr/>
        </p:nvSpPr>
        <p:spPr>
          <a:xfrm>
            <a:off x="11521385" y="646449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9" name="Rectangle 448"/>
          <p:cNvSpPr/>
          <p:nvPr/>
        </p:nvSpPr>
        <p:spPr>
          <a:xfrm>
            <a:off x="10020085" y="647813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0" name="Rectangle 449"/>
          <p:cNvSpPr/>
          <p:nvPr/>
        </p:nvSpPr>
        <p:spPr>
          <a:xfrm>
            <a:off x="10548037" y="647813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51" name="Group 450"/>
          <p:cNvGrpSpPr/>
          <p:nvPr/>
        </p:nvGrpSpPr>
        <p:grpSpPr>
          <a:xfrm>
            <a:off x="9900812" y="775193"/>
            <a:ext cx="1892213" cy="989537"/>
            <a:chOff x="3236910" y="3597409"/>
            <a:chExt cx="1892213" cy="989537"/>
          </a:xfrm>
        </p:grpSpPr>
        <p:cxnSp>
          <p:nvCxnSpPr>
            <p:cNvPr id="452" name="Straight Arrow Connector 451"/>
            <p:cNvCxnSpPr/>
            <p:nvPr/>
          </p:nvCxnSpPr>
          <p:spPr>
            <a:xfrm flipV="1">
              <a:off x="3473948" y="3824342"/>
              <a:ext cx="0" cy="5498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Arrow Connector 452"/>
            <p:cNvCxnSpPr/>
            <p:nvPr/>
          </p:nvCxnSpPr>
          <p:spPr>
            <a:xfrm>
              <a:off x="3473948" y="4374178"/>
              <a:ext cx="16551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4" name="TextBox 453"/>
            <p:cNvSpPr txBox="1"/>
            <p:nvPr/>
          </p:nvSpPr>
          <p:spPr>
            <a:xfrm>
              <a:off x="4098384" y="4371502"/>
              <a:ext cx="3193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/>
                <a:t>xxx</a:t>
              </a:r>
              <a:endParaRPr lang="de-DE" sz="800" dirty="0"/>
            </a:p>
          </p:txBody>
        </p:sp>
        <p:sp>
          <p:nvSpPr>
            <p:cNvPr id="455" name="TextBox 454"/>
            <p:cNvSpPr txBox="1"/>
            <p:nvPr/>
          </p:nvSpPr>
          <p:spPr>
            <a:xfrm>
              <a:off x="3236910" y="3597409"/>
              <a:ext cx="32412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/>
                <a:t>yyy</a:t>
              </a:r>
              <a:endParaRPr lang="de-DE" sz="800" dirty="0"/>
            </a:p>
          </p:txBody>
        </p:sp>
      </p:grpSp>
      <p:sp>
        <p:nvSpPr>
          <p:cNvPr id="456" name="Rectangle 455"/>
          <p:cNvSpPr/>
          <p:nvPr/>
        </p:nvSpPr>
        <p:spPr>
          <a:xfrm>
            <a:off x="10176570" y="1403336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7" name="Rectangle 456"/>
          <p:cNvSpPr/>
          <p:nvPr/>
        </p:nvSpPr>
        <p:spPr>
          <a:xfrm>
            <a:off x="10176570" y="1301787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8" name="Rectangle 457"/>
          <p:cNvSpPr/>
          <p:nvPr/>
        </p:nvSpPr>
        <p:spPr>
          <a:xfrm>
            <a:off x="10176570" y="1187790"/>
            <a:ext cx="303540" cy="1269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9" name="Rectangle 458"/>
          <p:cNvSpPr/>
          <p:nvPr/>
        </p:nvSpPr>
        <p:spPr>
          <a:xfrm>
            <a:off x="10176570" y="1073793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0" name="Rectangle 459"/>
          <p:cNvSpPr/>
          <p:nvPr/>
        </p:nvSpPr>
        <p:spPr>
          <a:xfrm>
            <a:off x="10480110" y="1403336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1" name="Rectangle 460"/>
          <p:cNvSpPr/>
          <p:nvPr/>
        </p:nvSpPr>
        <p:spPr>
          <a:xfrm>
            <a:off x="10480110" y="1301787"/>
            <a:ext cx="303540" cy="1269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2" name="Rectangle 461"/>
          <p:cNvSpPr/>
          <p:nvPr/>
        </p:nvSpPr>
        <p:spPr>
          <a:xfrm>
            <a:off x="10480110" y="1187790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3" name="Rectangle 462"/>
          <p:cNvSpPr/>
          <p:nvPr/>
        </p:nvSpPr>
        <p:spPr>
          <a:xfrm>
            <a:off x="10480110" y="1073793"/>
            <a:ext cx="303540" cy="12696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4" name="Rectangle 463"/>
          <p:cNvSpPr/>
          <p:nvPr/>
        </p:nvSpPr>
        <p:spPr>
          <a:xfrm>
            <a:off x="10783650" y="1403336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5" name="Rectangle 464"/>
          <p:cNvSpPr/>
          <p:nvPr/>
        </p:nvSpPr>
        <p:spPr>
          <a:xfrm>
            <a:off x="10783650" y="1301787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6" name="Rectangle 465"/>
          <p:cNvSpPr/>
          <p:nvPr/>
        </p:nvSpPr>
        <p:spPr>
          <a:xfrm>
            <a:off x="10783650" y="1187790"/>
            <a:ext cx="303540" cy="1269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7" name="Rectangle 466"/>
          <p:cNvSpPr/>
          <p:nvPr/>
        </p:nvSpPr>
        <p:spPr>
          <a:xfrm>
            <a:off x="10783650" y="1073793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6" name="Rectangle 475"/>
          <p:cNvSpPr/>
          <p:nvPr/>
        </p:nvSpPr>
        <p:spPr>
          <a:xfrm>
            <a:off x="11076032" y="1403336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7" name="Rectangle 476"/>
          <p:cNvSpPr/>
          <p:nvPr/>
        </p:nvSpPr>
        <p:spPr>
          <a:xfrm>
            <a:off x="11076032" y="1301787"/>
            <a:ext cx="303540" cy="12696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8" name="Rectangle 477"/>
          <p:cNvSpPr/>
          <p:nvPr/>
        </p:nvSpPr>
        <p:spPr>
          <a:xfrm>
            <a:off x="11076032" y="1187790"/>
            <a:ext cx="303540" cy="1269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9" name="Rectangle 478"/>
          <p:cNvSpPr/>
          <p:nvPr/>
        </p:nvSpPr>
        <p:spPr>
          <a:xfrm>
            <a:off x="11076032" y="1073793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0" name="Rectangle 479"/>
          <p:cNvSpPr/>
          <p:nvPr/>
        </p:nvSpPr>
        <p:spPr>
          <a:xfrm>
            <a:off x="11379572" y="1403336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1" name="Rectangle 480"/>
          <p:cNvSpPr/>
          <p:nvPr/>
        </p:nvSpPr>
        <p:spPr>
          <a:xfrm>
            <a:off x="11379572" y="1301787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2" name="Rectangle 481"/>
          <p:cNvSpPr/>
          <p:nvPr/>
        </p:nvSpPr>
        <p:spPr>
          <a:xfrm>
            <a:off x="11379572" y="1187790"/>
            <a:ext cx="303540" cy="1269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3" name="Rectangle 482"/>
          <p:cNvSpPr/>
          <p:nvPr/>
        </p:nvSpPr>
        <p:spPr>
          <a:xfrm>
            <a:off x="11379572" y="1073793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4" name="Rectangle 483"/>
          <p:cNvSpPr/>
          <p:nvPr/>
        </p:nvSpPr>
        <p:spPr>
          <a:xfrm>
            <a:off x="10669335" y="898090"/>
            <a:ext cx="159944" cy="5726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5" name="Rectangle 484"/>
          <p:cNvSpPr/>
          <p:nvPr/>
        </p:nvSpPr>
        <p:spPr>
          <a:xfrm>
            <a:off x="10866879" y="898090"/>
            <a:ext cx="159944" cy="572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6" name="Rectangle 485"/>
          <p:cNvSpPr/>
          <p:nvPr/>
        </p:nvSpPr>
        <p:spPr>
          <a:xfrm>
            <a:off x="11067858" y="898090"/>
            <a:ext cx="159944" cy="57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9" name="Rectangle 488"/>
          <p:cNvSpPr/>
          <p:nvPr/>
        </p:nvSpPr>
        <p:spPr>
          <a:xfrm>
            <a:off x="3236146" y="1944341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0" name="Rectangle 489"/>
          <p:cNvSpPr/>
          <p:nvPr/>
        </p:nvSpPr>
        <p:spPr>
          <a:xfrm>
            <a:off x="3310094" y="2016201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91" name="Rectangle 490"/>
          <p:cNvSpPr/>
          <p:nvPr/>
        </p:nvSpPr>
        <p:spPr>
          <a:xfrm>
            <a:off x="4848952" y="2068183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2" name="Rectangle 491"/>
          <p:cNvSpPr/>
          <p:nvPr/>
        </p:nvSpPr>
        <p:spPr>
          <a:xfrm>
            <a:off x="3347652" y="2069547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3" name="Rectangle 492"/>
          <p:cNvSpPr/>
          <p:nvPr/>
        </p:nvSpPr>
        <p:spPr>
          <a:xfrm>
            <a:off x="3875604" y="2069547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02" name="Straight Arrow Connector 501"/>
          <p:cNvCxnSpPr/>
          <p:nvPr/>
        </p:nvCxnSpPr>
        <p:spPr>
          <a:xfrm flipV="1">
            <a:off x="3461952" y="2433852"/>
            <a:ext cx="0" cy="549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Arrow Connector 502"/>
          <p:cNvCxnSpPr/>
          <p:nvPr/>
        </p:nvCxnSpPr>
        <p:spPr>
          <a:xfrm>
            <a:off x="3461952" y="2983688"/>
            <a:ext cx="16551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4" name="TextBox 503"/>
          <p:cNvSpPr txBox="1"/>
          <p:nvPr/>
        </p:nvSpPr>
        <p:spPr>
          <a:xfrm>
            <a:off x="3224914" y="2206919"/>
            <a:ext cx="3241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yyy</a:t>
            </a:r>
            <a:endParaRPr lang="de-DE" sz="800" dirty="0"/>
          </a:p>
        </p:txBody>
      </p:sp>
      <p:cxnSp>
        <p:nvCxnSpPr>
          <p:cNvPr id="509" name="Straight Arrow Connector 508"/>
          <p:cNvCxnSpPr/>
          <p:nvPr/>
        </p:nvCxnSpPr>
        <p:spPr>
          <a:xfrm>
            <a:off x="3453664" y="2983729"/>
            <a:ext cx="16551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Isosceles Triangle 509"/>
          <p:cNvSpPr/>
          <p:nvPr/>
        </p:nvSpPr>
        <p:spPr>
          <a:xfrm>
            <a:off x="3531229" y="2705141"/>
            <a:ext cx="383592" cy="275912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1" name="Isosceles Triangle 510"/>
          <p:cNvSpPr/>
          <p:nvPr/>
        </p:nvSpPr>
        <p:spPr>
          <a:xfrm>
            <a:off x="3704448" y="2611738"/>
            <a:ext cx="749772" cy="101017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3" name="Isosceles Triangle 512"/>
          <p:cNvSpPr/>
          <p:nvPr/>
        </p:nvSpPr>
        <p:spPr>
          <a:xfrm>
            <a:off x="3988348" y="2563784"/>
            <a:ext cx="954207" cy="263586"/>
          </a:xfrm>
          <a:prstGeom prst="triangle">
            <a:avLst>
              <a:gd name="adj" fmla="val 10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Rectangle 72"/>
          <p:cNvSpPr/>
          <p:nvPr/>
        </p:nvSpPr>
        <p:spPr>
          <a:xfrm>
            <a:off x="3713500" y="2705141"/>
            <a:ext cx="1229055" cy="2758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4" name="TextBox 513"/>
          <p:cNvSpPr txBox="1"/>
          <p:nvPr/>
        </p:nvSpPr>
        <p:spPr>
          <a:xfrm>
            <a:off x="4132339" y="2981012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xxx</a:t>
            </a:r>
            <a:endParaRPr lang="de-DE" sz="800" dirty="0"/>
          </a:p>
        </p:txBody>
      </p:sp>
      <p:sp>
        <p:nvSpPr>
          <p:cNvPr id="515" name="Rectangle 514"/>
          <p:cNvSpPr/>
          <p:nvPr/>
        </p:nvSpPr>
        <p:spPr>
          <a:xfrm>
            <a:off x="9908579" y="4723759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6" name="Rectangle 515"/>
          <p:cNvSpPr/>
          <p:nvPr/>
        </p:nvSpPr>
        <p:spPr>
          <a:xfrm>
            <a:off x="9982527" y="4795619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17" name="Rectangle 516"/>
          <p:cNvSpPr/>
          <p:nvPr/>
        </p:nvSpPr>
        <p:spPr>
          <a:xfrm>
            <a:off x="11521385" y="4847601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8" name="Rectangle 517"/>
          <p:cNvSpPr/>
          <p:nvPr/>
        </p:nvSpPr>
        <p:spPr>
          <a:xfrm>
            <a:off x="10020085" y="4848965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9" name="Rectangle 518"/>
          <p:cNvSpPr/>
          <p:nvPr/>
        </p:nvSpPr>
        <p:spPr>
          <a:xfrm>
            <a:off x="10548037" y="4848965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0" name="Rectangle 519"/>
          <p:cNvSpPr/>
          <p:nvPr/>
        </p:nvSpPr>
        <p:spPr>
          <a:xfrm>
            <a:off x="10131591" y="5343209"/>
            <a:ext cx="491197" cy="125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1" name="Rectangle 520"/>
          <p:cNvSpPr/>
          <p:nvPr/>
        </p:nvSpPr>
        <p:spPr>
          <a:xfrm>
            <a:off x="10131591" y="5467844"/>
            <a:ext cx="948759" cy="122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2" name="Rectangle 521"/>
          <p:cNvSpPr/>
          <p:nvPr/>
        </p:nvSpPr>
        <p:spPr>
          <a:xfrm>
            <a:off x="10131591" y="5590726"/>
            <a:ext cx="1317459" cy="112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23" name="Group 522"/>
          <p:cNvGrpSpPr/>
          <p:nvPr/>
        </p:nvGrpSpPr>
        <p:grpSpPr>
          <a:xfrm>
            <a:off x="10136596" y="5203278"/>
            <a:ext cx="1655175" cy="762604"/>
            <a:chOff x="3473948" y="3824342"/>
            <a:chExt cx="1655175" cy="762604"/>
          </a:xfrm>
        </p:grpSpPr>
        <p:cxnSp>
          <p:nvCxnSpPr>
            <p:cNvPr id="524" name="Straight Arrow Connector 523"/>
            <p:cNvCxnSpPr/>
            <p:nvPr/>
          </p:nvCxnSpPr>
          <p:spPr>
            <a:xfrm flipV="1">
              <a:off x="3473948" y="3824342"/>
              <a:ext cx="0" cy="5498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Arrow Connector 524"/>
            <p:cNvCxnSpPr/>
            <p:nvPr/>
          </p:nvCxnSpPr>
          <p:spPr>
            <a:xfrm>
              <a:off x="3473948" y="4374178"/>
              <a:ext cx="16551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6" name="TextBox 525"/>
            <p:cNvSpPr txBox="1"/>
            <p:nvPr/>
          </p:nvSpPr>
          <p:spPr>
            <a:xfrm>
              <a:off x="4098384" y="4371502"/>
              <a:ext cx="3193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/>
                <a:t>xxx</a:t>
              </a:r>
              <a:endParaRPr lang="de-DE" sz="800" dirty="0"/>
            </a:p>
          </p:txBody>
        </p:sp>
      </p:grpSp>
      <p:sp>
        <p:nvSpPr>
          <p:cNvPr id="528" name="Rectangle 527"/>
          <p:cNvSpPr/>
          <p:nvPr/>
        </p:nvSpPr>
        <p:spPr>
          <a:xfrm>
            <a:off x="3236146" y="533934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9" name="Rectangle 528"/>
          <p:cNvSpPr/>
          <p:nvPr/>
        </p:nvSpPr>
        <p:spPr>
          <a:xfrm>
            <a:off x="3310094" y="605794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30" name="Rectangle 529"/>
          <p:cNvSpPr/>
          <p:nvPr/>
        </p:nvSpPr>
        <p:spPr>
          <a:xfrm>
            <a:off x="4848952" y="657776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1" name="Rectangle 530"/>
          <p:cNvSpPr/>
          <p:nvPr/>
        </p:nvSpPr>
        <p:spPr>
          <a:xfrm>
            <a:off x="3347652" y="659140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2" name="Rectangle 531"/>
          <p:cNvSpPr/>
          <p:nvPr/>
        </p:nvSpPr>
        <p:spPr>
          <a:xfrm>
            <a:off x="3875604" y="659140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Oval 79"/>
          <p:cNvSpPr/>
          <p:nvPr/>
        </p:nvSpPr>
        <p:spPr>
          <a:xfrm>
            <a:off x="3941065" y="949541"/>
            <a:ext cx="688642" cy="63206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Pie 81"/>
          <p:cNvSpPr/>
          <p:nvPr/>
        </p:nvSpPr>
        <p:spPr>
          <a:xfrm>
            <a:off x="3932516" y="955351"/>
            <a:ext cx="706715" cy="626255"/>
          </a:xfrm>
          <a:prstGeom prst="pie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1" name="Rectangle 540"/>
          <p:cNvSpPr/>
          <p:nvPr/>
        </p:nvSpPr>
        <p:spPr>
          <a:xfrm>
            <a:off x="5483414" y="533934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6" name="Oval 545"/>
          <p:cNvSpPr/>
          <p:nvPr/>
        </p:nvSpPr>
        <p:spPr>
          <a:xfrm>
            <a:off x="6188333" y="949541"/>
            <a:ext cx="688642" cy="63206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7" name="Pie 546"/>
          <p:cNvSpPr/>
          <p:nvPr/>
        </p:nvSpPr>
        <p:spPr>
          <a:xfrm>
            <a:off x="6179784" y="955351"/>
            <a:ext cx="706715" cy="626255"/>
          </a:xfrm>
          <a:prstGeom prst="pie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4" name="Rectangle 233"/>
          <p:cNvSpPr/>
          <p:nvPr/>
        </p:nvSpPr>
        <p:spPr>
          <a:xfrm>
            <a:off x="7699353" y="1952083"/>
            <a:ext cx="2029770" cy="1215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5" name="Rectangle 234"/>
          <p:cNvSpPr/>
          <p:nvPr/>
        </p:nvSpPr>
        <p:spPr>
          <a:xfrm>
            <a:off x="7773301" y="2023943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36" name="Rectangle 235"/>
          <p:cNvSpPr/>
          <p:nvPr/>
        </p:nvSpPr>
        <p:spPr>
          <a:xfrm>
            <a:off x="9312159" y="2075925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7" name="Rectangle 236"/>
          <p:cNvSpPr/>
          <p:nvPr/>
        </p:nvSpPr>
        <p:spPr>
          <a:xfrm>
            <a:off x="7810859" y="207728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0" name="Rectangle 239"/>
          <p:cNvSpPr/>
          <p:nvPr/>
        </p:nvSpPr>
        <p:spPr>
          <a:xfrm>
            <a:off x="8338811" y="207728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42" name="Group 241"/>
          <p:cNvGrpSpPr/>
          <p:nvPr/>
        </p:nvGrpSpPr>
        <p:grpSpPr>
          <a:xfrm>
            <a:off x="7691586" y="2204669"/>
            <a:ext cx="1892213" cy="989537"/>
            <a:chOff x="3236910" y="3597409"/>
            <a:chExt cx="1892213" cy="989537"/>
          </a:xfrm>
        </p:grpSpPr>
        <p:cxnSp>
          <p:nvCxnSpPr>
            <p:cNvPr id="251" name="Straight Arrow Connector 250"/>
            <p:cNvCxnSpPr/>
            <p:nvPr/>
          </p:nvCxnSpPr>
          <p:spPr>
            <a:xfrm flipV="1">
              <a:off x="3473948" y="3824342"/>
              <a:ext cx="0" cy="5498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Arrow Connector 251"/>
            <p:cNvCxnSpPr/>
            <p:nvPr/>
          </p:nvCxnSpPr>
          <p:spPr>
            <a:xfrm>
              <a:off x="3473948" y="4374178"/>
              <a:ext cx="16551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TextBox 255"/>
            <p:cNvSpPr txBox="1"/>
            <p:nvPr/>
          </p:nvSpPr>
          <p:spPr>
            <a:xfrm>
              <a:off x="4098384" y="4371502"/>
              <a:ext cx="3193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/>
                <a:t>xxx</a:t>
              </a:r>
              <a:endParaRPr lang="de-DE" sz="800" dirty="0"/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3236910" y="3597409"/>
              <a:ext cx="32412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/>
                <a:t>yyy</a:t>
              </a:r>
              <a:endParaRPr lang="de-DE" sz="800" dirty="0"/>
            </a:p>
          </p:txBody>
        </p:sp>
      </p:grpSp>
      <p:sp>
        <p:nvSpPr>
          <p:cNvPr id="274" name="Rectangle 273"/>
          <p:cNvSpPr/>
          <p:nvPr/>
        </p:nvSpPr>
        <p:spPr>
          <a:xfrm>
            <a:off x="7967344" y="2832812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5" name="Rectangle 274"/>
          <p:cNvSpPr/>
          <p:nvPr/>
        </p:nvSpPr>
        <p:spPr>
          <a:xfrm>
            <a:off x="7967344" y="2731263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8" name="Rectangle 277"/>
          <p:cNvSpPr/>
          <p:nvPr/>
        </p:nvSpPr>
        <p:spPr>
          <a:xfrm>
            <a:off x="7967344" y="2617266"/>
            <a:ext cx="303540" cy="126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9" name="Rectangle 278"/>
          <p:cNvSpPr/>
          <p:nvPr/>
        </p:nvSpPr>
        <p:spPr>
          <a:xfrm>
            <a:off x="7967344" y="2503269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0" name="Rectangle 279"/>
          <p:cNvSpPr/>
          <p:nvPr/>
        </p:nvSpPr>
        <p:spPr>
          <a:xfrm>
            <a:off x="8270884" y="2832812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4" name="Rectangle 283"/>
          <p:cNvSpPr/>
          <p:nvPr/>
        </p:nvSpPr>
        <p:spPr>
          <a:xfrm>
            <a:off x="8270884" y="2731263"/>
            <a:ext cx="303540" cy="1269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6" name="Rectangle 285"/>
          <p:cNvSpPr/>
          <p:nvPr/>
        </p:nvSpPr>
        <p:spPr>
          <a:xfrm>
            <a:off x="8270884" y="2617266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7" name="Rectangle 286"/>
          <p:cNvSpPr/>
          <p:nvPr/>
        </p:nvSpPr>
        <p:spPr>
          <a:xfrm>
            <a:off x="8270884" y="2503269"/>
            <a:ext cx="303540" cy="1269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5" name="Rectangle 294"/>
          <p:cNvSpPr/>
          <p:nvPr/>
        </p:nvSpPr>
        <p:spPr>
          <a:xfrm>
            <a:off x="8574424" y="2832812"/>
            <a:ext cx="303540" cy="126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6" name="Rectangle 295"/>
          <p:cNvSpPr/>
          <p:nvPr/>
        </p:nvSpPr>
        <p:spPr>
          <a:xfrm>
            <a:off x="8574424" y="2731263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7" name="Rectangle 296"/>
          <p:cNvSpPr/>
          <p:nvPr/>
        </p:nvSpPr>
        <p:spPr>
          <a:xfrm>
            <a:off x="8574424" y="2617266"/>
            <a:ext cx="303540" cy="1269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8" name="Rectangle 297"/>
          <p:cNvSpPr/>
          <p:nvPr/>
        </p:nvSpPr>
        <p:spPr>
          <a:xfrm>
            <a:off x="8574424" y="2503269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9" name="Rectangle 298"/>
          <p:cNvSpPr/>
          <p:nvPr/>
        </p:nvSpPr>
        <p:spPr>
          <a:xfrm>
            <a:off x="8879726" y="2832812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0" name="Rectangle 299"/>
          <p:cNvSpPr/>
          <p:nvPr/>
        </p:nvSpPr>
        <p:spPr>
          <a:xfrm>
            <a:off x="8879726" y="2731263"/>
            <a:ext cx="303540" cy="1269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1" name="Rectangle 300"/>
          <p:cNvSpPr/>
          <p:nvPr/>
        </p:nvSpPr>
        <p:spPr>
          <a:xfrm>
            <a:off x="8879726" y="2617266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2" name="Rectangle 301"/>
          <p:cNvSpPr/>
          <p:nvPr/>
        </p:nvSpPr>
        <p:spPr>
          <a:xfrm>
            <a:off x="8879726" y="2503269"/>
            <a:ext cx="303540" cy="12696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3" name="Rectangle 302"/>
          <p:cNvSpPr/>
          <p:nvPr/>
        </p:nvSpPr>
        <p:spPr>
          <a:xfrm>
            <a:off x="9181504" y="2832812"/>
            <a:ext cx="303540" cy="12696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4" name="Rectangle 303"/>
          <p:cNvSpPr/>
          <p:nvPr/>
        </p:nvSpPr>
        <p:spPr>
          <a:xfrm>
            <a:off x="9181504" y="2731263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5" name="Rectangle 304"/>
          <p:cNvSpPr/>
          <p:nvPr/>
        </p:nvSpPr>
        <p:spPr>
          <a:xfrm>
            <a:off x="9181504" y="2617266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6" name="Rectangle 305"/>
          <p:cNvSpPr/>
          <p:nvPr/>
        </p:nvSpPr>
        <p:spPr>
          <a:xfrm>
            <a:off x="9181504" y="2503269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760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336</Words>
  <Application>Microsoft Office PowerPoint</Application>
  <PresentationFormat>Widescreen</PresentationFormat>
  <Paragraphs>221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Font Awesome 5 Free Solid</vt:lpstr>
      <vt:lpstr>FontAwesome</vt:lpstr>
      <vt:lpstr>Office Theme</vt:lpstr>
      <vt:lpstr>Widget preset thumbnails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SALT Solutions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Kabachnik, Andrej</dc:creator>
  <cp:lastModifiedBy>Kabachnik, Andrej</cp:lastModifiedBy>
  <cp:revision>99</cp:revision>
  <dcterms:created xsi:type="dcterms:W3CDTF">2020-11-21T14:21:40Z</dcterms:created>
  <dcterms:modified xsi:type="dcterms:W3CDTF">2021-03-19T18:01:45Z</dcterms:modified>
</cp:coreProperties>
</file>