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6" r:id="rId4"/>
    <p:sldId id="257" r:id="rId5"/>
    <p:sldId id="265" r:id="rId6"/>
    <p:sldId id="264" r:id="rId7"/>
    <p:sldId id="263" r:id="rId8"/>
    <p:sldId id="268" r:id="rId9"/>
    <p:sldId id="259" r:id="rId10"/>
    <p:sldId id="258" r:id="rId11"/>
    <p:sldId id="262" r:id="rId12"/>
    <p:sldId id="26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21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14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84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55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8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9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3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20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36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3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1186-F1D7-440D-B156-A260D91A3611}" type="datetimeFigureOut">
              <a:rPr lang="de-DE" smtClean="0"/>
              <a:t>05.05.2021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Widget </a:t>
            </a:r>
            <a:r>
              <a:rPr lang="en-US" dirty="0"/>
              <a:t>preset</a:t>
            </a:r>
            <a:r>
              <a:rPr lang="de-DE" dirty="0"/>
              <a:t> </a:t>
            </a:r>
            <a:r>
              <a:rPr lang="de-DE" dirty="0" err="1"/>
              <a:t>thumbnails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use: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Copy a thumbnail (e.g., select and </a:t>
            </a:r>
            <a:r>
              <a:rPr lang="en-US" sz="2000" dirty="0" err="1"/>
              <a:t>CTRL+drag</a:t>
            </a:r>
            <a:r>
              <a:rPr lang="en-US" sz="2000" dirty="0"/>
              <a:t> it to a new slot)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Make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Mark the dashed rectangle border and change it‘s outline to „no outline“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Select the entire thumbnail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Right-click it, select „Save as Picture“ and save as </a:t>
            </a:r>
            <a:r>
              <a:rPr lang="en-US" sz="2000" b="1" dirty="0"/>
              <a:t>.gif </a:t>
            </a:r>
            <a:endParaRPr lang="en-US" sz="1200" dirty="0"/>
          </a:p>
          <a:p>
            <a:pPr lvl="1"/>
            <a:r>
              <a:rPr lang="en-US" sz="1600" dirty="0"/>
              <a:t>NOTE: if saving as GIF is not possible use a screenshot-tool to screenshot the thumbnail at 100%. This still yields better quality than PowerPoints PNG or JPEG exports</a:t>
            </a:r>
          </a:p>
          <a:p>
            <a:pPr lvl="1"/>
            <a:r>
              <a:rPr lang="en-US" sz="1600" dirty="0"/>
              <a:t>The resulting image should be somewhere around 213 pixels wide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Press </a:t>
            </a:r>
            <a:r>
              <a:rPr lang="en-US" sz="2000" dirty="0" err="1"/>
              <a:t>ctrl+z</a:t>
            </a:r>
            <a:r>
              <a:rPr lang="en-US" sz="2000" dirty="0"/>
              <a:t> to get the dashed border back in place</a:t>
            </a:r>
          </a:p>
        </p:txBody>
      </p:sp>
    </p:spTree>
    <p:extLst>
      <p:ext uri="{BB962C8B-B14F-4D97-AF65-F5344CB8AC3E}">
        <p14:creationId xmlns:p14="http://schemas.microsoft.com/office/powerpoint/2010/main" val="201291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11440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5" name="Rectangle 154"/>
          <p:cNvSpPr/>
          <p:nvPr/>
        </p:nvSpPr>
        <p:spPr>
          <a:xfrm>
            <a:off x="10700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1712340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365538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33589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3" name="Rectangle 172"/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4247191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55738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7" name="Rectangle 176"/>
          <p:cNvSpPr/>
          <p:nvPr/>
        </p:nvSpPr>
        <p:spPr>
          <a:xfrm>
            <a:off x="54998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8" name="Straight Connector 177"/>
          <p:cNvCxnSpPr>
            <a:stCxn id="176" idx="1"/>
            <a:endCxn id="176" idx="3"/>
          </p:cNvCxnSpPr>
          <p:nvPr/>
        </p:nvCxnSpPr>
        <p:spPr>
          <a:xfrm>
            <a:off x="5573840" y="531383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7771812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0" name="Rectangle 179"/>
          <p:cNvSpPr/>
          <p:nvPr/>
        </p:nvSpPr>
        <p:spPr>
          <a:xfrm>
            <a:off x="7697864" y="471038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7771812" y="51042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771812" y="547575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1440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0" name="Rectangle 199"/>
          <p:cNvSpPr/>
          <p:nvPr/>
        </p:nvSpPr>
        <p:spPr>
          <a:xfrm>
            <a:off x="1070092" y="175882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228725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1228725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1228725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33589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2" name="Rectangle 221"/>
          <p:cNvSpPr/>
          <p:nvPr/>
        </p:nvSpPr>
        <p:spPr>
          <a:xfrm>
            <a:off x="3284992" y="175882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3443625" y="2225945"/>
            <a:ext cx="111701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tangle 228"/>
          <p:cNvSpPr/>
          <p:nvPr/>
        </p:nvSpPr>
        <p:spPr>
          <a:xfrm>
            <a:off x="3443625" y="2562965"/>
            <a:ext cx="111701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tangle 235"/>
          <p:cNvSpPr/>
          <p:nvPr/>
        </p:nvSpPr>
        <p:spPr>
          <a:xfrm>
            <a:off x="1144040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8" name="Rectangle 237"/>
          <p:cNvSpPr/>
          <p:nvPr/>
        </p:nvSpPr>
        <p:spPr>
          <a:xfrm>
            <a:off x="1070092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1712340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5538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144040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144040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697864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9085891" y="3628503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9085891" y="3999978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9085891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7771812" y="3514203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7771812" y="3923778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781560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tangle 277"/>
          <p:cNvSpPr/>
          <p:nvPr/>
        </p:nvSpPr>
        <p:spPr>
          <a:xfrm>
            <a:off x="8213453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/>
          <p:cNvSpPr/>
          <p:nvPr/>
        </p:nvSpPr>
        <p:spPr>
          <a:xfrm>
            <a:off x="861053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tangle 252"/>
          <p:cNvSpPr/>
          <p:nvPr/>
        </p:nvSpPr>
        <p:spPr>
          <a:xfrm>
            <a:off x="7771812" y="3300340"/>
            <a:ext cx="1871906" cy="10754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0" name="Rectangle 279"/>
          <p:cNvSpPr/>
          <p:nvPr/>
        </p:nvSpPr>
        <p:spPr>
          <a:xfrm>
            <a:off x="3352928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1" name="Rectangle 280"/>
          <p:cNvSpPr/>
          <p:nvPr/>
        </p:nvSpPr>
        <p:spPr>
          <a:xfrm>
            <a:off x="3278980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4247191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352928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352928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5573840" y="329608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1" name="Rectangle 290"/>
          <p:cNvSpPr/>
          <p:nvPr/>
        </p:nvSpPr>
        <p:spPr>
          <a:xfrm>
            <a:off x="5499892" y="323034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2" name="Straight Connector 291"/>
          <p:cNvCxnSpPr>
            <a:stCxn id="290" idx="1"/>
            <a:endCxn id="290" idx="3"/>
          </p:cNvCxnSpPr>
          <p:nvPr/>
        </p:nvCxnSpPr>
        <p:spPr>
          <a:xfrm>
            <a:off x="5573840" y="3833799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6170040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6823238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44040" y="354712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" name="Rectangle 62"/>
          <p:cNvSpPr/>
          <p:nvPr/>
        </p:nvSpPr>
        <p:spPr>
          <a:xfrm>
            <a:off x="1070092" y="28897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/>
          <p:cNvSpPr/>
          <p:nvPr/>
        </p:nvSpPr>
        <p:spPr>
          <a:xfrm>
            <a:off x="1228725" y="426816"/>
            <a:ext cx="609460" cy="54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482" y="39069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34296" y="564579"/>
            <a:ext cx="5955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820961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/>
          <p:cNvSpPr/>
          <p:nvPr/>
        </p:nvSpPr>
        <p:spPr>
          <a:xfrm>
            <a:off x="1820961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1820961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/>
          <p:cNvSpPr/>
          <p:nvPr/>
        </p:nvSpPr>
        <p:spPr>
          <a:xfrm>
            <a:off x="2405266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2405266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/>
          <p:cNvSpPr/>
          <p:nvPr/>
        </p:nvSpPr>
        <p:spPr>
          <a:xfrm>
            <a:off x="2405266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443625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tangle 73"/>
          <p:cNvSpPr/>
          <p:nvPr/>
        </p:nvSpPr>
        <p:spPr>
          <a:xfrm>
            <a:off x="4035861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/>
          <p:cNvSpPr/>
          <p:nvPr/>
        </p:nvSpPr>
        <p:spPr>
          <a:xfrm>
            <a:off x="4620166" y="1896665"/>
            <a:ext cx="524774" cy="605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4620166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/>
          <p:cNvSpPr/>
          <p:nvPr/>
        </p:nvSpPr>
        <p:spPr>
          <a:xfrm>
            <a:off x="55738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5499892" y="175882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Straight Connector 77"/>
          <p:cNvCxnSpPr/>
          <p:nvPr/>
        </p:nvCxnSpPr>
        <p:spPr>
          <a:xfrm>
            <a:off x="5573840" y="2425970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687566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6093803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" name="Rectangle 82"/>
          <p:cNvSpPr/>
          <p:nvPr/>
        </p:nvSpPr>
        <p:spPr>
          <a:xfrm>
            <a:off x="6500040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5" name="Rectangle 84"/>
          <p:cNvSpPr/>
          <p:nvPr/>
        </p:nvSpPr>
        <p:spPr>
          <a:xfrm>
            <a:off x="5687566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" name="Rectangle 85"/>
          <p:cNvSpPr/>
          <p:nvPr/>
        </p:nvSpPr>
        <p:spPr>
          <a:xfrm>
            <a:off x="6093802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" name="Rectangle 86"/>
          <p:cNvSpPr/>
          <p:nvPr/>
        </p:nvSpPr>
        <p:spPr>
          <a:xfrm>
            <a:off x="6500039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9" name="Rectangle 88"/>
          <p:cNvSpPr/>
          <p:nvPr/>
        </p:nvSpPr>
        <p:spPr>
          <a:xfrm>
            <a:off x="6906275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0" name="Rectangle 89"/>
          <p:cNvSpPr/>
          <p:nvPr/>
        </p:nvSpPr>
        <p:spPr>
          <a:xfrm>
            <a:off x="6906274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5687566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2" name="Rectangle 91"/>
          <p:cNvSpPr/>
          <p:nvPr/>
        </p:nvSpPr>
        <p:spPr>
          <a:xfrm>
            <a:off x="6093803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3" name="Rectangle 92"/>
          <p:cNvSpPr/>
          <p:nvPr/>
        </p:nvSpPr>
        <p:spPr>
          <a:xfrm>
            <a:off x="6500040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95" name="Rectangle 94"/>
          <p:cNvSpPr/>
          <p:nvPr/>
        </p:nvSpPr>
        <p:spPr>
          <a:xfrm>
            <a:off x="6906275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8" name="Rectangle 97"/>
          <p:cNvSpPr/>
          <p:nvPr/>
        </p:nvSpPr>
        <p:spPr>
          <a:xfrm>
            <a:off x="7114703" y="186807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5652600" y="186311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tangle 99"/>
          <p:cNvSpPr/>
          <p:nvPr/>
        </p:nvSpPr>
        <p:spPr>
          <a:xfrm>
            <a:off x="6180552" y="186311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tangle 100"/>
          <p:cNvSpPr/>
          <p:nvPr/>
        </p:nvSpPr>
        <p:spPr>
          <a:xfrm>
            <a:off x="5687566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2" name="Rectangle 101"/>
          <p:cNvSpPr/>
          <p:nvPr/>
        </p:nvSpPr>
        <p:spPr>
          <a:xfrm>
            <a:off x="6093803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3" name="Rectangle 102"/>
          <p:cNvSpPr/>
          <p:nvPr/>
        </p:nvSpPr>
        <p:spPr>
          <a:xfrm>
            <a:off x="6500040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04" name="Rectangle 103"/>
          <p:cNvSpPr/>
          <p:nvPr/>
        </p:nvSpPr>
        <p:spPr>
          <a:xfrm>
            <a:off x="5687566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5" name="Rectangle 104"/>
          <p:cNvSpPr/>
          <p:nvPr/>
        </p:nvSpPr>
        <p:spPr>
          <a:xfrm>
            <a:off x="6093802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6" name="Rectangle 105"/>
          <p:cNvSpPr/>
          <p:nvPr/>
        </p:nvSpPr>
        <p:spPr>
          <a:xfrm>
            <a:off x="6500039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7" name="Rectangle 106"/>
          <p:cNvSpPr/>
          <p:nvPr/>
        </p:nvSpPr>
        <p:spPr>
          <a:xfrm>
            <a:off x="6906275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8" name="Rectangle 107"/>
          <p:cNvSpPr/>
          <p:nvPr/>
        </p:nvSpPr>
        <p:spPr>
          <a:xfrm>
            <a:off x="6906274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9" name="Rectangle 108"/>
          <p:cNvSpPr/>
          <p:nvPr/>
        </p:nvSpPr>
        <p:spPr>
          <a:xfrm>
            <a:off x="5687566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0" name="Rectangle 109"/>
          <p:cNvSpPr/>
          <p:nvPr/>
        </p:nvSpPr>
        <p:spPr>
          <a:xfrm>
            <a:off x="6093803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1" name="Rectangle 110"/>
          <p:cNvSpPr/>
          <p:nvPr/>
        </p:nvSpPr>
        <p:spPr>
          <a:xfrm>
            <a:off x="6500040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12" name="Rectangle 111"/>
          <p:cNvSpPr/>
          <p:nvPr/>
        </p:nvSpPr>
        <p:spPr>
          <a:xfrm>
            <a:off x="6906275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82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7697864" y="39090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tangle 89"/>
          <p:cNvSpPr/>
          <p:nvPr/>
        </p:nvSpPr>
        <p:spPr>
          <a:xfrm>
            <a:off x="7697864" y="9718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tangle 94"/>
          <p:cNvSpPr/>
          <p:nvPr/>
        </p:nvSpPr>
        <p:spPr>
          <a:xfrm>
            <a:off x="7697864" y="244046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tangle 78"/>
          <p:cNvSpPr/>
          <p:nvPr/>
        </p:nvSpPr>
        <p:spPr>
          <a:xfrm>
            <a:off x="763664" y="96813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tangle 90"/>
          <p:cNvSpPr/>
          <p:nvPr/>
        </p:nvSpPr>
        <p:spPr>
          <a:xfrm>
            <a:off x="7761050" y="105044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03807" y="101432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044943" y="108273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8029374" y="2845807"/>
            <a:ext cx="708544" cy="376181"/>
            <a:chOff x="7799254" y="2120451"/>
            <a:chExt cx="708544" cy="376181"/>
          </a:xfrm>
        </p:grpSpPr>
        <p:sp>
          <p:nvSpPr>
            <p:cNvPr id="97" name="Rectangle 96"/>
            <p:cNvSpPr/>
            <p:nvPr/>
          </p:nvSpPr>
          <p:spPr>
            <a:xfrm>
              <a:off x="7856497" y="2156570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99254" y="2120451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Abc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40390" y="21888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12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696077" y="2845807"/>
            <a:ext cx="708544" cy="376181"/>
            <a:chOff x="7799254" y="2120451"/>
            <a:chExt cx="708544" cy="376181"/>
          </a:xfrm>
        </p:grpSpPr>
        <p:sp>
          <p:nvSpPr>
            <p:cNvPr id="101" name="Rectangle 100"/>
            <p:cNvSpPr/>
            <p:nvPr/>
          </p:nvSpPr>
          <p:spPr>
            <a:xfrm>
              <a:off x="7856497" y="2156570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799254" y="2120451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Abc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140390" y="21888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12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0150" y="1014710"/>
            <a:ext cx="666703" cy="352253"/>
            <a:chOff x="865054" y="962198"/>
            <a:chExt cx="666703" cy="352253"/>
          </a:xfrm>
        </p:grpSpPr>
        <p:sp>
          <p:nvSpPr>
            <p:cNvPr id="80" name="Rectangle 79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416853" y="1014710"/>
            <a:ext cx="666703" cy="352253"/>
            <a:chOff x="865054" y="962198"/>
            <a:chExt cx="666703" cy="352253"/>
          </a:xfrm>
        </p:grpSpPr>
        <p:sp>
          <p:nvSpPr>
            <p:cNvPr id="119" name="Rectangle 118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50150" y="1395049"/>
            <a:ext cx="666703" cy="352253"/>
            <a:chOff x="865054" y="962198"/>
            <a:chExt cx="666703" cy="352253"/>
          </a:xfrm>
        </p:grpSpPr>
        <p:sp>
          <p:nvSpPr>
            <p:cNvPr id="123" name="Rectangle 12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16853" y="1395049"/>
            <a:ext cx="666703" cy="352253"/>
            <a:chOff x="865054" y="962198"/>
            <a:chExt cx="666703" cy="352253"/>
          </a:xfrm>
        </p:grpSpPr>
        <p:sp>
          <p:nvSpPr>
            <p:cNvPr id="127" name="Rectangle 12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763664" y="244046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2" name="Group 131"/>
          <p:cNvGrpSpPr/>
          <p:nvPr/>
        </p:nvGrpSpPr>
        <p:grpSpPr>
          <a:xfrm>
            <a:off x="768160" y="2472767"/>
            <a:ext cx="544693" cy="352253"/>
            <a:chOff x="865054" y="962198"/>
            <a:chExt cx="666703" cy="352253"/>
          </a:xfrm>
        </p:grpSpPr>
        <p:sp>
          <p:nvSpPr>
            <p:cNvPr id="133" name="Rectangle 13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304938" y="2472767"/>
            <a:ext cx="544693" cy="352253"/>
            <a:chOff x="865054" y="962198"/>
            <a:chExt cx="666703" cy="352253"/>
          </a:xfrm>
        </p:grpSpPr>
        <p:sp>
          <p:nvSpPr>
            <p:cNvPr id="137" name="Rectangle 13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68160" y="3020969"/>
            <a:ext cx="544693" cy="352253"/>
            <a:chOff x="865054" y="962198"/>
            <a:chExt cx="666703" cy="352253"/>
          </a:xfrm>
        </p:grpSpPr>
        <p:sp>
          <p:nvSpPr>
            <p:cNvPr id="141" name="Rectangle 140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304938" y="3020969"/>
            <a:ext cx="544693" cy="352253"/>
            <a:chOff x="865054" y="962198"/>
            <a:chExt cx="666703" cy="352253"/>
          </a:xfrm>
        </p:grpSpPr>
        <p:sp>
          <p:nvSpPr>
            <p:cNvPr id="145" name="Rectangle 144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826443" y="2992709"/>
            <a:ext cx="1696038" cy="8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1837543" y="3020969"/>
            <a:ext cx="544693" cy="352253"/>
            <a:chOff x="865054" y="962198"/>
            <a:chExt cx="666703" cy="352253"/>
          </a:xfrm>
        </p:grpSpPr>
        <p:sp>
          <p:nvSpPr>
            <p:cNvPr id="149" name="Rectangle 148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833773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67503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833773" y="1394626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67503" y="1394626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72019" y="2488140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05743" y="2488140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72019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05743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38643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77327" y="97189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6" name="Group 165"/>
          <p:cNvGrpSpPr/>
          <p:nvPr/>
        </p:nvGrpSpPr>
        <p:grpSpPr>
          <a:xfrm>
            <a:off x="3067802" y="1014326"/>
            <a:ext cx="666703" cy="352253"/>
            <a:chOff x="865054" y="962198"/>
            <a:chExt cx="666703" cy="352253"/>
          </a:xfrm>
        </p:grpSpPr>
        <p:sp>
          <p:nvSpPr>
            <p:cNvPr id="167" name="Rectangle 16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734505" y="1014326"/>
            <a:ext cx="666703" cy="352253"/>
            <a:chOff x="865054" y="962198"/>
            <a:chExt cx="666703" cy="352253"/>
          </a:xfrm>
        </p:grpSpPr>
        <p:sp>
          <p:nvSpPr>
            <p:cNvPr id="171" name="Rectangle 170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067802" y="1394665"/>
            <a:ext cx="666703" cy="352253"/>
            <a:chOff x="865054" y="962198"/>
            <a:chExt cx="666703" cy="352253"/>
          </a:xfrm>
        </p:grpSpPr>
        <p:sp>
          <p:nvSpPr>
            <p:cNvPr id="175" name="Rectangle 174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133508" y="881347"/>
            <a:ext cx="4350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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485155" y="1012715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485155" y="1394242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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761050" y="398325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703807" y="394713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44943" y="40155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427753" y="398325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370510" y="394713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11646" y="40155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761050" y="4351279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703807" y="431516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044943" y="43835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427753" y="4351279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370510" y="431516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711646" y="43835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2072007" y="1014710"/>
            <a:ext cx="666703" cy="352253"/>
            <a:chOff x="865054" y="962198"/>
            <a:chExt cx="666703" cy="352253"/>
          </a:xfrm>
        </p:grpSpPr>
        <p:sp>
          <p:nvSpPr>
            <p:cNvPr id="153" name="Rectangle 15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2488927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4401301" y="1014326"/>
            <a:ext cx="666703" cy="352253"/>
            <a:chOff x="865054" y="962198"/>
            <a:chExt cx="666703" cy="352253"/>
          </a:xfrm>
        </p:grpSpPr>
        <p:sp>
          <p:nvSpPr>
            <p:cNvPr id="158" name="Rectangle 157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4818654" y="1013903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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1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273254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tangle 112"/>
          <p:cNvSpPr/>
          <p:nvPr/>
        </p:nvSpPr>
        <p:spPr>
          <a:xfrm>
            <a:off x="493897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tangle 127"/>
          <p:cNvSpPr/>
          <p:nvPr/>
        </p:nvSpPr>
        <p:spPr>
          <a:xfrm>
            <a:off x="7145414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2806490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3212726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4157153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/>
          <p:cNvSpPr/>
          <p:nvPr/>
        </p:nvSpPr>
        <p:spPr>
          <a:xfrm>
            <a:off x="4370217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4086282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/>
          <p:cNvSpPr/>
          <p:nvPr/>
        </p:nvSpPr>
        <p:spPr>
          <a:xfrm>
            <a:off x="3212726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/>
          <p:cNvSpPr/>
          <p:nvPr/>
        </p:nvSpPr>
        <p:spPr>
          <a:xfrm>
            <a:off x="4157153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Straight Connector 78"/>
          <p:cNvCxnSpPr/>
          <p:nvPr/>
        </p:nvCxnSpPr>
        <p:spPr>
          <a:xfrm>
            <a:off x="2806490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67708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67708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823615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823615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545624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tangle 126"/>
          <p:cNvSpPr/>
          <p:nvPr/>
        </p:nvSpPr>
        <p:spPr>
          <a:xfrm>
            <a:off x="7697322" y="785148"/>
            <a:ext cx="926644" cy="84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9" name="Rectangle 128"/>
          <p:cNvSpPr/>
          <p:nvPr/>
        </p:nvSpPr>
        <p:spPr>
          <a:xfrm>
            <a:off x="8102723" y="10181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tangle 129"/>
          <p:cNvSpPr/>
          <p:nvPr/>
        </p:nvSpPr>
        <p:spPr>
          <a:xfrm>
            <a:off x="8315787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tangle 130"/>
          <p:cNvSpPr/>
          <p:nvPr/>
        </p:nvSpPr>
        <p:spPr>
          <a:xfrm>
            <a:off x="8031852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tangle 131"/>
          <p:cNvSpPr/>
          <p:nvPr/>
        </p:nvSpPr>
        <p:spPr>
          <a:xfrm>
            <a:off x="8102723" y="11790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7697322" y="920203"/>
            <a:ext cx="926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769185" y="11224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769185" y="12883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8491194" y="822226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tangle 136"/>
          <p:cNvSpPr/>
          <p:nvPr/>
        </p:nvSpPr>
        <p:spPr>
          <a:xfrm>
            <a:off x="5012061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8" name="Rectangle 137"/>
          <p:cNvSpPr/>
          <p:nvPr/>
        </p:nvSpPr>
        <p:spPr>
          <a:xfrm>
            <a:off x="5418297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tangle 138"/>
          <p:cNvSpPr/>
          <p:nvPr/>
        </p:nvSpPr>
        <p:spPr>
          <a:xfrm>
            <a:off x="6362724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tangle 139"/>
          <p:cNvSpPr/>
          <p:nvPr/>
        </p:nvSpPr>
        <p:spPr>
          <a:xfrm>
            <a:off x="6575788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tangle 140"/>
          <p:cNvSpPr/>
          <p:nvPr/>
        </p:nvSpPr>
        <p:spPr>
          <a:xfrm>
            <a:off x="6291853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tangle 141"/>
          <p:cNvSpPr/>
          <p:nvPr/>
        </p:nvSpPr>
        <p:spPr>
          <a:xfrm>
            <a:off x="5418297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tangle 142"/>
          <p:cNvSpPr/>
          <p:nvPr/>
        </p:nvSpPr>
        <p:spPr>
          <a:xfrm>
            <a:off x="6362724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5012061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073279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073279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029186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029186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751195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tangle 149"/>
          <p:cNvSpPr/>
          <p:nvPr/>
        </p:nvSpPr>
        <p:spPr>
          <a:xfrm>
            <a:off x="5012061" y="803960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tangle 150"/>
          <p:cNvSpPr/>
          <p:nvPr/>
        </p:nvSpPr>
        <p:spPr>
          <a:xfrm>
            <a:off x="5472086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tangle 151"/>
          <p:cNvSpPr/>
          <p:nvPr/>
        </p:nvSpPr>
        <p:spPr>
          <a:xfrm>
            <a:off x="5932111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5012061" y="92020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26106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600054" y="668904"/>
            <a:ext cx="1871906" cy="107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>
                <a:solidFill>
                  <a:schemeClr val="bg1"/>
                </a:solidFill>
              </a:rPr>
              <a:t>&gt;_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32542" y="21559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2806490" y="222173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4370217" y="31218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4086282" y="31218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Connector 53"/>
          <p:cNvCxnSpPr/>
          <p:nvPr/>
        </p:nvCxnSpPr>
        <p:spPr>
          <a:xfrm>
            <a:off x="2806490" y="2356792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45624" y="2249290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/>
          <p:cNvSpPr/>
          <p:nvPr/>
        </p:nvSpPr>
        <p:spPr>
          <a:xfrm>
            <a:off x="7150064" y="213977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/>
          <p:cNvSpPr/>
          <p:nvPr/>
        </p:nvSpPr>
        <p:spPr>
          <a:xfrm>
            <a:off x="7224012" y="2205519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8787739" y="310563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/>
          <p:cNvCxnSpPr/>
          <p:nvPr/>
        </p:nvCxnSpPr>
        <p:spPr>
          <a:xfrm>
            <a:off x="9090728" y="2340575"/>
            <a:ext cx="51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963146" y="224259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/>
          <p:cNvSpPr/>
          <p:nvPr/>
        </p:nvSpPr>
        <p:spPr>
          <a:xfrm>
            <a:off x="3212726" y="242814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4157153" y="242814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Straight Connector 71"/>
          <p:cNvCxnSpPr/>
          <p:nvPr/>
        </p:nvCxnSpPr>
        <p:spPr>
          <a:xfrm>
            <a:off x="2867708" y="253237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23615" y="253237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860278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3266514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3672751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" name="Rectangle 86"/>
          <p:cNvSpPr/>
          <p:nvPr/>
        </p:nvSpPr>
        <p:spPr>
          <a:xfrm>
            <a:off x="4078986" y="2608544"/>
            <a:ext cx="538192" cy="133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2860277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tangle 91"/>
          <p:cNvSpPr/>
          <p:nvPr/>
        </p:nvSpPr>
        <p:spPr>
          <a:xfrm>
            <a:off x="526106" y="21559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tangle 92"/>
          <p:cNvSpPr/>
          <p:nvPr/>
        </p:nvSpPr>
        <p:spPr>
          <a:xfrm>
            <a:off x="600054" y="2221737"/>
            <a:ext cx="1871906" cy="900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>
                <a:solidFill>
                  <a:schemeClr val="bg1"/>
                </a:solidFill>
              </a:rPr>
              <a:t>&gt;_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00054" y="3121848"/>
            <a:ext cx="1871906" cy="17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5" name="Rectangle 94"/>
          <p:cNvSpPr/>
          <p:nvPr/>
        </p:nvSpPr>
        <p:spPr>
          <a:xfrm>
            <a:off x="940507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tangle 95"/>
          <p:cNvSpPr/>
          <p:nvPr/>
        </p:nvSpPr>
        <p:spPr>
          <a:xfrm>
            <a:off x="656572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tangle 103"/>
          <p:cNvSpPr/>
          <p:nvPr/>
        </p:nvSpPr>
        <p:spPr>
          <a:xfrm>
            <a:off x="1469599" y="2593592"/>
            <a:ext cx="926644" cy="39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5" name="Rectangle 104"/>
          <p:cNvSpPr/>
          <p:nvPr/>
        </p:nvSpPr>
        <p:spPr>
          <a:xfrm>
            <a:off x="1878148" y="267422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44610" y="277845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091212" y="285125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tangle 108"/>
          <p:cNvSpPr/>
          <p:nvPr/>
        </p:nvSpPr>
        <p:spPr>
          <a:xfrm>
            <a:off x="1807277" y="285125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tangle 109"/>
          <p:cNvSpPr/>
          <p:nvPr/>
        </p:nvSpPr>
        <p:spPr>
          <a:xfrm>
            <a:off x="1224442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tangle 110"/>
          <p:cNvSpPr/>
          <p:nvPr/>
        </p:nvSpPr>
        <p:spPr>
          <a:xfrm>
            <a:off x="4938978" y="214581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tangle 111"/>
          <p:cNvSpPr/>
          <p:nvPr/>
        </p:nvSpPr>
        <p:spPr>
          <a:xfrm>
            <a:off x="5012061" y="221155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6" name="Rectangle 115"/>
          <p:cNvSpPr/>
          <p:nvPr/>
        </p:nvSpPr>
        <p:spPr>
          <a:xfrm>
            <a:off x="6575788" y="311166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tangle 116"/>
          <p:cNvSpPr/>
          <p:nvPr/>
        </p:nvSpPr>
        <p:spPr>
          <a:xfrm>
            <a:off x="6291853" y="311166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5012061" y="234660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751195" y="2239104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tangle 125"/>
          <p:cNvSpPr/>
          <p:nvPr/>
        </p:nvSpPr>
        <p:spPr>
          <a:xfrm>
            <a:off x="5012061" y="2346606"/>
            <a:ext cx="460025" cy="11969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tangle 153"/>
          <p:cNvSpPr/>
          <p:nvPr/>
        </p:nvSpPr>
        <p:spPr>
          <a:xfrm>
            <a:off x="5472086" y="2346605"/>
            <a:ext cx="460025" cy="1196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tangle 154"/>
          <p:cNvSpPr/>
          <p:nvPr/>
        </p:nvSpPr>
        <p:spPr>
          <a:xfrm>
            <a:off x="5932111" y="2346605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5012061" y="2462849"/>
            <a:ext cx="1871906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4" name="Rectangle 163"/>
          <p:cNvSpPr/>
          <p:nvPr/>
        </p:nvSpPr>
        <p:spPr>
          <a:xfrm>
            <a:off x="3269849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tangle 164"/>
          <p:cNvSpPr/>
          <p:nvPr/>
        </p:nvSpPr>
        <p:spPr>
          <a:xfrm>
            <a:off x="3674284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tangle 165"/>
          <p:cNvSpPr/>
          <p:nvPr/>
        </p:nvSpPr>
        <p:spPr>
          <a:xfrm>
            <a:off x="4075653" y="2739062"/>
            <a:ext cx="541525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Straight Connector 89"/>
          <p:cNvCxnSpPr/>
          <p:nvPr/>
        </p:nvCxnSpPr>
        <p:spPr>
          <a:xfrm>
            <a:off x="2861702" y="2966223"/>
            <a:ext cx="175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860278" y="2850459"/>
            <a:ext cx="1756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069905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8" name="Rectangle 167"/>
          <p:cNvSpPr/>
          <p:nvPr/>
        </p:nvSpPr>
        <p:spPr>
          <a:xfrm>
            <a:off x="5476141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9" name="Rectangle 168"/>
          <p:cNvSpPr/>
          <p:nvPr/>
        </p:nvSpPr>
        <p:spPr>
          <a:xfrm>
            <a:off x="5882378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0" name="Rectangle 169"/>
          <p:cNvSpPr/>
          <p:nvPr/>
        </p:nvSpPr>
        <p:spPr>
          <a:xfrm>
            <a:off x="6288613" y="2570444"/>
            <a:ext cx="538192" cy="133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1" name="Rectangle 170"/>
          <p:cNvSpPr/>
          <p:nvPr/>
        </p:nvSpPr>
        <p:spPr>
          <a:xfrm>
            <a:off x="5069904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tangle 171"/>
          <p:cNvSpPr/>
          <p:nvPr/>
        </p:nvSpPr>
        <p:spPr>
          <a:xfrm>
            <a:off x="5479476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tangle 172"/>
          <p:cNvSpPr/>
          <p:nvPr/>
        </p:nvSpPr>
        <p:spPr>
          <a:xfrm>
            <a:off x="5883911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tangle 173"/>
          <p:cNvSpPr/>
          <p:nvPr/>
        </p:nvSpPr>
        <p:spPr>
          <a:xfrm>
            <a:off x="6285280" y="2700962"/>
            <a:ext cx="541525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5071329" y="2928123"/>
            <a:ext cx="175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069905" y="2812359"/>
            <a:ext cx="1756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26106" y="374330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tangle 102"/>
          <p:cNvSpPr/>
          <p:nvPr/>
        </p:nvSpPr>
        <p:spPr>
          <a:xfrm>
            <a:off x="599189" y="3809041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1" name="Rectangle 160"/>
          <p:cNvSpPr/>
          <p:nvPr/>
        </p:nvSpPr>
        <p:spPr>
          <a:xfrm>
            <a:off x="599189" y="3809041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tangle 161"/>
          <p:cNvSpPr/>
          <p:nvPr/>
        </p:nvSpPr>
        <p:spPr>
          <a:xfrm>
            <a:off x="1059214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tangle 162"/>
          <p:cNvSpPr/>
          <p:nvPr/>
        </p:nvSpPr>
        <p:spPr>
          <a:xfrm>
            <a:off x="1519239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tangle 177"/>
          <p:cNvSpPr/>
          <p:nvPr/>
        </p:nvSpPr>
        <p:spPr>
          <a:xfrm>
            <a:off x="1979264" y="3809040"/>
            <a:ext cx="491831" cy="119698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tangle 178"/>
          <p:cNvSpPr/>
          <p:nvPr/>
        </p:nvSpPr>
        <p:spPr>
          <a:xfrm>
            <a:off x="526106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tangle 179"/>
          <p:cNvSpPr/>
          <p:nvPr/>
        </p:nvSpPr>
        <p:spPr>
          <a:xfrm>
            <a:off x="1059352" y="5695741"/>
            <a:ext cx="925794" cy="4905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7" name="Rectangle 186"/>
          <p:cNvSpPr/>
          <p:nvPr/>
        </p:nvSpPr>
        <p:spPr>
          <a:xfrm>
            <a:off x="1459022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1114004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459022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1114004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2732542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tangle 191"/>
          <p:cNvSpPr/>
          <p:nvPr/>
        </p:nvSpPr>
        <p:spPr>
          <a:xfrm>
            <a:off x="3265788" y="5619065"/>
            <a:ext cx="925794" cy="643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93" name="Rectangle 192"/>
          <p:cNvSpPr/>
          <p:nvPr/>
        </p:nvSpPr>
        <p:spPr>
          <a:xfrm>
            <a:off x="3665458" y="58640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3320440" y="59683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3665458" y="60453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3320440" y="61495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320440" y="5775475"/>
            <a:ext cx="6500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4938978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tangle 198"/>
          <p:cNvSpPr/>
          <p:nvPr/>
        </p:nvSpPr>
        <p:spPr>
          <a:xfrm>
            <a:off x="5057886" y="5695741"/>
            <a:ext cx="1782046" cy="4905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0" name="Rectangle 199"/>
          <p:cNvSpPr/>
          <p:nvPr/>
        </p:nvSpPr>
        <p:spPr>
          <a:xfrm>
            <a:off x="5457556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5112538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5457556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5112538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6324397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5" name="Straight Connector 204"/>
          <p:cNvCxnSpPr/>
          <p:nvPr/>
        </p:nvCxnSpPr>
        <p:spPr>
          <a:xfrm>
            <a:off x="5979379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6324397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7" name="Straight Connector 206"/>
          <p:cNvCxnSpPr/>
          <p:nvPr/>
        </p:nvCxnSpPr>
        <p:spPr>
          <a:xfrm>
            <a:off x="5979379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9349089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tangle 208"/>
          <p:cNvSpPr/>
          <p:nvPr/>
        </p:nvSpPr>
        <p:spPr>
          <a:xfrm>
            <a:off x="9423037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2" name="Rectangle 211"/>
          <p:cNvSpPr/>
          <p:nvPr/>
        </p:nvSpPr>
        <p:spPr>
          <a:xfrm>
            <a:off x="10986764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/>
          <p:cNvSpPr/>
          <p:nvPr/>
        </p:nvSpPr>
        <p:spPr>
          <a:xfrm>
            <a:off x="10702829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9423037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11162171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tangle 221"/>
          <p:cNvSpPr/>
          <p:nvPr/>
        </p:nvSpPr>
        <p:spPr>
          <a:xfrm>
            <a:off x="9495428" y="873713"/>
            <a:ext cx="839199" cy="585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3" name="Rectangle 222"/>
          <p:cNvSpPr/>
          <p:nvPr/>
        </p:nvSpPr>
        <p:spPr>
          <a:xfrm>
            <a:off x="9895098" y="1101836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9550080" y="1206066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9895098" y="1283055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9550080" y="138728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0380240" y="873713"/>
            <a:ext cx="839199" cy="585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9" name="Rectangle 228"/>
          <p:cNvSpPr/>
          <p:nvPr/>
        </p:nvSpPr>
        <p:spPr>
          <a:xfrm>
            <a:off x="10779910" y="1101836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10434892" y="1206066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10779910" y="1283055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2" name="Straight Connector 231"/>
          <p:cNvCxnSpPr/>
          <p:nvPr/>
        </p:nvCxnSpPr>
        <p:spPr>
          <a:xfrm>
            <a:off x="10434892" y="138728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10434892" y="1013227"/>
            <a:ext cx="5368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9895098" y="926442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9550080" y="1030672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2732542" y="3743301"/>
            <a:ext cx="2029770" cy="121545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tangle 236"/>
          <p:cNvSpPr/>
          <p:nvPr/>
        </p:nvSpPr>
        <p:spPr>
          <a:xfrm>
            <a:off x="2805625" y="3809041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8" name="Rectangle 237"/>
          <p:cNvSpPr/>
          <p:nvPr/>
        </p:nvSpPr>
        <p:spPr>
          <a:xfrm>
            <a:off x="2805625" y="3809041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/>
              <a:t>1.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3265650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/>
              <a:t>2.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3725675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/>
              <a:t>3.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4185700" y="3809040"/>
            <a:ext cx="491831" cy="119698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700" b="1"/>
          </a:p>
        </p:txBody>
      </p:sp>
      <p:sp>
        <p:nvSpPr>
          <p:cNvPr id="242" name="Rectangle 241"/>
          <p:cNvSpPr/>
          <p:nvPr/>
        </p:nvSpPr>
        <p:spPr>
          <a:xfrm>
            <a:off x="4370217" y="473632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tangle 242"/>
          <p:cNvSpPr/>
          <p:nvPr/>
        </p:nvSpPr>
        <p:spPr>
          <a:xfrm>
            <a:off x="2867708" y="473632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2805625" y="468870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145414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tangle 159"/>
          <p:cNvSpPr/>
          <p:nvPr/>
        </p:nvSpPr>
        <p:spPr>
          <a:xfrm>
            <a:off x="7678660" y="5619065"/>
            <a:ext cx="925794" cy="643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7733312" y="590730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733312" y="5775475"/>
            <a:ext cx="369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733312" y="602625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733312" y="614953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3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766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75766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75766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3284992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8499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7699441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549421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255222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Aa</a:t>
            </a:r>
          </a:p>
        </p:txBody>
      </p:sp>
      <p:sp>
        <p:nvSpPr>
          <p:cNvPr id="13" name="Isosceles Triangle 12"/>
          <p:cNvSpPr/>
          <p:nvPr/>
        </p:nvSpPr>
        <p:spPr>
          <a:xfrm flipV="1">
            <a:off x="2658768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255222" y="2396020"/>
            <a:ext cx="1403546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55222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Aa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55222" y="486400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Aa</a:t>
            </a:r>
          </a:p>
        </p:txBody>
      </p:sp>
      <p:sp>
        <p:nvSpPr>
          <p:cNvPr id="21" name="Isosceles Triangle 20"/>
          <p:cNvSpPr/>
          <p:nvPr/>
        </p:nvSpPr>
        <p:spPr>
          <a:xfrm flipV="1">
            <a:off x="2658768" y="4926347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1255222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1661459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" name="Rectangle 23"/>
          <p:cNvSpPr/>
          <p:nvPr/>
        </p:nvSpPr>
        <p:spPr>
          <a:xfrm>
            <a:off x="2067696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2473933" y="5326416"/>
            <a:ext cx="179455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1255222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" name="Rectangle 26"/>
          <p:cNvSpPr/>
          <p:nvPr/>
        </p:nvSpPr>
        <p:spPr>
          <a:xfrm>
            <a:off x="1661458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" name="Rectangle 27"/>
          <p:cNvSpPr/>
          <p:nvPr/>
        </p:nvSpPr>
        <p:spPr>
          <a:xfrm>
            <a:off x="2067695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2473931" y="5134164"/>
            <a:ext cx="17945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" name="Straight Connector 30"/>
          <p:cNvCxnSpPr>
            <a:stCxn id="22" idx="1"/>
            <a:endCxn id="25" idx="3"/>
          </p:cNvCxnSpPr>
          <p:nvPr/>
        </p:nvCxnSpPr>
        <p:spPr>
          <a:xfrm>
            <a:off x="1255222" y="5550304"/>
            <a:ext cx="1398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64448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4446854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353" name="Rectangle 352"/>
          <p:cNvSpPr/>
          <p:nvPr/>
        </p:nvSpPr>
        <p:spPr>
          <a:xfrm>
            <a:off x="4152900" y="1086198"/>
            <a:ext cx="293954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3464448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8861303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xx</a:t>
            </a:r>
          </a:p>
        </p:txBody>
      </p:sp>
      <p:sp>
        <p:nvSpPr>
          <p:cNvPr id="357" name="Rectangle 356"/>
          <p:cNvSpPr/>
          <p:nvPr/>
        </p:nvSpPr>
        <p:spPr>
          <a:xfrm>
            <a:off x="7878897" y="1086198"/>
            <a:ext cx="98240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358" name="Isosceles Triangle 357"/>
          <p:cNvSpPr/>
          <p:nvPr/>
        </p:nvSpPr>
        <p:spPr>
          <a:xfrm flipV="1">
            <a:off x="9302067" y="114854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6115407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5673675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</a:t>
            </a:r>
          </a:p>
        </p:txBody>
      </p:sp>
      <p:sp>
        <p:nvSpPr>
          <p:cNvPr id="371" name="Rectangle 370"/>
          <p:cNvSpPr/>
          <p:nvPr/>
        </p:nvSpPr>
        <p:spPr>
          <a:xfrm>
            <a:off x="6732592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372" name="Rectangle 371"/>
          <p:cNvSpPr/>
          <p:nvPr/>
        </p:nvSpPr>
        <p:spPr>
          <a:xfrm>
            <a:off x="6290860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2</a:t>
            </a:r>
          </a:p>
        </p:txBody>
      </p:sp>
      <p:sp>
        <p:nvSpPr>
          <p:cNvPr id="373" name="Rectangle 372"/>
          <p:cNvSpPr/>
          <p:nvPr/>
        </p:nvSpPr>
        <p:spPr>
          <a:xfrm>
            <a:off x="6908044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94218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/>
          <p:cNvSpPr/>
          <p:nvPr/>
        </p:nvSpPr>
        <p:spPr>
          <a:xfrm>
            <a:off x="5934075" y="3824342"/>
            <a:ext cx="115005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73674" y="3824342"/>
            <a:ext cx="26040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84131" y="3824342"/>
            <a:ext cx="26040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02655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7882111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" name="Isosceles Triangle 57"/>
          <p:cNvSpPr/>
          <p:nvPr/>
        </p:nvSpPr>
        <p:spPr>
          <a:xfrm flipV="1">
            <a:off x="9285657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7882111" y="2396020"/>
            <a:ext cx="1670858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   …</a:t>
            </a:r>
          </a:p>
          <a:p>
            <a:r>
              <a:rPr lang="de-DE" dirty="0"/>
              <a:t>   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904664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/>
          <p:cNvSpPr/>
          <p:nvPr/>
        </p:nvSpPr>
        <p:spPr>
          <a:xfrm>
            <a:off x="11066526" y="1086198"/>
            <a:ext cx="688452" cy="249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xx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084120" y="1086198"/>
            <a:ext cx="982406" cy="249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117372" y="1335580"/>
            <a:ext cx="89699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1131523" y="1335580"/>
            <a:ext cx="60682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1772362-1DA1-4CFD-9A11-56C4F2E93F55}"/>
              </a:ext>
            </a:extLst>
          </p:cNvPr>
          <p:cNvSpPr/>
          <p:nvPr/>
        </p:nvSpPr>
        <p:spPr>
          <a:xfrm>
            <a:off x="9904664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3845BE-C644-4663-891C-93E0910F43E3}"/>
              </a:ext>
            </a:extLst>
          </p:cNvPr>
          <p:cNvSpPr/>
          <p:nvPr/>
        </p:nvSpPr>
        <p:spPr>
          <a:xfrm>
            <a:off x="10084120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F4EF2021-D967-4C45-9EA5-3238BD9D15C7}"/>
              </a:ext>
            </a:extLst>
          </p:cNvPr>
          <p:cNvSpPr/>
          <p:nvPr/>
        </p:nvSpPr>
        <p:spPr>
          <a:xfrm flipV="1">
            <a:off x="11487666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91A5A3-6BD7-4845-84AA-FA936DB8C6AC}"/>
              </a:ext>
            </a:extLst>
          </p:cNvPr>
          <p:cNvSpPr/>
          <p:nvPr/>
        </p:nvSpPr>
        <p:spPr>
          <a:xfrm>
            <a:off x="10084120" y="2396020"/>
            <a:ext cx="1403546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96D7E9-49C2-4A0C-A79D-86756CCBAE1C}"/>
              </a:ext>
            </a:extLst>
          </p:cNvPr>
          <p:cNvSpPr/>
          <p:nvPr/>
        </p:nvSpPr>
        <p:spPr>
          <a:xfrm>
            <a:off x="10123655" y="2167424"/>
            <a:ext cx="441732" cy="1662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tlCol="0" anchor="ctr"/>
          <a:lstStyle/>
          <a:p>
            <a:r>
              <a:rPr lang="de-DE" sz="1200" dirty="0"/>
              <a:t>Aa</a:t>
            </a:r>
            <a:endParaRPr lang="de-DE" sz="1200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9E90B-FD48-4C6F-8D94-3988864E2B4E}"/>
              </a:ext>
            </a:extLst>
          </p:cNvPr>
          <p:cNvSpPr txBox="1"/>
          <p:nvPr/>
        </p:nvSpPr>
        <p:spPr>
          <a:xfrm>
            <a:off x="10375705" y="2121118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E739E7A-23C8-44FD-8DA1-67955B227241}"/>
              </a:ext>
            </a:extLst>
          </p:cNvPr>
          <p:cNvSpPr/>
          <p:nvPr/>
        </p:nvSpPr>
        <p:spPr>
          <a:xfrm>
            <a:off x="10621285" y="2167424"/>
            <a:ext cx="441732" cy="1662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tlCol="0" anchor="ctr"/>
          <a:lstStyle/>
          <a:p>
            <a:r>
              <a:rPr lang="de-DE" sz="1200" noProof="1"/>
              <a:t>Bb</a:t>
            </a:r>
            <a:endParaRPr lang="de-DE" sz="1200" noProof="1">
              <a:solidFill>
                <a:schemeClr val="dk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1F03B3-E6D6-4E10-95FB-5202105C9031}"/>
              </a:ext>
            </a:extLst>
          </p:cNvPr>
          <p:cNvSpPr txBox="1"/>
          <p:nvPr/>
        </p:nvSpPr>
        <p:spPr>
          <a:xfrm>
            <a:off x="10873335" y="2121118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1D7D5A-7344-4EFC-8BF6-A4C31918781B}"/>
              </a:ext>
            </a:extLst>
          </p:cNvPr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7D25BD-BF7B-4995-8948-06FBCD9EC69F}"/>
              </a:ext>
            </a:extLst>
          </p:cNvPr>
          <p:cNvSpPr/>
          <p:nvPr/>
        </p:nvSpPr>
        <p:spPr>
          <a:xfrm>
            <a:off x="3464448" y="486400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Aa, </a:t>
            </a:r>
            <a:r>
              <a:rPr lang="de-DE" dirty="0" err="1"/>
              <a:t>Bb</a:t>
            </a:r>
            <a:endParaRPr lang="de-DE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851CA22D-0EA3-4FBD-AFFC-A48459FA792F}"/>
              </a:ext>
            </a:extLst>
          </p:cNvPr>
          <p:cNvSpPr/>
          <p:nvPr/>
        </p:nvSpPr>
        <p:spPr>
          <a:xfrm flipV="1">
            <a:off x="4867994" y="4926347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DF9A61E-BCE6-48D7-B814-EAED69CA0560}"/>
              </a:ext>
            </a:extLst>
          </p:cNvPr>
          <p:cNvSpPr/>
          <p:nvPr/>
        </p:nvSpPr>
        <p:spPr>
          <a:xfrm>
            <a:off x="3464449" y="5326416"/>
            <a:ext cx="226780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5BBF87-A89C-4EFE-8D58-12ADF222D11F}"/>
              </a:ext>
            </a:extLst>
          </p:cNvPr>
          <p:cNvSpPr/>
          <p:nvPr/>
        </p:nvSpPr>
        <p:spPr>
          <a:xfrm>
            <a:off x="3691229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0D938F-E5B8-4E84-879F-4DBD1C1609DA}"/>
              </a:ext>
            </a:extLst>
          </p:cNvPr>
          <p:cNvSpPr/>
          <p:nvPr/>
        </p:nvSpPr>
        <p:spPr>
          <a:xfrm>
            <a:off x="4097466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A77A6A-FB5C-4DEA-8C91-AD1DDFE9F471}"/>
              </a:ext>
            </a:extLst>
          </p:cNvPr>
          <p:cNvSpPr/>
          <p:nvPr/>
        </p:nvSpPr>
        <p:spPr>
          <a:xfrm>
            <a:off x="4503705" y="5326416"/>
            <a:ext cx="358909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B87CE43-96C3-45BD-8677-85174C12BA00}"/>
              </a:ext>
            </a:extLst>
          </p:cNvPr>
          <p:cNvSpPr/>
          <p:nvPr/>
        </p:nvSpPr>
        <p:spPr>
          <a:xfrm>
            <a:off x="3464449" y="5134164"/>
            <a:ext cx="226780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1B6A4BB-20FA-44B3-846D-C0E0BE0F7CFF}"/>
              </a:ext>
            </a:extLst>
          </p:cNvPr>
          <p:cNvSpPr/>
          <p:nvPr/>
        </p:nvSpPr>
        <p:spPr>
          <a:xfrm>
            <a:off x="3691228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7B9E392-8B3C-4A33-B100-379730698A82}"/>
              </a:ext>
            </a:extLst>
          </p:cNvPr>
          <p:cNvSpPr/>
          <p:nvPr/>
        </p:nvSpPr>
        <p:spPr>
          <a:xfrm>
            <a:off x="4097465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2848659-AF75-4B6E-8C2B-4F18A853B108}"/>
              </a:ext>
            </a:extLst>
          </p:cNvPr>
          <p:cNvSpPr/>
          <p:nvPr/>
        </p:nvSpPr>
        <p:spPr>
          <a:xfrm>
            <a:off x="4503701" y="5134164"/>
            <a:ext cx="358913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5341883-AAE1-4E59-A0CF-078B4DA94AB9}"/>
              </a:ext>
            </a:extLst>
          </p:cNvPr>
          <p:cNvCxnSpPr>
            <a:cxnSpLocks/>
            <a:stCxn id="68" idx="1"/>
            <a:endCxn id="71" idx="3"/>
          </p:cNvCxnSpPr>
          <p:nvPr/>
        </p:nvCxnSpPr>
        <p:spPr>
          <a:xfrm>
            <a:off x="3464449" y="5550304"/>
            <a:ext cx="13981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DA0289E-2E3A-47E0-86BF-77C87AC724DF}"/>
              </a:ext>
            </a:extLst>
          </p:cNvPr>
          <p:cNvSpPr/>
          <p:nvPr/>
        </p:nvSpPr>
        <p:spPr>
          <a:xfrm>
            <a:off x="3524250" y="5384800"/>
            <a:ext cx="107950" cy="10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B35699-CAB7-43DA-87C8-F18C9F8005D3}"/>
              </a:ext>
            </a:extLst>
          </p:cNvPr>
          <p:cNvSpPr/>
          <p:nvPr/>
        </p:nvSpPr>
        <p:spPr>
          <a:xfrm>
            <a:off x="3524250" y="5607893"/>
            <a:ext cx="107950" cy="10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9A004A1-E89B-4A3C-89BC-996150EF8317}"/>
              </a:ext>
            </a:extLst>
          </p:cNvPr>
          <p:cNvSpPr/>
          <p:nvPr/>
        </p:nvSpPr>
        <p:spPr>
          <a:xfrm>
            <a:off x="5494218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63684C2-BB79-4F44-A128-652BA87BBADE}"/>
              </a:ext>
            </a:extLst>
          </p:cNvPr>
          <p:cNvSpPr/>
          <p:nvPr/>
        </p:nvSpPr>
        <p:spPr>
          <a:xfrm>
            <a:off x="5673674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8608FB0-1FBE-4A1F-8CE1-73B00FF6DD4C}"/>
              </a:ext>
            </a:extLst>
          </p:cNvPr>
          <p:cNvSpPr/>
          <p:nvPr/>
        </p:nvSpPr>
        <p:spPr>
          <a:xfrm flipV="1">
            <a:off x="7077220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D78B0F0-4343-4262-BA21-A887372B5105}"/>
              </a:ext>
            </a:extLst>
          </p:cNvPr>
          <p:cNvSpPr/>
          <p:nvPr/>
        </p:nvSpPr>
        <p:spPr>
          <a:xfrm>
            <a:off x="5673674" y="2396020"/>
            <a:ext cx="1670858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12364C-9C72-406F-8A01-492791763AFE}"/>
              </a:ext>
            </a:extLst>
          </p:cNvPr>
          <p:cNvSpPr/>
          <p:nvPr/>
        </p:nvSpPr>
        <p:spPr>
          <a:xfrm>
            <a:off x="7956550" y="2497411"/>
            <a:ext cx="107950" cy="10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C3805D-6812-4F54-8FD7-DF73ADADEDC3}"/>
              </a:ext>
            </a:extLst>
          </p:cNvPr>
          <p:cNvSpPr/>
          <p:nvPr/>
        </p:nvSpPr>
        <p:spPr>
          <a:xfrm>
            <a:off x="7956550" y="2787640"/>
            <a:ext cx="107950" cy="10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64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075766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1770610" y="4867221"/>
            <a:ext cx="640082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70610" y="5193414"/>
            <a:ext cx="640082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70609" y="5519607"/>
            <a:ext cx="640082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tangle 40"/>
          <p:cNvSpPr/>
          <p:nvPr/>
        </p:nvSpPr>
        <p:spPr>
          <a:xfrm>
            <a:off x="3778371" y="4867221"/>
            <a:ext cx="1043012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78371" y="5193414"/>
            <a:ext cx="1043012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Pending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78370" y="5519607"/>
            <a:ext cx="1043012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Done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94218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/>
          <p:cNvSpPr/>
          <p:nvPr/>
        </p:nvSpPr>
        <p:spPr>
          <a:xfrm>
            <a:off x="6251408" y="4867221"/>
            <a:ext cx="515389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51408" y="5193414"/>
            <a:ext cx="515389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51407" y="5519607"/>
            <a:ext cx="515389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03444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/>
          <p:cNvSpPr/>
          <p:nvPr/>
        </p:nvSpPr>
        <p:spPr>
          <a:xfrm>
            <a:off x="8196823" y="4867221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196823" y="5193414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FFC000"/>
                </a:solidFill>
              </a:rPr>
              <a:t>Pending</a:t>
            </a:r>
            <a:endParaRPr lang="de-DE" sz="1400" dirty="0">
              <a:solidFill>
                <a:srgbClr val="FFC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96822" y="5519607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B050"/>
                </a:solidFill>
              </a:rPr>
              <a:t>Done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5766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tangle 54"/>
          <p:cNvSpPr/>
          <p:nvPr/>
        </p:nvSpPr>
        <p:spPr>
          <a:xfrm>
            <a:off x="1255222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1285875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284992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3464448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" name="Rectangle 58"/>
          <p:cNvSpPr/>
          <p:nvPr/>
        </p:nvSpPr>
        <p:spPr>
          <a:xfrm>
            <a:off x="3495101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494218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/>
          <p:cNvSpPr/>
          <p:nvPr/>
        </p:nvSpPr>
        <p:spPr>
          <a:xfrm>
            <a:off x="5673674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5704327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73674" y="3498149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5704327" y="3531431"/>
            <a:ext cx="372623" cy="1928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73674" y="4164951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5704326" y="4198233"/>
            <a:ext cx="1610873" cy="1927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49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501440" y="542551"/>
            <a:ext cx="1871906" cy="421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" name="Rectangle 35"/>
          <p:cNvSpPr/>
          <p:nvPr/>
        </p:nvSpPr>
        <p:spPr>
          <a:xfrm>
            <a:off x="427492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501440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" name="Rectangle 38"/>
          <p:cNvSpPr/>
          <p:nvPr/>
        </p:nvSpPr>
        <p:spPr>
          <a:xfrm>
            <a:off x="907677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313914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" name="Rectangle 40"/>
          <p:cNvSpPr/>
          <p:nvPr/>
        </p:nvSpPr>
        <p:spPr>
          <a:xfrm>
            <a:off x="2126387" y="1111658"/>
            <a:ext cx="246959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" name="Rectangle 41"/>
          <p:cNvSpPr/>
          <p:nvPr/>
        </p:nvSpPr>
        <p:spPr>
          <a:xfrm>
            <a:off x="501440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" name="Rectangle 42"/>
          <p:cNvSpPr/>
          <p:nvPr/>
        </p:nvSpPr>
        <p:spPr>
          <a:xfrm>
            <a:off x="907676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" name="Rectangle 43"/>
          <p:cNvSpPr/>
          <p:nvPr/>
        </p:nvSpPr>
        <p:spPr>
          <a:xfrm>
            <a:off x="1313913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2126385" y="982473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562658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083900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/>
          <p:cNvSpPr/>
          <p:nvPr/>
        </p:nvSpPr>
        <p:spPr>
          <a:xfrm>
            <a:off x="1605142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1720149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1720148" y="982473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01440" y="123742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65167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tangle 185"/>
          <p:cNvSpPr/>
          <p:nvPr/>
        </p:nvSpPr>
        <p:spPr>
          <a:xfrm>
            <a:off x="4910264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7" name="Rectangle 186"/>
          <p:cNvSpPr/>
          <p:nvPr/>
        </p:nvSpPr>
        <p:spPr>
          <a:xfrm>
            <a:off x="483631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tangle 202"/>
          <p:cNvSpPr/>
          <p:nvPr/>
        </p:nvSpPr>
        <p:spPr>
          <a:xfrm>
            <a:off x="6449122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tangle 211"/>
          <p:cNvSpPr/>
          <p:nvPr/>
        </p:nvSpPr>
        <p:spPr>
          <a:xfrm>
            <a:off x="4985786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/>
          <p:cNvSpPr/>
          <p:nvPr/>
        </p:nvSpPr>
        <p:spPr>
          <a:xfrm>
            <a:off x="5513738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Straight Connector 298"/>
          <p:cNvCxnSpPr/>
          <p:nvPr/>
        </p:nvCxnSpPr>
        <p:spPr>
          <a:xfrm>
            <a:off x="501440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501439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sp>
        <p:nvSpPr>
          <p:cNvPr id="301" name="Rectangle 300"/>
          <p:cNvSpPr/>
          <p:nvPr/>
        </p:nvSpPr>
        <p:spPr>
          <a:xfrm>
            <a:off x="491026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2" name="Rectangle 301"/>
          <p:cNvSpPr/>
          <p:nvPr/>
        </p:nvSpPr>
        <p:spPr>
          <a:xfrm>
            <a:off x="531650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3" name="Rectangle 302"/>
          <p:cNvSpPr/>
          <p:nvPr/>
        </p:nvSpPr>
        <p:spPr>
          <a:xfrm>
            <a:off x="572273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4" name="Rectangle 303"/>
          <p:cNvSpPr/>
          <p:nvPr/>
        </p:nvSpPr>
        <p:spPr>
          <a:xfrm>
            <a:off x="653521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5" name="Rectangle 304"/>
          <p:cNvSpPr/>
          <p:nvPr/>
        </p:nvSpPr>
        <p:spPr>
          <a:xfrm>
            <a:off x="491026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6" name="Rectangle 305"/>
          <p:cNvSpPr/>
          <p:nvPr/>
        </p:nvSpPr>
        <p:spPr>
          <a:xfrm>
            <a:off x="531649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7" name="Rectangle 306"/>
          <p:cNvSpPr/>
          <p:nvPr/>
        </p:nvSpPr>
        <p:spPr>
          <a:xfrm>
            <a:off x="572273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8" name="Rectangle 307"/>
          <p:cNvSpPr/>
          <p:nvPr/>
        </p:nvSpPr>
        <p:spPr>
          <a:xfrm>
            <a:off x="653520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9" name="Rectangle 308"/>
          <p:cNvSpPr/>
          <p:nvPr/>
        </p:nvSpPr>
        <p:spPr>
          <a:xfrm>
            <a:off x="612897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10" name="Rectangle 309"/>
          <p:cNvSpPr/>
          <p:nvPr/>
        </p:nvSpPr>
        <p:spPr>
          <a:xfrm>
            <a:off x="612897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1" name="Straight Connector 310"/>
          <p:cNvCxnSpPr/>
          <p:nvPr/>
        </p:nvCxnSpPr>
        <p:spPr>
          <a:xfrm>
            <a:off x="4910263" y="1051082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4910263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4910262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sp>
        <p:nvSpPr>
          <p:cNvPr id="314" name="Isosceles Triangle 313"/>
          <p:cNvSpPr/>
          <p:nvPr/>
        </p:nvSpPr>
        <p:spPr>
          <a:xfrm flipV="1">
            <a:off x="4948756" y="956962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Isosceles Triangle 314"/>
          <p:cNvSpPr/>
          <p:nvPr/>
        </p:nvSpPr>
        <p:spPr>
          <a:xfrm flipV="1">
            <a:off x="4948756" y="1395830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tangle 315"/>
          <p:cNvSpPr/>
          <p:nvPr/>
        </p:nvSpPr>
        <p:spPr>
          <a:xfrm>
            <a:off x="4910262" y="1049203"/>
            <a:ext cx="1870675" cy="317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4995988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419553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4995988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5419553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928204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tangle 204"/>
          <p:cNvSpPr/>
          <p:nvPr/>
        </p:nvSpPr>
        <p:spPr>
          <a:xfrm>
            <a:off x="935599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6" name="Rectangle 205"/>
          <p:cNvSpPr/>
          <p:nvPr/>
        </p:nvSpPr>
        <p:spPr>
          <a:xfrm>
            <a:off x="976223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7" name="Rectangle 206"/>
          <p:cNvSpPr/>
          <p:nvPr/>
        </p:nvSpPr>
        <p:spPr>
          <a:xfrm>
            <a:off x="1016846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8" name="Rectangle 207"/>
          <p:cNvSpPr/>
          <p:nvPr/>
        </p:nvSpPr>
        <p:spPr>
          <a:xfrm>
            <a:off x="1098094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9" name="Rectangle 208"/>
          <p:cNvSpPr/>
          <p:nvPr/>
        </p:nvSpPr>
        <p:spPr>
          <a:xfrm>
            <a:off x="935599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6" name="Rectangle 215"/>
          <p:cNvSpPr/>
          <p:nvPr/>
        </p:nvSpPr>
        <p:spPr>
          <a:xfrm>
            <a:off x="976222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7" name="Rectangle 216"/>
          <p:cNvSpPr/>
          <p:nvPr/>
        </p:nvSpPr>
        <p:spPr>
          <a:xfrm>
            <a:off x="1016846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8" name="Rectangle 217"/>
          <p:cNvSpPr/>
          <p:nvPr/>
        </p:nvSpPr>
        <p:spPr>
          <a:xfrm>
            <a:off x="1098093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9" name="Rectangle 218"/>
          <p:cNvSpPr/>
          <p:nvPr/>
        </p:nvSpPr>
        <p:spPr>
          <a:xfrm>
            <a:off x="1057470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0" name="Rectangle 219"/>
          <p:cNvSpPr/>
          <p:nvPr/>
        </p:nvSpPr>
        <p:spPr>
          <a:xfrm>
            <a:off x="1057470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9355993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9355993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9357417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357417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4909032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2" name="Rectangle 341"/>
          <p:cNvSpPr/>
          <p:nvPr/>
        </p:nvSpPr>
        <p:spPr>
          <a:xfrm>
            <a:off x="4835084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tangle 342"/>
          <p:cNvSpPr/>
          <p:nvPr/>
        </p:nvSpPr>
        <p:spPr>
          <a:xfrm>
            <a:off x="6447890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tangle 343"/>
          <p:cNvSpPr/>
          <p:nvPr/>
        </p:nvSpPr>
        <p:spPr>
          <a:xfrm>
            <a:off x="4909031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5" name="Rectangle 344"/>
          <p:cNvSpPr/>
          <p:nvPr/>
        </p:nvSpPr>
        <p:spPr>
          <a:xfrm>
            <a:off x="5315268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8" name="Rectangle 347"/>
          <p:cNvSpPr/>
          <p:nvPr/>
        </p:nvSpPr>
        <p:spPr>
          <a:xfrm>
            <a:off x="5721505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6533978" y="243164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0" name="Rectangle 349"/>
          <p:cNvSpPr/>
          <p:nvPr/>
        </p:nvSpPr>
        <p:spPr>
          <a:xfrm>
            <a:off x="4909031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1" name="Rectangle 350"/>
          <p:cNvSpPr/>
          <p:nvPr/>
        </p:nvSpPr>
        <p:spPr>
          <a:xfrm>
            <a:off x="5315267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2" name="Rectangle 351"/>
          <p:cNvSpPr/>
          <p:nvPr/>
        </p:nvSpPr>
        <p:spPr>
          <a:xfrm>
            <a:off x="5721504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3" name="Rectangle 352"/>
          <p:cNvSpPr/>
          <p:nvPr/>
        </p:nvSpPr>
        <p:spPr>
          <a:xfrm>
            <a:off x="6533976" y="230246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4" name="Rectangle 353"/>
          <p:cNvSpPr/>
          <p:nvPr/>
        </p:nvSpPr>
        <p:spPr>
          <a:xfrm>
            <a:off x="6127740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5" name="Rectangle 354"/>
          <p:cNvSpPr/>
          <p:nvPr/>
        </p:nvSpPr>
        <p:spPr>
          <a:xfrm>
            <a:off x="6127739" y="230246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56" name="Straight Connector 355"/>
          <p:cNvCxnSpPr/>
          <p:nvPr/>
        </p:nvCxnSpPr>
        <p:spPr>
          <a:xfrm>
            <a:off x="4909031" y="255192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4909031" y="289667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4909030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cxnSp>
        <p:nvCxnSpPr>
          <p:cNvPr id="359" name="Straight Connector 358"/>
          <p:cNvCxnSpPr/>
          <p:nvPr/>
        </p:nvCxnSpPr>
        <p:spPr>
          <a:xfrm>
            <a:off x="4910455" y="277994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4910455" y="266769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4985786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5513738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tangle 362"/>
          <p:cNvSpPr/>
          <p:nvPr/>
        </p:nvSpPr>
        <p:spPr>
          <a:xfrm>
            <a:off x="4908319" y="2548863"/>
            <a:ext cx="1872618" cy="118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1" name="Rectangle 390"/>
          <p:cNvSpPr/>
          <p:nvPr/>
        </p:nvSpPr>
        <p:spPr>
          <a:xfrm>
            <a:off x="2712168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2" name="Rectangle 391"/>
          <p:cNvSpPr/>
          <p:nvPr/>
        </p:nvSpPr>
        <p:spPr>
          <a:xfrm>
            <a:off x="2638220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3" name="Rectangle 392"/>
          <p:cNvSpPr/>
          <p:nvPr/>
        </p:nvSpPr>
        <p:spPr>
          <a:xfrm>
            <a:off x="4251026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2712166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sp>
        <p:nvSpPr>
          <p:cNvPr id="418" name="Rectangle 417"/>
          <p:cNvSpPr/>
          <p:nvPr/>
        </p:nvSpPr>
        <p:spPr>
          <a:xfrm>
            <a:off x="413592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Rectangle 418"/>
          <p:cNvSpPr/>
          <p:nvPr/>
        </p:nvSpPr>
        <p:spPr>
          <a:xfrm>
            <a:off x="413592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0" name="Rectangle 419"/>
          <p:cNvSpPr/>
          <p:nvPr/>
        </p:nvSpPr>
        <p:spPr>
          <a:xfrm>
            <a:off x="366411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1" name="Rectangle 420"/>
          <p:cNvSpPr/>
          <p:nvPr/>
        </p:nvSpPr>
        <p:spPr>
          <a:xfrm>
            <a:off x="366411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2" name="Rectangle 421"/>
          <p:cNvSpPr/>
          <p:nvPr/>
        </p:nvSpPr>
        <p:spPr>
          <a:xfrm>
            <a:off x="319395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319395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271392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271392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2762009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3289961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501441" y="357314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9" name="Rectangle 428"/>
          <p:cNvSpPr/>
          <p:nvPr/>
        </p:nvSpPr>
        <p:spPr>
          <a:xfrm>
            <a:off x="427493" y="350128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2040299" y="362512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501440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2" name="Rectangle 431"/>
          <p:cNvSpPr/>
          <p:nvPr/>
        </p:nvSpPr>
        <p:spPr>
          <a:xfrm>
            <a:off x="907677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3" name="Rectangle 432"/>
          <p:cNvSpPr/>
          <p:nvPr/>
        </p:nvSpPr>
        <p:spPr>
          <a:xfrm>
            <a:off x="1313914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4" name="Rectangle 433"/>
          <p:cNvSpPr/>
          <p:nvPr/>
        </p:nvSpPr>
        <p:spPr>
          <a:xfrm>
            <a:off x="2126387" y="3945749"/>
            <a:ext cx="246959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5" name="Rectangle 434"/>
          <p:cNvSpPr/>
          <p:nvPr/>
        </p:nvSpPr>
        <p:spPr>
          <a:xfrm>
            <a:off x="501440" y="3816565"/>
            <a:ext cx="406237" cy="1291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6" name="Rectangle 435"/>
          <p:cNvSpPr/>
          <p:nvPr/>
        </p:nvSpPr>
        <p:spPr>
          <a:xfrm>
            <a:off x="907676" y="3816565"/>
            <a:ext cx="406237" cy="133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7" name="Rectangle 436"/>
          <p:cNvSpPr/>
          <p:nvPr/>
        </p:nvSpPr>
        <p:spPr>
          <a:xfrm>
            <a:off x="1313913" y="3816565"/>
            <a:ext cx="406237" cy="133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8" name="Rectangle 437"/>
          <p:cNvSpPr/>
          <p:nvPr/>
        </p:nvSpPr>
        <p:spPr>
          <a:xfrm>
            <a:off x="2126385" y="3816564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9" name="Rectangle 438"/>
          <p:cNvSpPr/>
          <p:nvPr/>
        </p:nvSpPr>
        <p:spPr>
          <a:xfrm>
            <a:off x="1720149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0" name="Rectangle 439"/>
          <p:cNvSpPr/>
          <p:nvPr/>
        </p:nvSpPr>
        <p:spPr>
          <a:xfrm>
            <a:off x="1720148" y="3816564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41" name="Straight Connector 440"/>
          <p:cNvCxnSpPr/>
          <p:nvPr/>
        </p:nvCxnSpPr>
        <p:spPr>
          <a:xfrm>
            <a:off x="501440" y="406603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501440" y="44107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02864" y="430357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02864" y="4181794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501440" y="45250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562658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tangle 192"/>
          <p:cNvSpPr/>
          <p:nvPr/>
        </p:nvSpPr>
        <p:spPr>
          <a:xfrm>
            <a:off x="860840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tangle 457"/>
          <p:cNvSpPr/>
          <p:nvPr/>
        </p:nvSpPr>
        <p:spPr>
          <a:xfrm>
            <a:off x="2710667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9" name="Rectangle 458"/>
          <p:cNvSpPr/>
          <p:nvPr/>
        </p:nvSpPr>
        <p:spPr>
          <a:xfrm>
            <a:off x="2636719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tangle 459"/>
          <p:cNvSpPr/>
          <p:nvPr/>
        </p:nvSpPr>
        <p:spPr>
          <a:xfrm>
            <a:off x="4249525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tangle 460"/>
          <p:cNvSpPr/>
          <p:nvPr/>
        </p:nvSpPr>
        <p:spPr>
          <a:xfrm>
            <a:off x="2786189" y="602017"/>
            <a:ext cx="460025" cy="10934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tangle 462"/>
          <p:cNvSpPr/>
          <p:nvPr/>
        </p:nvSpPr>
        <p:spPr>
          <a:xfrm>
            <a:off x="2710666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4" name="Rectangle 463"/>
          <p:cNvSpPr/>
          <p:nvPr/>
        </p:nvSpPr>
        <p:spPr>
          <a:xfrm>
            <a:off x="311690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5" name="Rectangle 464"/>
          <p:cNvSpPr/>
          <p:nvPr/>
        </p:nvSpPr>
        <p:spPr>
          <a:xfrm>
            <a:off x="352314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6" name="Rectangle 465"/>
          <p:cNvSpPr/>
          <p:nvPr/>
        </p:nvSpPr>
        <p:spPr>
          <a:xfrm>
            <a:off x="4335613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7" name="Rectangle 466"/>
          <p:cNvSpPr/>
          <p:nvPr/>
        </p:nvSpPr>
        <p:spPr>
          <a:xfrm>
            <a:off x="271066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8" name="Rectangle 467"/>
          <p:cNvSpPr/>
          <p:nvPr/>
        </p:nvSpPr>
        <p:spPr>
          <a:xfrm>
            <a:off x="3116902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9" name="Rectangle 468"/>
          <p:cNvSpPr/>
          <p:nvPr/>
        </p:nvSpPr>
        <p:spPr>
          <a:xfrm>
            <a:off x="352313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0" name="Rectangle 469"/>
          <p:cNvSpPr/>
          <p:nvPr/>
        </p:nvSpPr>
        <p:spPr>
          <a:xfrm>
            <a:off x="4335611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1" name="Rectangle 470"/>
          <p:cNvSpPr/>
          <p:nvPr/>
        </p:nvSpPr>
        <p:spPr>
          <a:xfrm>
            <a:off x="3929375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2" name="Rectangle 471"/>
          <p:cNvSpPr/>
          <p:nvPr/>
        </p:nvSpPr>
        <p:spPr>
          <a:xfrm>
            <a:off x="3929374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73" name="Straight Connector 472"/>
          <p:cNvCxnSpPr/>
          <p:nvPr/>
        </p:nvCxnSpPr>
        <p:spPr>
          <a:xfrm>
            <a:off x="2710666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2710666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Rectangle 474"/>
          <p:cNvSpPr/>
          <p:nvPr/>
        </p:nvSpPr>
        <p:spPr>
          <a:xfrm>
            <a:off x="2710665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cxnSp>
        <p:nvCxnSpPr>
          <p:cNvPr id="476" name="Straight Connector 475"/>
          <p:cNvCxnSpPr/>
          <p:nvPr/>
        </p:nvCxnSpPr>
        <p:spPr>
          <a:xfrm>
            <a:off x="2712090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>
            <a:off x="2712090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587366">
            <a:off x="2741760" y="54146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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4909032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0" name="Rectangle 489"/>
          <p:cNvSpPr/>
          <p:nvPr/>
        </p:nvSpPr>
        <p:spPr>
          <a:xfrm>
            <a:off x="4835084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1" name="Rectangle 490"/>
          <p:cNvSpPr/>
          <p:nvPr/>
        </p:nvSpPr>
        <p:spPr>
          <a:xfrm>
            <a:off x="6447890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tangle 491"/>
          <p:cNvSpPr/>
          <p:nvPr/>
        </p:nvSpPr>
        <p:spPr>
          <a:xfrm>
            <a:off x="4909031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3" name="Rectangle 492"/>
          <p:cNvSpPr/>
          <p:nvPr/>
        </p:nvSpPr>
        <p:spPr>
          <a:xfrm>
            <a:off x="5315268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4" name="Rectangle 493"/>
          <p:cNvSpPr/>
          <p:nvPr/>
        </p:nvSpPr>
        <p:spPr>
          <a:xfrm>
            <a:off x="5721505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495" name="Rectangle 494"/>
          <p:cNvSpPr/>
          <p:nvPr/>
        </p:nvSpPr>
        <p:spPr>
          <a:xfrm>
            <a:off x="6533978" y="39237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6" name="Rectangle 495"/>
          <p:cNvSpPr/>
          <p:nvPr/>
        </p:nvSpPr>
        <p:spPr>
          <a:xfrm>
            <a:off x="4909031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7" name="Rectangle 496"/>
          <p:cNvSpPr/>
          <p:nvPr/>
        </p:nvSpPr>
        <p:spPr>
          <a:xfrm>
            <a:off x="5315267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8" name="Rectangle 497"/>
          <p:cNvSpPr/>
          <p:nvPr/>
        </p:nvSpPr>
        <p:spPr>
          <a:xfrm>
            <a:off x="5721504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9" name="Rectangle 498"/>
          <p:cNvSpPr/>
          <p:nvPr/>
        </p:nvSpPr>
        <p:spPr>
          <a:xfrm>
            <a:off x="6533976" y="3807453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0" name="Rectangle 499"/>
          <p:cNvSpPr/>
          <p:nvPr/>
        </p:nvSpPr>
        <p:spPr>
          <a:xfrm>
            <a:off x="6127740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1" name="Rectangle 500"/>
          <p:cNvSpPr/>
          <p:nvPr/>
        </p:nvSpPr>
        <p:spPr>
          <a:xfrm>
            <a:off x="6127739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4" name="Rectangle 503"/>
          <p:cNvSpPr/>
          <p:nvPr/>
        </p:nvSpPr>
        <p:spPr>
          <a:xfrm>
            <a:off x="4909030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</a:t>
            </a:r>
          </a:p>
        </p:txBody>
      </p:sp>
      <p:sp>
        <p:nvSpPr>
          <p:cNvPr id="557" name="Rectangle 556"/>
          <p:cNvSpPr/>
          <p:nvPr/>
        </p:nvSpPr>
        <p:spPr>
          <a:xfrm>
            <a:off x="4909031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8" name="Rectangle 557"/>
          <p:cNvSpPr/>
          <p:nvPr/>
        </p:nvSpPr>
        <p:spPr>
          <a:xfrm>
            <a:off x="5315268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9" name="Rectangle 558"/>
          <p:cNvSpPr/>
          <p:nvPr/>
        </p:nvSpPr>
        <p:spPr>
          <a:xfrm>
            <a:off x="572150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60" name="Rectangle 559"/>
          <p:cNvSpPr/>
          <p:nvPr/>
        </p:nvSpPr>
        <p:spPr>
          <a:xfrm>
            <a:off x="6533978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1" name="Rectangle 560"/>
          <p:cNvSpPr/>
          <p:nvPr/>
        </p:nvSpPr>
        <p:spPr>
          <a:xfrm>
            <a:off x="6127740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2" name="Rectangle 561"/>
          <p:cNvSpPr/>
          <p:nvPr/>
        </p:nvSpPr>
        <p:spPr>
          <a:xfrm>
            <a:off x="4909031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3" name="Rectangle 562"/>
          <p:cNvSpPr/>
          <p:nvPr/>
        </p:nvSpPr>
        <p:spPr>
          <a:xfrm>
            <a:off x="5315268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4" name="Rectangle 563"/>
          <p:cNvSpPr/>
          <p:nvPr/>
        </p:nvSpPr>
        <p:spPr>
          <a:xfrm>
            <a:off x="572150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65" name="Rectangle 564"/>
          <p:cNvSpPr/>
          <p:nvPr/>
        </p:nvSpPr>
        <p:spPr>
          <a:xfrm>
            <a:off x="6533978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6" name="Rectangle 565"/>
          <p:cNvSpPr/>
          <p:nvPr/>
        </p:nvSpPr>
        <p:spPr>
          <a:xfrm>
            <a:off x="6127740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7" name="Rectangle 566"/>
          <p:cNvSpPr/>
          <p:nvPr/>
        </p:nvSpPr>
        <p:spPr>
          <a:xfrm>
            <a:off x="4909031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8" name="Rectangle 567"/>
          <p:cNvSpPr/>
          <p:nvPr/>
        </p:nvSpPr>
        <p:spPr>
          <a:xfrm>
            <a:off x="5315268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9" name="Rectangle 568"/>
          <p:cNvSpPr/>
          <p:nvPr/>
        </p:nvSpPr>
        <p:spPr>
          <a:xfrm>
            <a:off x="572150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70" name="Rectangle 569"/>
          <p:cNvSpPr/>
          <p:nvPr/>
        </p:nvSpPr>
        <p:spPr>
          <a:xfrm>
            <a:off x="6533978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1" name="Rectangle 570"/>
          <p:cNvSpPr/>
          <p:nvPr/>
        </p:nvSpPr>
        <p:spPr>
          <a:xfrm>
            <a:off x="6127740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2" name="Rectangle 571"/>
          <p:cNvSpPr/>
          <p:nvPr/>
        </p:nvSpPr>
        <p:spPr>
          <a:xfrm>
            <a:off x="4909031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3" name="Rectangle 572"/>
          <p:cNvSpPr/>
          <p:nvPr/>
        </p:nvSpPr>
        <p:spPr>
          <a:xfrm>
            <a:off x="5315268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4" name="Rectangle 573"/>
          <p:cNvSpPr/>
          <p:nvPr/>
        </p:nvSpPr>
        <p:spPr>
          <a:xfrm>
            <a:off x="572150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575" name="Rectangle 574"/>
          <p:cNvSpPr/>
          <p:nvPr/>
        </p:nvSpPr>
        <p:spPr>
          <a:xfrm>
            <a:off x="6533978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6" name="Rectangle 575"/>
          <p:cNvSpPr/>
          <p:nvPr/>
        </p:nvSpPr>
        <p:spPr>
          <a:xfrm>
            <a:off x="6127740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8" name="Rectangle 577"/>
          <p:cNvSpPr/>
          <p:nvPr/>
        </p:nvSpPr>
        <p:spPr>
          <a:xfrm>
            <a:off x="2706246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9" name="Rectangle 578"/>
          <p:cNvSpPr/>
          <p:nvPr/>
        </p:nvSpPr>
        <p:spPr>
          <a:xfrm>
            <a:off x="2632298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0" name="Rectangle 579"/>
          <p:cNvSpPr/>
          <p:nvPr/>
        </p:nvSpPr>
        <p:spPr>
          <a:xfrm>
            <a:off x="4245104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Rectangle 580"/>
          <p:cNvSpPr/>
          <p:nvPr/>
        </p:nvSpPr>
        <p:spPr>
          <a:xfrm>
            <a:off x="2706245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2" name="Rectangle 581"/>
          <p:cNvSpPr/>
          <p:nvPr/>
        </p:nvSpPr>
        <p:spPr>
          <a:xfrm>
            <a:off x="3112482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3" name="Rectangle 582"/>
          <p:cNvSpPr/>
          <p:nvPr/>
        </p:nvSpPr>
        <p:spPr>
          <a:xfrm>
            <a:off x="3518719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84" name="Rectangle 583"/>
          <p:cNvSpPr/>
          <p:nvPr/>
        </p:nvSpPr>
        <p:spPr>
          <a:xfrm>
            <a:off x="4331192" y="39237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5" name="Rectangle 584"/>
          <p:cNvSpPr/>
          <p:nvPr/>
        </p:nvSpPr>
        <p:spPr>
          <a:xfrm>
            <a:off x="2706245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6" name="Rectangle 585"/>
          <p:cNvSpPr/>
          <p:nvPr/>
        </p:nvSpPr>
        <p:spPr>
          <a:xfrm>
            <a:off x="3112481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7" name="Rectangle 586"/>
          <p:cNvSpPr/>
          <p:nvPr/>
        </p:nvSpPr>
        <p:spPr>
          <a:xfrm>
            <a:off x="3518718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8" name="Rectangle 587"/>
          <p:cNvSpPr/>
          <p:nvPr/>
        </p:nvSpPr>
        <p:spPr>
          <a:xfrm>
            <a:off x="4331190" y="3807453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9" name="Rectangle 588"/>
          <p:cNvSpPr/>
          <p:nvPr/>
        </p:nvSpPr>
        <p:spPr>
          <a:xfrm>
            <a:off x="3924954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0" name="Rectangle 589"/>
          <p:cNvSpPr/>
          <p:nvPr/>
        </p:nvSpPr>
        <p:spPr>
          <a:xfrm>
            <a:off x="3924953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1" name="Rectangle 590"/>
          <p:cNvSpPr/>
          <p:nvPr/>
        </p:nvSpPr>
        <p:spPr>
          <a:xfrm>
            <a:off x="2706244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?</a:t>
            </a:r>
          </a:p>
        </p:txBody>
      </p:sp>
      <p:sp>
        <p:nvSpPr>
          <p:cNvPr id="592" name="Rectangle 591"/>
          <p:cNvSpPr/>
          <p:nvPr/>
        </p:nvSpPr>
        <p:spPr>
          <a:xfrm>
            <a:off x="270624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3" name="Rectangle 592"/>
          <p:cNvSpPr/>
          <p:nvPr/>
        </p:nvSpPr>
        <p:spPr>
          <a:xfrm>
            <a:off x="3112482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4" name="Rectangle 593"/>
          <p:cNvSpPr/>
          <p:nvPr/>
        </p:nvSpPr>
        <p:spPr>
          <a:xfrm>
            <a:off x="3518719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95" name="Rectangle 594"/>
          <p:cNvSpPr/>
          <p:nvPr/>
        </p:nvSpPr>
        <p:spPr>
          <a:xfrm>
            <a:off x="4331192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6" name="Rectangle 595"/>
          <p:cNvSpPr/>
          <p:nvPr/>
        </p:nvSpPr>
        <p:spPr>
          <a:xfrm>
            <a:off x="3924954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7" name="Rectangle 596"/>
          <p:cNvSpPr/>
          <p:nvPr/>
        </p:nvSpPr>
        <p:spPr>
          <a:xfrm>
            <a:off x="270624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8" name="Rectangle 597"/>
          <p:cNvSpPr/>
          <p:nvPr/>
        </p:nvSpPr>
        <p:spPr>
          <a:xfrm>
            <a:off x="3112482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9" name="Rectangle 598"/>
          <p:cNvSpPr/>
          <p:nvPr/>
        </p:nvSpPr>
        <p:spPr>
          <a:xfrm>
            <a:off x="3518719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00" name="Rectangle 599"/>
          <p:cNvSpPr/>
          <p:nvPr/>
        </p:nvSpPr>
        <p:spPr>
          <a:xfrm>
            <a:off x="4331192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1" name="Rectangle 600"/>
          <p:cNvSpPr/>
          <p:nvPr/>
        </p:nvSpPr>
        <p:spPr>
          <a:xfrm>
            <a:off x="3924954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2" name="Rectangle 601"/>
          <p:cNvSpPr/>
          <p:nvPr/>
        </p:nvSpPr>
        <p:spPr>
          <a:xfrm>
            <a:off x="270624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3" name="Rectangle 602"/>
          <p:cNvSpPr/>
          <p:nvPr/>
        </p:nvSpPr>
        <p:spPr>
          <a:xfrm>
            <a:off x="3112482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4" name="Rectangle 603"/>
          <p:cNvSpPr/>
          <p:nvPr/>
        </p:nvSpPr>
        <p:spPr>
          <a:xfrm>
            <a:off x="3518719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05" name="Rectangle 604"/>
          <p:cNvSpPr/>
          <p:nvPr/>
        </p:nvSpPr>
        <p:spPr>
          <a:xfrm>
            <a:off x="4331192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6" name="Rectangle 605"/>
          <p:cNvSpPr/>
          <p:nvPr/>
        </p:nvSpPr>
        <p:spPr>
          <a:xfrm>
            <a:off x="3924954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7" name="Rectangle 606"/>
          <p:cNvSpPr/>
          <p:nvPr/>
        </p:nvSpPr>
        <p:spPr>
          <a:xfrm>
            <a:off x="270624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8" name="Rectangle 607"/>
          <p:cNvSpPr/>
          <p:nvPr/>
        </p:nvSpPr>
        <p:spPr>
          <a:xfrm>
            <a:off x="3112482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9" name="Rectangle 608"/>
          <p:cNvSpPr/>
          <p:nvPr/>
        </p:nvSpPr>
        <p:spPr>
          <a:xfrm>
            <a:off x="3518719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610" name="Rectangle 609"/>
          <p:cNvSpPr/>
          <p:nvPr/>
        </p:nvSpPr>
        <p:spPr>
          <a:xfrm>
            <a:off x="4331192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1" name="Rectangle 610"/>
          <p:cNvSpPr/>
          <p:nvPr/>
        </p:nvSpPr>
        <p:spPr>
          <a:xfrm>
            <a:off x="3924954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2" name="Rectangle 611"/>
          <p:cNvSpPr/>
          <p:nvPr/>
        </p:nvSpPr>
        <p:spPr>
          <a:xfrm>
            <a:off x="7133128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3" name="Rectangle 612"/>
          <p:cNvSpPr/>
          <p:nvPr/>
        </p:nvSpPr>
        <p:spPr>
          <a:xfrm>
            <a:off x="7059180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4" name="Rectangle 613"/>
          <p:cNvSpPr/>
          <p:nvPr/>
        </p:nvSpPr>
        <p:spPr>
          <a:xfrm>
            <a:off x="8671986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" name="Rectangle 614"/>
          <p:cNvSpPr/>
          <p:nvPr/>
        </p:nvSpPr>
        <p:spPr>
          <a:xfrm>
            <a:off x="7133127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6" name="Rectangle 615"/>
          <p:cNvSpPr/>
          <p:nvPr/>
        </p:nvSpPr>
        <p:spPr>
          <a:xfrm>
            <a:off x="7539364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7" name="Rectangle 616"/>
          <p:cNvSpPr/>
          <p:nvPr/>
        </p:nvSpPr>
        <p:spPr>
          <a:xfrm>
            <a:off x="7945601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18" name="Rectangle 617"/>
          <p:cNvSpPr/>
          <p:nvPr/>
        </p:nvSpPr>
        <p:spPr>
          <a:xfrm>
            <a:off x="8758074" y="89810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9" name="Rectangle 618"/>
          <p:cNvSpPr/>
          <p:nvPr/>
        </p:nvSpPr>
        <p:spPr>
          <a:xfrm>
            <a:off x="7133127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0" name="Rectangle 619"/>
          <p:cNvSpPr/>
          <p:nvPr/>
        </p:nvSpPr>
        <p:spPr>
          <a:xfrm>
            <a:off x="7539363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1" name="Rectangle 620"/>
          <p:cNvSpPr/>
          <p:nvPr/>
        </p:nvSpPr>
        <p:spPr>
          <a:xfrm>
            <a:off x="7945600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2" name="Rectangle 621"/>
          <p:cNvSpPr/>
          <p:nvPr/>
        </p:nvSpPr>
        <p:spPr>
          <a:xfrm>
            <a:off x="8758072" y="78182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3" name="Rectangle 622"/>
          <p:cNvSpPr/>
          <p:nvPr/>
        </p:nvSpPr>
        <p:spPr>
          <a:xfrm>
            <a:off x="8351836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4" name="Rectangle 623"/>
          <p:cNvSpPr/>
          <p:nvPr/>
        </p:nvSpPr>
        <p:spPr>
          <a:xfrm>
            <a:off x="8351835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5" name="Rectangle 624"/>
          <p:cNvSpPr/>
          <p:nvPr/>
        </p:nvSpPr>
        <p:spPr>
          <a:xfrm>
            <a:off x="7133126" y="1505422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</a:t>
            </a:r>
          </a:p>
        </p:txBody>
      </p:sp>
      <p:sp>
        <p:nvSpPr>
          <p:cNvPr id="626" name="Rectangle 625"/>
          <p:cNvSpPr/>
          <p:nvPr/>
        </p:nvSpPr>
        <p:spPr>
          <a:xfrm>
            <a:off x="7133127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7" name="Rectangle 626"/>
          <p:cNvSpPr/>
          <p:nvPr/>
        </p:nvSpPr>
        <p:spPr>
          <a:xfrm>
            <a:off x="7539364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8" name="Rectangle 627"/>
          <p:cNvSpPr/>
          <p:nvPr/>
        </p:nvSpPr>
        <p:spPr>
          <a:xfrm>
            <a:off x="7945601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29" name="Rectangle 628"/>
          <p:cNvSpPr/>
          <p:nvPr/>
        </p:nvSpPr>
        <p:spPr>
          <a:xfrm>
            <a:off x="8758074" y="102325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0" name="Rectangle 629"/>
          <p:cNvSpPr/>
          <p:nvPr/>
        </p:nvSpPr>
        <p:spPr>
          <a:xfrm>
            <a:off x="8351836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1" name="Rectangle 630"/>
          <p:cNvSpPr/>
          <p:nvPr/>
        </p:nvSpPr>
        <p:spPr>
          <a:xfrm>
            <a:off x="7133127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2" name="Rectangle 631"/>
          <p:cNvSpPr/>
          <p:nvPr/>
        </p:nvSpPr>
        <p:spPr>
          <a:xfrm>
            <a:off x="7539364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3" name="Rectangle 632"/>
          <p:cNvSpPr/>
          <p:nvPr/>
        </p:nvSpPr>
        <p:spPr>
          <a:xfrm>
            <a:off x="7945601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34" name="Rectangle 633"/>
          <p:cNvSpPr/>
          <p:nvPr/>
        </p:nvSpPr>
        <p:spPr>
          <a:xfrm>
            <a:off x="8758074" y="114365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5" name="Rectangle 634"/>
          <p:cNvSpPr/>
          <p:nvPr/>
        </p:nvSpPr>
        <p:spPr>
          <a:xfrm>
            <a:off x="8351836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6" name="Rectangle 635"/>
          <p:cNvSpPr/>
          <p:nvPr/>
        </p:nvSpPr>
        <p:spPr>
          <a:xfrm>
            <a:off x="7133127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7" name="Rectangle 636"/>
          <p:cNvSpPr/>
          <p:nvPr/>
        </p:nvSpPr>
        <p:spPr>
          <a:xfrm>
            <a:off x="7539364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8" name="Rectangle 637"/>
          <p:cNvSpPr/>
          <p:nvPr/>
        </p:nvSpPr>
        <p:spPr>
          <a:xfrm>
            <a:off x="7945601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39" name="Rectangle 638"/>
          <p:cNvSpPr/>
          <p:nvPr/>
        </p:nvSpPr>
        <p:spPr>
          <a:xfrm>
            <a:off x="8758074" y="126309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0" name="Rectangle 639"/>
          <p:cNvSpPr/>
          <p:nvPr/>
        </p:nvSpPr>
        <p:spPr>
          <a:xfrm>
            <a:off x="8351836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1" name="Rectangle 640"/>
          <p:cNvSpPr/>
          <p:nvPr/>
        </p:nvSpPr>
        <p:spPr>
          <a:xfrm>
            <a:off x="7133127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2" name="Rectangle 641"/>
          <p:cNvSpPr/>
          <p:nvPr/>
        </p:nvSpPr>
        <p:spPr>
          <a:xfrm>
            <a:off x="7539364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3" name="Rectangle 642"/>
          <p:cNvSpPr/>
          <p:nvPr/>
        </p:nvSpPr>
        <p:spPr>
          <a:xfrm>
            <a:off x="7945601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644" name="Rectangle 643"/>
          <p:cNvSpPr/>
          <p:nvPr/>
        </p:nvSpPr>
        <p:spPr>
          <a:xfrm>
            <a:off x="8758074" y="138322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5" name="Rectangle 644"/>
          <p:cNvSpPr/>
          <p:nvPr/>
        </p:nvSpPr>
        <p:spPr>
          <a:xfrm>
            <a:off x="8351836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6" name="Rectangle 645"/>
          <p:cNvSpPr/>
          <p:nvPr/>
        </p:nvSpPr>
        <p:spPr>
          <a:xfrm>
            <a:off x="7209883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7" name="Rectangle 646"/>
          <p:cNvSpPr/>
          <p:nvPr/>
        </p:nvSpPr>
        <p:spPr>
          <a:xfrm>
            <a:off x="7737835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8" name="Rectangle 647"/>
          <p:cNvSpPr/>
          <p:nvPr/>
        </p:nvSpPr>
        <p:spPr>
          <a:xfrm>
            <a:off x="2706246" y="507940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9" name="Rectangle 648"/>
          <p:cNvSpPr/>
          <p:nvPr/>
        </p:nvSpPr>
        <p:spPr>
          <a:xfrm>
            <a:off x="2632298" y="501949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0" name="Rectangle 649"/>
          <p:cNvSpPr/>
          <p:nvPr/>
        </p:nvSpPr>
        <p:spPr>
          <a:xfrm>
            <a:off x="4245104" y="513138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1" name="Rectangle 650"/>
          <p:cNvSpPr/>
          <p:nvPr/>
        </p:nvSpPr>
        <p:spPr>
          <a:xfrm>
            <a:off x="2706245" y="5439113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52" name="Rectangle 651"/>
          <p:cNvSpPr/>
          <p:nvPr/>
        </p:nvSpPr>
        <p:spPr>
          <a:xfrm>
            <a:off x="3362026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3" name="Rectangle 652"/>
          <p:cNvSpPr/>
          <p:nvPr/>
        </p:nvSpPr>
        <p:spPr>
          <a:xfrm>
            <a:off x="3768263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55" name="Rectangle 654"/>
          <p:cNvSpPr/>
          <p:nvPr/>
        </p:nvSpPr>
        <p:spPr>
          <a:xfrm>
            <a:off x="2706245" y="5322826"/>
            <a:ext cx="655780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b="1" dirty="0"/>
          </a:p>
        </p:txBody>
      </p:sp>
      <p:sp>
        <p:nvSpPr>
          <p:cNvPr id="656" name="Rectangle 655"/>
          <p:cNvSpPr/>
          <p:nvPr/>
        </p:nvSpPr>
        <p:spPr>
          <a:xfrm>
            <a:off x="3362025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7" name="Rectangle 656"/>
          <p:cNvSpPr/>
          <p:nvPr/>
        </p:nvSpPr>
        <p:spPr>
          <a:xfrm>
            <a:off x="3768262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9" name="Rectangle 658"/>
          <p:cNvSpPr/>
          <p:nvPr/>
        </p:nvSpPr>
        <p:spPr>
          <a:xfrm>
            <a:off x="4174498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0" name="Rectangle 659"/>
          <p:cNvSpPr/>
          <p:nvPr/>
        </p:nvSpPr>
        <p:spPr>
          <a:xfrm>
            <a:off x="4174497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2" name="Rectangle 661"/>
          <p:cNvSpPr/>
          <p:nvPr/>
        </p:nvSpPr>
        <p:spPr>
          <a:xfrm>
            <a:off x="2706245" y="5555210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-</a:t>
            </a:r>
          </a:p>
        </p:txBody>
      </p:sp>
      <p:sp>
        <p:nvSpPr>
          <p:cNvPr id="663" name="Rectangle 662"/>
          <p:cNvSpPr/>
          <p:nvPr/>
        </p:nvSpPr>
        <p:spPr>
          <a:xfrm>
            <a:off x="3362026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4" name="Rectangle 663"/>
          <p:cNvSpPr/>
          <p:nvPr/>
        </p:nvSpPr>
        <p:spPr>
          <a:xfrm>
            <a:off x="3768263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66" name="Rectangle 665"/>
          <p:cNvSpPr/>
          <p:nvPr/>
        </p:nvSpPr>
        <p:spPr>
          <a:xfrm>
            <a:off x="4174498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7" name="Rectangle 666"/>
          <p:cNvSpPr/>
          <p:nvPr/>
        </p:nvSpPr>
        <p:spPr>
          <a:xfrm>
            <a:off x="2706245" y="5675609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   -</a:t>
            </a:r>
          </a:p>
        </p:txBody>
      </p:sp>
      <p:sp>
        <p:nvSpPr>
          <p:cNvPr id="668" name="Rectangle 667"/>
          <p:cNvSpPr/>
          <p:nvPr/>
        </p:nvSpPr>
        <p:spPr>
          <a:xfrm>
            <a:off x="3362026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9" name="Rectangle 668"/>
          <p:cNvSpPr/>
          <p:nvPr/>
        </p:nvSpPr>
        <p:spPr>
          <a:xfrm>
            <a:off x="3768263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1" name="Rectangle 670"/>
          <p:cNvSpPr/>
          <p:nvPr/>
        </p:nvSpPr>
        <p:spPr>
          <a:xfrm>
            <a:off x="4174498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2" name="Rectangle 671"/>
          <p:cNvSpPr/>
          <p:nvPr/>
        </p:nvSpPr>
        <p:spPr>
          <a:xfrm>
            <a:off x="2706245" y="5795051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73" name="Rectangle 672"/>
          <p:cNvSpPr/>
          <p:nvPr/>
        </p:nvSpPr>
        <p:spPr>
          <a:xfrm>
            <a:off x="3362026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4" name="Rectangle 673"/>
          <p:cNvSpPr/>
          <p:nvPr/>
        </p:nvSpPr>
        <p:spPr>
          <a:xfrm>
            <a:off x="3768263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6" name="Rectangle 675"/>
          <p:cNvSpPr/>
          <p:nvPr/>
        </p:nvSpPr>
        <p:spPr>
          <a:xfrm>
            <a:off x="4174498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7" name="Rectangle 676"/>
          <p:cNvSpPr/>
          <p:nvPr/>
        </p:nvSpPr>
        <p:spPr>
          <a:xfrm>
            <a:off x="2706245" y="5915182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-</a:t>
            </a:r>
          </a:p>
        </p:txBody>
      </p:sp>
      <p:sp>
        <p:nvSpPr>
          <p:cNvPr id="678" name="Rectangle 677"/>
          <p:cNvSpPr/>
          <p:nvPr/>
        </p:nvSpPr>
        <p:spPr>
          <a:xfrm>
            <a:off x="3362026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9" name="Rectangle 678"/>
          <p:cNvSpPr/>
          <p:nvPr/>
        </p:nvSpPr>
        <p:spPr>
          <a:xfrm>
            <a:off x="3768263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681" name="Rectangle 680"/>
          <p:cNvSpPr/>
          <p:nvPr/>
        </p:nvSpPr>
        <p:spPr>
          <a:xfrm>
            <a:off x="4174498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2" name="Rectangle 681"/>
          <p:cNvSpPr/>
          <p:nvPr/>
        </p:nvSpPr>
        <p:spPr>
          <a:xfrm>
            <a:off x="2706244" y="6036364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83" name="Rectangle 682"/>
          <p:cNvSpPr/>
          <p:nvPr/>
        </p:nvSpPr>
        <p:spPr>
          <a:xfrm>
            <a:off x="3362025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4" name="Rectangle 683"/>
          <p:cNvSpPr/>
          <p:nvPr/>
        </p:nvSpPr>
        <p:spPr>
          <a:xfrm>
            <a:off x="3768262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686" name="Rectangle 685"/>
          <p:cNvSpPr/>
          <p:nvPr/>
        </p:nvSpPr>
        <p:spPr>
          <a:xfrm>
            <a:off x="4174497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7" name="Rectangle 686"/>
          <p:cNvSpPr/>
          <p:nvPr/>
        </p:nvSpPr>
        <p:spPr>
          <a:xfrm>
            <a:off x="501440" y="507940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8" name="Rectangle 687"/>
          <p:cNvSpPr/>
          <p:nvPr/>
        </p:nvSpPr>
        <p:spPr>
          <a:xfrm>
            <a:off x="427492" y="501949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9" name="Rectangle 688"/>
          <p:cNvSpPr/>
          <p:nvPr/>
        </p:nvSpPr>
        <p:spPr>
          <a:xfrm>
            <a:off x="2040298" y="513138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0" name="Rectangle 689"/>
          <p:cNvSpPr/>
          <p:nvPr/>
        </p:nvSpPr>
        <p:spPr>
          <a:xfrm>
            <a:off x="501439" y="5439113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91" name="Rectangle 690"/>
          <p:cNvSpPr/>
          <p:nvPr/>
        </p:nvSpPr>
        <p:spPr>
          <a:xfrm>
            <a:off x="1157220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2" name="Rectangle 691"/>
          <p:cNvSpPr/>
          <p:nvPr/>
        </p:nvSpPr>
        <p:spPr>
          <a:xfrm>
            <a:off x="1563457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93" name="Rectangle 692"/>
          <p:cNvSpPr/>
          <p:nvPr/>
        </p:nvSpPr>
        <p:spPr>
          <a:xfrm>
            <a:off x="501439" y="5322826"/>
            <a:ext cx="655780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b="1" dirty="0"/>
          </a:p>
        </p:txBody>
      </p:sp>
      <p:sp>
        <p:nvSpPr>
          <p:cNvPr id="694" name="Rectangle 693"/>
          <p:cNvSpPr/>
          <p:nvPr/>
        </p:nvSpPr>
        <p:spPr>
          <a:xfrm>
            <a:off x="1157219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5" name="Rectangle 694"/>
          <p:cNvSpPr/>
          <p:nvPr/>
        </p:nvSpPr>
        <p:spPr>
          <a:xfrm>
            <a:off x="1563456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6" name="Rectangle 695"/>
          <p:cNvSpPr/>
          <p:nvPr/>
        </p:nvSpPr>
        <p:spPr>
          <a:xfrm>
            <a:off x="1969692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7" name="Rectangle 696"/>
          <p:cNvSpPr/>
          <p:nvPr/>
        </p:nvSpPr>
        <p:spPr>
          <a:xfrm>
            <a:off x="1969691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8" name="Rectangle 697"/>
          <p:cNvSpPr/>
          <p:nvPr/>
        </p:nvSpPr>
        <p:spPr>
          <a:xfrm>
            <a:off x="501439" y="5555210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-</a:t>
            </a:r>
          </a:p>
        </p:txBody>
      </p:sp>
      <p:sp>
        <p:nvSpPr>
          <p:cNvPr id="699" name="Rectangle 698"/>
          <p:cNvSpPr/>
          <p:nvPr/>
        </p:nvSpPr>
        <p:spPr>
          <a:xfrm>
            <a:off x="1157220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0" name="Rectangle 699"/>
          <p:cNvSpPr/>
          <p:nvPr/>
        </p:nvSpPr>
        <p:spPr>
          <a:xfrm>
            <a:off x="1563457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1" name="Rectangle 700"/>
          <p:cNvSpPr/>
          <p:nvPr/>
        </p:nvSpPr>
        <p:spPr>
          <a:xfrm>
            <a:off x="1969692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2" name="Rectangle 701"/>
          <p:cNvSpPr/>
          <p:nvPr/>
        </p:nvSpPr>
        <p:spPr>
          <a:xfrm>
            <a:off x="501439" y="5675609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   -</a:t>
            </a:r>
          </a:p>
        </p:txBody>
      </p:sp>
      <p:sp>
        <p:nvSpPr>
          <p:cNvPr id="703" name="Rectangle 702"/>
          <p:cNvSpPr/>
          <p:nvPr/>
        </p:nvSpPr>
        <p:spPr>
          <a:xfrm>
            <a:off x="1157220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4" name="Rectangle 703"/>
          <p:cNvSpPr/>
          <p:nvPr/>
        </p:nvSpPr>
        <p:spPr>
          <a:xfrm>
            <a:off x="1563457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5" name="Rectangle 704"/>
          <p:cNvSpPr/>
          <p:nvPr/>
        </p:nvSpPr>
        <p:spPr>
          <a:xfrm>
            <a:off x="1969692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6" name="Rectangle 705"/>
          <p:cNvSpPr/>
          <p:nvPr/>
        </p:nvSpPr>
        <p:spPr>
          <a:xfrm>
            <a:off x="501439" y="5795051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+</a:t>
            </a:r>
          </a:p>
        </p:txBody>
      </p:sp>
      <p:sp>
        <p:nvSpPr>
          <p:cNvPr id="707" name="Rectangle 706"/>
          <p:cNvSpPr/>
          <p:nvPr/>
        </p:nvSpPr>
        <p:spPr>
          <a:xfrm>
            <a:off x="1157220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8" name="Rectangle 707"/>
          <p:cNvSpPr/>
          <p:nvPr/>
        </p:nvSpPr>
        <p:spPr>
          <a:xfrm>
            <a:off x="1563457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9" name="Rectangle 708"/>
          <p:cNvSpPr/>
          <p:nvPr/>
        </p:nvSpPr>
        <p:spPr>
          <a:xfrm>
            <a:off x="1969692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0" name="Rectangle 709"/>
          <p:cNvSpPr/>
          <p:nvPr/>
        </p:nvSpPr>
        <p:spPr>
          <a:xfrm>
            <a:off x="501439" y="5915182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+</a:t>
            </a:r>
          </a:p>
        </p:txBody>
      </p:sp>
      <p:sp>
        <p:nvSpPr>
          <p:cNvPr id="711" name="Rectangle 710"/>
          <p:cNvSpPr/>
          <p:nvPr/>
        </p:nvSpPr>
        <p:spPr>
          <a:xfrm>
            <a:off x="1157220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2" name="Rectangle 711"/>
          <p:cNvSpPr/>
          <p:nvPr/>
        </p:nvSpPr>
        <p:spPr>
          <a:xfrm>
            <a:off x="1563457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713" name="Rectangle 712"/>
          <p:cNvSpPr/>
          <p:nvPr/>
        </p:nvSpPr>
        <p:spPr>
          <a:xfrm>
            <a:off x="1969692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4" name="Rectangle 713"/>
          <p:cNvSpPr/>
          <p:nvPr/>
        </p:nvSpPr>
        <p:spPr>
          <a:xfrm>
            <a:off x="501438" y="6036364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+</a:t>
            </a:r>
          </a:p>
        </p:txBody>
      </p:sp>
      <p:sp>
        <p:nvSpPr>
          <p:cNvPr id="715" name="Rectangle 714"/>
          <p:cNvSpPr/>
          <p:nvPr/>
        </p:nvSpPr>
        <p:spPr>
          <a:xfrm>
            <a:off x="1157219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6" name="Rectangle 715"/>
          <p:cNvSpPr/>
          <p:nvPr/>
        </p:nvSpPr>
        <p:spPr>
          <a:xfrm>
            <a:off x="1563456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717" name="Rectangle 716"/>
          <p:cNvSpPr/>
          <p:nvPr/>
        </p:nvSpPr>
        <p:spPr>
          <a:xfrm>
            <a:off x="1969691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2" name="Rectangle 751"/>
          <p:cNvSpPr/>
          <p:nvPr/>
        </p:nvSpPr>
        <p:spPr>
          <a:xfrm>
            <a:off x="7131897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3" name="Rectangle 752"/>
          <p:cNvSpPr/>
          <p:nvPr/>
        </p:nvSpPr>
        <p:spPr>
          <a:xfrm>
            <a:off x="7057949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4" name="Rectangle 753"/>
          <p:cNvSpPr/>
          <p:nvPr/>
        </p:nvSpPr>
        <p:spPr>
          <a:xfrm>
            <a:off x="8670755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6" name="Rectangle 755"/>
          <p:cNvSpPr/>
          <p:nvPr/>
        </p:nvSpPr>
        <p:spPr>
          <a:xfrm>
            <a:off x="7538133" y="39237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7" name="Rectangle 756"/>
          <p:cNvSpPr/>
          <p:nvPr/>
        </p:nvSpPr>
        <p:spPr>
          <a:xfrm>
            <a:off x="7944370" y="39237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9" name="Rectangle 758"/>
          <p:cNvSpPr/>
          <p:nvPr/>
        </p:nvSpPr>
        <p:spPr>
          <a:xfrm>
            <a:off x="7131896" y="3807452"/>
            <a:ext cx="406237" cy="237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0" name="Rectangle 759"/>
          <p:cNvSpPr/>
          <p:nvPr/>
        </p:nvSpPr>
        <p:spPr>
          <a:xfrm>
            <a:off x="7538132" y="3807453"/>
            <a:ext cx="812470" cy="1101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2" name="Rectangle 761"/>
          <p:cNvSpPr/>
          <p:nvPr/>
        </p:nvSpPr>
        <p:spPr>
          <a:xfrm>
            <a:off x="8756841" y="3807452"/>
            <a:ext cx="246962" cy="237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4" name="Rectangle 763"/>
          <p:cNvSpPr/>
          <p:nvPr/>
        </p:nvSpPr>
        <p:spPr>
          <a:xfrm>
            <a:off x="8350604" y="3807452"/>
            <a:ext cx="406237" cy="2372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5" name="Rectangle 764"/>
          <p:cNvSpPr/>
          <p:nvPr/>
        </p:nvSpPr>
        <p:spPr>
          <a:xfrm>
            <a:off x="7131895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</a:t>
            </a:r>
          </a:p>
        </p:txBody>
      </p:sp>
      <p:sp>
        <p:nvSpPr>
          <p:cNvPr id="766" name="Rectangle 765"/>
          <p:cNvSpPr/>
          <p:nvPr/>
        </p:nvSpPr>
        <p:spPr>
          <a:xfrm>
            <a:off x="7131896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7" name="Rectangle 766"/>
          <p:cNvSpPr/>
          <p:nvPr/>
        </p:nvSpPr>
        <p:spPr>
          <a:xfrm>
            <a:off x="7538133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8" name="Rectangle 767"/>
          <p:cNvSpPr/>
          <p:nvPr/>
        </p:nvSpPr>
        <p:spPr>
          <a:xfrm>
            <a:off x="7944370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69" name="Rectangle 768"/>
          <p:cNvSpPr/>
          <p:nvPr/>
        </p:nvSpPr>
        <p:spPr>
          <a:xfrm>
            <a:off x="8756843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0" name="Rectangle 769"/>
          <p:cNvSpPr/>
          <p:nvPr/>
        </p:nvSpPr>
        <p:spPr>
          <a:xfrm>
            <a:off x="835060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1" name="Rectangle 770"/>
          <p:cNvSpPr/>
          <p:nvPr/>
        </p:nvSpPr>
        <p:spPr>
          <a:xfrm>
            <a:off x="7131896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2" name="Rectangle 771"/>
          <p:cNvSpPr/>
          <p:nvPr/>
        </p:nvSpPr>
        <p:spPr>
          <a:xfrm>
            <a:off x="7538133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3" name="Rectangle 772"/>
          <p:cNvSpPr/>
          <p:nvPr/>
        </p:nvSpPr>
        <p:spPr>
          <a:xfrm>
            <a:off x="7944370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74" name="Rectangle 773"/>
          <p:cNvSpPr/>
          <p:nvPr/>
        </p:nvSpPr>
        <p:spPr>
          <a:xfrm>
            <a:off x="8756843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5" name="Rectangle 774"/>
          <p:cNvSpPr/>
          <p:nvPr/>
        </p:nvSpPr>
        <p:spPr>
          <a:xfrm>
            <a:off x="835060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6" name="Rectangle 775"/>
          <p:cNvSpPr/>
          <p:nvPr/>
        </p:nvSpPr>
        <p:spPr>
          <a:xfrm>
            <a:off x="7131896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7" name="Rectangle 776"/>
          <p:cNvSpPr/>
          <p:nvPr/>
        </p:nvSpPr>
        <p:spPr>
          <a:xfrm>
            <a:off x="7538133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8" name="Rectangle 777"/>
          <p:cNvSpPr/>
          <p:nvPr/>
        </p:nvSpPr>
        <p:spPr>
          <a:xfrm>
            <a:off x="7944370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79" name="Rectangle 778"/>
          <p:cNvSpPr/>
          <p:nvPr/>
        </p:nvSpPr>
        <p:spPr>
          <a:xfrm>
            <a:off x="8756843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0" name="Rectangle 779"/>
          <p:cNvSpPr/>
          <p:nvPr/>
        </p:nvSpPr>
        <p:spPr>
          <a:xfrm>
            <a:off x="835060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1" name="Rectangle 780"/>
          <p:cNvSpPr/>
          <p:nvPr/>
        </p:nvSpPr>
        <p:spPr>
          <a:xfrm>
            <a:off x="7131896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2" name="Rectangle 781"/>
          <p:cNvSpPr/>
          <p:nvPr/>
        </p:nvSpPr>
        <p:spPr>
          <a:xfrm>
            <a:off x="7538133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3" name="Rectangle 782"/>
          <p:cNvSpPr/>
          <p:nvPr/>
        </p:nvSpPr>
        <p:spPr>
          <a:xfrm>
            <a:off x="7944370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784" name="Rectangle 783"/>
          <p:cNvSpPr/>
          <p:nvPr/>
        </p:nvSpPr>
        <p:spPr>
          <a:xfrm>
            <a:off x="8756843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5" name="Rectangle 784"/>
          <p:cNvSpPr/>
          <p:nvPr/>
        </p:nvSpPr>
        <p:spPr>
          <a:xfrm>
            <a:off x="835060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6" name="Rectangle 785"/>
          <p:cNvSpPr/>
          <p:nvPr/>
        </p:nvSpPr>
        <p:spPr>
          <a:xfrm>
            <a:off x="503741" y="204246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7" name="Rectangle 786"/>
          <p:cNvSpPr/>
          <p:nvPr/>
        </p:nvSpPr>
        <p:spPr>
          <a:xfrm>
            <a:off x="429793" y="1982553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8" name="Rectangle 787"/>
          <p:cNvSpPr/>
          <p:nvPr/>
        </p:nvSpPr>
        <p:spPr>
          <a:xfrm>
            <a:off x="2042599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9" name="Rectangle 788"/>
          <p:cNvSpPr/>
          <p:nvPr/>
        </p:nvSpPr>
        <p:spPr>
          <a:xfrm>
            <a:off x="503740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0" name="Rectangle 789"/>
          <p:cNvSpPr/>
          <p:nvPr/>
        </p:nvSpPr>
        <p:spPr>
          <a:xfrm>
            <a:off x="909977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1" name="Rectangle 790"/>
          <p:cNvSpPr/>
          <p:nvPr/>
        </p:nvSpPr>
        <p:spPr>
          <a:xfrm>
            <a:off x="1316214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92" name="Rectangle 791"/>
          <p:cNvSpPr/>
          <p:nvPr/>
        </p:nvSpPr>
        <p:spPr>
          <a:xfrm>
            <a:off x="2128687" y="240216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3" name="Rectangle 792"/>
          <p:cNvSpPr/>
          <p:nvPr/>
        </p:nvSpPr>
        <p:spPr>
          <a:xfrm>
            <a:off x="503740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4" name="Rectangle 793"/>
          <p:cNvSpPr/>
          <p:nvPr/>
        </p:nvSpPr>
        <p:spPr>
          <a:xfrm>
            <a:off x="909976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5" name="Rectangle 794"/>
          <p:cNvSpPr/>
          <p:nvPr/>
        </p:nvSpPr>
        <p:spPr>
          <a:xfrm>
            <a:off x="1316213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6" name="Rectangle 795"/>
          <p:cNvSpPr/>
          <p:nvPr/>
        </p:nvSpPr>
        <p:spPr>
          <a:xfrm>
            <a:off x="2128685" y="2285882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7" name="Rectangle 796"/>
          <p:cNvSpPr/>
          <p:nvPr/>
        </p:nvSpPr>
        <p:spPr>
          <a:xfrm>
            <a:off x="1722449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8" name="Rectangle 797"/>
          <p:cNvSpPr/>
          <p:nvPr/>
        </p:nvSpPr>
        <p:spPr>
          <a:xfrm>
            <a:off x="1722448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9" name="Rectangle 798"/>
          <p:cNvSpPr/>
          <p:nvPr/>
        </p:nvSpPr>
        <p:spPr>
          <a:xfrm>
            <a:off x="503739" y="3009483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</a:t>
            </a:r>
          </a:p>
        </p:txBody>
      </p:sp>
      <p:sp>
        <p:nvSpPr>
          <p:cNvPr id="800" name="Rectangle 799"/>
          <p:cNvSpPr/>
          <p:nvPr/>
        </p:nvSpPr>
        <p:spPr>
          <a:xfrm>
            <a:off x="503740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1" name="Rectangle 800"/>
          <p:cNvSpPr/>
          <p:nvPr/>
        </p:nvSpPr>
        <p:spPr>
          <a:xfrm>
            <a:off x="909977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2" name="Rectangle 801"/>
          <p:cNvSpPr/>
          <p:nvPr/>
        </p:nvSpPr>
        <p:spPr>
          <a:xfrm>
            <a:off x="1316214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3" name="Rectangle 802"/>
          <p:cNvSpPr/>
          <p:nvPr/>
        </p:nvSpPr>
        <p:spPr>
          <a:xfrm>
            <a:off x="2128687" y="252731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4" name="Rectangle 803"/>
          <p:cNvSpPr/>
          <p:nvPr/>
        </p:nvSpPr>
        <p:spPr>
          <a:xfrm>
            <a:off x="1722449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5" name="Rectangle 804"/>
          <p:cNvSpPr/>
          <p:nvPr/>
        </p:nvSpPr>
        <p:spPr>
          <a:xfrm>
            <a:off x="503740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6" name="Rectangle 805"/>
          <p:cNvSpPr/>
          <p:nvPr/>
        </p:nvSpPr>
        <p:spPr>
          <a:xfrm>
            <a:off x="909977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7" name="Rectangle 806"/>
          <p:cNvSpPr/>
          <p:nvPr/>
        </p:nvSpPr>
        <p:spPr>
          <a:xfrm>
            <a:off x="1316214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8" name="Rectangle 807"/>
          <p:cNvSpPr/>
          <p:nvPr/>
        </p:nvSpPr>
        <p:spPr>
          <a:xfrm>
            <a:off x="2128687" y="264771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9" name="Rectangle 808"/>
          <p:cNvSpPr/>
          <p:nvPr/>
        </p:nvSpPr>
        <p:spPr>
          <a:xfrm>
            <a:off x="1722449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0" name="Rectangle 809"/>
          <p:cNvSpPr/>
          <p:nvPr/>
        </p:nvSpPr>
        <p:spPr>
          <a:xfrm>
            <a:off x="503740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1" name="Rectangle 810"/>
          <p:cNvSpPr/>
          <p:nvPr/>
        </p:nvSpPr>
        <p:spPr>
          <a:xfrm>
            <a:off x="909977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2" name="Rectangle 811"/>
          <p:cNvSpPr/>
          <p:nvPr/>
        </p:nvSpPr>
        <p:spPr>
          <a:xfrm>
            <a:off x="1316214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13" name="Rectangle 812"/>
          <p:cNvSpPr/>
          <p:nvPr/>
        </p:nvSpPr>
        <p:spPr>
          <a:xfrm>
            <a:off x="2128687" y="276715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4" name="Rectangle 813"/>
          <p:cNvSpPr/>
          <p:nvPr/>
        </p:nvSpPr>
        <p:spPr>
          <a:xfrm>
            <a:off x="1722449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5" name="Rectangle 814"/>
          <p:cNvSpPr/>
          <p:nvPr/>
        </p:nvSpPr>
        <p:spPr>
          <a:xfrm>
            <a:off x="503740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6" name="Rectangle 815"/>
          <p:cNvSpPr/>
          <p:nvPr/>
        </p:nvSpPr>
        <p:spPr>
          <a:xfrm>
            <a:off x="909977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7" name="Rectangle 816"/>
          <p:cNvSpPr/>
          <p:nvPr/>
        </p:nvSpPr>
        <p:spPr>
          <a:xfrm>
            <a:off x="1316214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818" name="Rectangle 817"/>
          <p:cNvSpPr/>
          <p:nvPr/>
        </p:nvSpPr>
        <p:spPr>
          <a:xfrm>
            <a:off x="2128687" y="288729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9" name="Rectangle 818"/>
          <p:cNvSpPr/>
          <p:nvPr/>
        </p:nvSpPr>
        <p:spPr>
          <a:xfrm>
            <a:off x="1722449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2" name="Rectangle 821"/>
          <p:cNvSpPr/>
          <p:nvPr/>
        </p:nvSpPr>
        <p:spPr>
          <a:xfrm>
            <a:off x="562657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3" name="Rectangle 822"/>
          <p:cNvSpPr/>
          <p:nvPr/>
        </p:nvSpPr>
        <p:spPr>
          <a:xfrm>
            <a:off x="860839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4" name="Rectangle 823"/>
          <p:cNvSpPr/>
          <p:nvPr/>
        </p:nvSpPr>
        <p:spPr>
          <a:xfrm>
            <a:off x="1160264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5" name="Rectangle 824"/>
          <p:cNvSpPr/>
          <p:nvPr/>
        </p:nvSpPr>
        <p:spPr>
          <a:xfrm>
            <a:off x="9355994" y="2046278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6" name="Rectangle 825"/>
          <p:cNvSpPr/>
          <p:nvPr/>
        </p:nvSpPr>
        <p:spPr>
          <a:xfrm>
            <a:off x="9282046" y="198637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7" name="Rectangle 826"/>
          <p:cNvSpPr/>
          <p:nvPr/>
        </p:nvSpPr>
        <p:spPr>
          <a:xfrm>
            <a:off x="10894852" y="209826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8" name="Rectangle 827"/>
          <p:cNvSpPr/>
          <p:nvPr/>
        </p:nvSpPr>
        <p:spPr>
          <a:xfrm>
            <a:off x="9355993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9" name="Rectangle 828"/>
          <p:cNvSpPr/>
          <p:nvPr/>
        </p:nvSpPr>
        <p:spPr>
          <a:xfrm>
            <a:off x="9762230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0" name="Rectangle 829"/>
          <p:cNvSpPr/>
          <p:nvPr/>
        </p:nvSpPr>
        <p:spPr>
          <a:xfrm>
            <a:off x="10168467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31" name="Rectangle 830"/>
          <p:cNvSpPr/>
          <p:nvPr/>
        </p:nvSpPr>
        <p:spPr>
          <a:xfrm>
            <a:off x="10980940" y="240598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2" name="Rectangle 831"/>
          <p:cNvSpPr/>
          <p:nvPr/>
        </p:nvSpPr>
        <p:spPr>
          <a:xfrm>
            <a:off x="9355993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3" name="Rectangle 832"/>
          <p:cNvSpPr/>
          <p:nvPr/>
        </p:nvSpPr>
        <p:spPr>
          <a:xfrm>
            <a:off x="9762229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4" name="Rectangle 833"/>
          <p:cNvSpPr/>
          <p:nvPr/>
        </p:nvSpPr>
        <p:spPr>
          <a:xfrm>
            <a:off x="10168466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5" name="Rectangle 834"/>
          <p:cNvSpPr/>
          <p:nvPr/>
        </p:nvSpPr>
        <p:spPr>
          <a:xfrm>
            <a:off x="10980938" y="2289699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6" name="Rectangle 835"/>
          <p:cNvSpPr/>
          <p:nvPr/>
        </p:nvSpPr>
        <p:spPr>
          <a:xfrm>
            <a:off x="10574702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7" name="Rectangle 836"/>
          <p:cNvSpPr/>
          <p:nvPr/>
        </p:nvSpPr>
        <p:spPr>
          <a:xfrm>
            <a:off x="10574701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8" name="Rectangle 837"/>
          <p:cNvSpPr/>
          <p:nvPr/>
        </p:nvSpPr>
        <p:spPr>
          <a:xfrm>
            <a:off x="9355992" y="3004247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</a:t>
            </a:r>
          </a:p>
        </p:txBody>
      </p:sp>
      <p:sp>
        <p:nvSpPr>
          <p:cNvPr id="839" name="Rectangle 838"/>
          <p:cNvSpPr/>
          <p:nvPr/>
        </p:nvSpPr>
        <p:spPr>
          <a:xfrm>
            <a:off x="9355993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0" name="Rectangle 839"/>
          <p:cNvSpPr/>
          <p:nvPr/>
        </p:nvSpPr>
        <p:spPr>
          <a:xfrm>
            <a:off x="9762230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1" name="Rectangle 840"/>
          <p:cNvSpPr/>
          <p:nvPr/>
        </p:nvSpPr>
        <p:spPr>
          <a:xfrm>
            <a:off x="10168467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42" name="Rectangle 841"/>
          <p:cNvSpPr/>
          <p:nvPr/>
        </p:nvSpPr>
        <p:spPr>
          <a:xfrm>
            <a:off x="10980940" y="252208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3" name="Rectangle 842"/>
          <p:cNvSpPr/>
          <p:nvPr/>
        </p:nvSpPr>
        <p:spPr>
          <a:xfrm>
            <a:off x="10574702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4" name="Rectangle 843"/>
          <p:cNvSpPr/>
          <p:nvPr/>
        </p:nvSpPr>
        <p:spPr>
          <a:xfrm>
            <a:off x="9355993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5" name="Rectangle 844"/>
          <p:cNvSpPr/>
          <p:nvPr/>
        </p:nvSpPr>
        <p:spPr>
          <a:xfrm>
            <a:off x="9762230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6" name="Rectangle 845"/>
          <p:cNvSpPr/>
          <p:nvPr/>
        </p:nvSpPr>
        <p:spPr>
          <a:xfrm>
            <a:off x="10168467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47" name="Rectangle 846"/>
          <p:cNvSpPr/>
          <p:nvPr/>
        </p:nvSpPr>
        <p:spPr>
          <a:xfrm>
            <a:off x="10980940" y="264248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8" name="Rectangle 847"/>
          <p:cNvSpPr/>
          <p:nvPr/>
        </p:nvSpPr>
        <p:spPr>
          <a:xfrm>
            <a:off x="10574702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9" name="Rectangle 848"/>
          <p:cNvSpPr/>
          <p:nvPr/>
        </p:nvSpPr>
        <p:spPr>
          <a:xfrm>
            <a:off x="9355993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0" name="Rectangle 849"/>
          <p:cNvSpPr/>
          <p:nvPr/>
        </p:nvSpPr>
        <p:spPr>
          <a:xfrm>
            <a:off x="9762230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1" name="Rectangle 850"/>
          <p:cNvSpPr/>
          <p:nvPr/>
        </p:nvSpPr>
        <p:spPr>
          <a:xfrm>
            <a:off x="10168467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52" name="Rectangle 851"/>
          <p:cNvSpPr/>
          <p:nvPr/>
        </p:nvSpPr>
        <p:spPr>
          <a:xfrm>
            <a:off x="10980940" y="276192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3" name="Rectangle 852"/>
          <p:cNvSpPr/>
          <p:nvPr/>
        </p:nvSpPr>
        <p:spPr>
          <a:xfrm>
            <a:off x="10574702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4" name="Rectangle 853"/>
          <p:cNvSpPr/>
          <p:nvPr/>
        </p:nvSpPr>
        <p:spPr>
          <a:xfrm>
            <a:off x="9355993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5" name="Rectangle 854"/>
          <p:cNvSpPr/>
          <p:nvPr/>
        </p:nvSpPr>
        <p:spPr>
          <a:xfrm>
            <a:off x="9762230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6" name="Rectangle 855"/>
          <p:cNvSpPr/>
          <p:nvPr/>
        </p:nvSpPr>
        <p:spPr>
          <a:xfrm>
            <a:off x="10168467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857" name="Rectangle 856"/>
          <p:cNvSpPr/>
          <p:nvPr/>
        </p:nvSpPr>
        <p:spPr>
          <a:xfrm>
            <a:off x="10980940" y="288205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8" name="Rectangle 857"/>
          <p:cNvSpPr/>
          <p:nvPr/>
        </p:nvSpPr>
        <p:spPr>
          <a:xfrm>
            <a:off x="10574702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861" name="Straight Connector 860"/>
          <p:cNvCxnSpPr/>
          <p:nvPr/>
        </p:nvCxnSpPr>
        <p:spPr>
          <a:xfrm>
            <a:off x="9355993" y="2887622"/>
            <a:ext cx="1871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Rectangle 403"/>
          <p:cNvSpPr/>
          <p:nvPr/>
        </p:nvSpPr>
        <p:spPr>
          <a:xfrm>
            <a:off x="7131897" y="5082810"/>
            <a:ext cx="740885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5" name="Rectangle 404"/>
          <p:cNvSpPr/>
          <p:nvPr/>
        </p:nvSpPr>
        <p:spPr>
          <a:xfrm>
            <a:off x="7057949" y="502290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7" name="Rectangle 406"/>
          <p:cNvSpPr/>
          <p:nvPr/>
        </p:nvSpPr>
        <p:spPr>
          <a:xfrm>
            <a:off x="7590887" y="513717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1" name="Rectangle 410"/>
          <p:cNvSpPr/>
          <p:nvPr/>
        </p:nvSpPr>
        <p:spPr>
          <a:xfrm>
            <a:off x="7625824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5" name="Rectangle 414"/>
          <p:cNvSpPr/>
          <p:nvPr/>
        </p:nvSpPr>
        <p:spPr>
          <a:xfrm>
            <a:off x="7625822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0" name="Rectangle 449"/>
          <p:cNvSpPr/>
          <p:nvPr/>
        </p:nvSpPr>
        <p:spPr>
          <a:xfrm>
            <a:off x="7625824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5" name="Rectangle 454"/>
          <p:cNvSpPr/>
          <p:nvPr/>
        </p:nvSpPr>
        <p:spPr>
          <a:xfrm>
            <a:off x="7625824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9" name="Rectangle 478"/>
          <p:cNvSpPr/>
          <p:nvPr/>
        </p:nvSpPr>
        <p:spPr>
          <a:xfrm>
            <a:off x="7625824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4" name="Rectangle 483"/>
          <p:cNvSpPr/>
          <p:nvPr/>
        </p:nvSpPr>
        <p:spPr>
          <a:xfrm>
            <a:off x="7625824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0" name="Rectangle 509"/>
          <p:cNvSpPr/>
          <p:nvPr/>
        </p:nvSpPr>
        <p:spPr>
          <a:xfrm>
            <a:off x="7625824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0" name="Rectangle 679"/>
          <p:cNvSpPr/>
          <p:nvPr/>
        </p:nvSpPr>
        <p:spPr>
          <a:xfrm>
            <a:off x="7378861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5" name="Rectangle 684"/>
          <p:cNvSpPr/>
          <p:nvPr/>
        </p:nvSpPr>
        <p:spPr>
          <a:xfrm>
            <a:off x="7378859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8" name="Rectangle 717"/>
          <p:cNvSpPr/>
          <p:nvPr/>
        </p:nvSpPr>
        <p:spPr>
          <a:xfrm>
            <a:off x="7378861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9" name="Rectangle 718"/>
          <p:cNvSpPr/>
          <p:nvPr/>
        </p:nvSpPr>
        <p:spPr>
          <a:xfrm>
            <a:off x="7378861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0" name="Rectangle 719"/>
          <p:cNvSpPr/>
          <p:nvPr/>
        </p:nvSpPr>
        <p:spPr>
          <a:xfrm>
            <a:off x="7378861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1" name="Rectangle 720"/>
          <p:cNvSpPr/>
          <p:nvPr/>
        </p:nvSpPr>
        <p:spPr>
          <a:xfrm>
            <a:off x="7378861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2" name="Rectangle 721"/>
          <p:cNvSpPr/>
          <p:nvPr/>
        </p:nvSpPr>
        <p:spPr>
          <a:xfrm>
            <a:off x="7378861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3" name="Rectangle 722"/>
          <p:cNvSpPr/>
          <p:nvPr/>
        </p:nvSpPr>
        <p:spPr>
          <a:xfrm>
            <a:off x="7131897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4" name="Rectangle 723"/>
          <p:cNvSpPr/>
          <p:nvPr/>
        </p:nvSpPr>
        <p:spPr>
          <a:xfrm>
            <a:off x="7131895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5" name="Rectangle 724"/>
          <p:cNvSpPr/>
          <p:nvPr/>
        </p:nvSpPr>
        <p:spPr>
          <a:xfrm>
            <a:off x="7131897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6" name="Rectangle 725"/>
          <p:cNvSpPr/>
          <p:nvPr/>
        </p:nvSpPr>
        <p:spPr>
          <a:xfrm>
            <a:off x="7131897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7" name="Rectangle 726"/>
          <p:cNvSpPr/>
          <p:nvPr/>
        </p:nvSpPr>
        <p:spPr>
          <a:xfrm>
            <a:off x="7131897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8" name="Rectangle 727"/>
          <p:cNvSpPr/>
          <p:nvPr/>
        </p:nvSpPr>
        <p:spPr>
          <a:xfrm>
            <a:off x="7131897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9" name="Rectangle 728"/>
          <p:cNvSpPr/>
          <p:nvPr/>
        </p:nvSpPr>
        <p:spPr>
          <a:xfrm>
            <a:off x="7131897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0" name="Rectangle 729"/>
          <p:cNvSpPr/>
          <p:nvPr/>
        </p:nvSpPr>
        <p:spPr>
          <a:xfrm>
            <a:off x="7166042" y="5134626"/>
            <a:ext cx="340927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1" name="Rectangle 730"/>
          <p:cNvSpPr/>
          <p:nvPr/>
        </p:nvSpPr>
        <p:spPr>
          <a:xfrm>
            <a:off x="8262916" y="5082810"/>
            <a:ext cx="740885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2" name="Rectangle 731"/>
          <p:cNvSpPr/>
          <p:nvPr/>
        </p:nvSpPr>
        <p:spPr>
          <a:xfrm>
            <a:off x="8721906" y="513717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7" name="Rectangle 746"/>
          <p:cNvSpPr/>
          <p:nvPr/>
        </p:nvSpPr>
        <p:spPr>
          <a:xfrm>
            <a:off x="8262916" y="5442517"/>
            <a:ext cx="740884" cy="24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48" name="Rectangle 747"/>
          <p:cNvSpPr/>
          <p:nvPr/>
        </p:nvSpPr>
        <p:spPr>
          <a:xfrm>
            <a:off x="8262913" y="5326231"/>
            <a:ext cx="740887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0" name="Rectangle 749"/>
          <p:cNvSpPr/>
          <p:nvPr/>
        </p:nvSpPr>
        <p:spPr>
          <a:xfrm>
            <a:off x="8262916" y="5688066"/>
            <a:ext cx="740884" cy="239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5" name="Rectangle 754"/>
          <p:cNvSpPr/>
          <p:nvPr/>
        </p:nvSpPr>
        <p:spPr>
          <a:xfrm>
            <a:off x="8262916" y="5927639"/>
            <a:ext cx="740884" cy="246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1" name="Rectangle 760"/>
          <p:cNvSpPr/>
          <p:nvPr/>
        </p:nvSpPr>
        <p:spPr>
          <a:xfrm>
            <a:off x="8297061" y="5134626"/>
            <a:ext cx="340927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ight Arrow 1"/>
          <p:cNvSpPr/>
          <p:nvPr/>
        </p:nvSpPr>
        <p:spPr>
          <a:xfrm>
            <a:off x="7986713" y="5456336"/>
            <a:ext cx="171450" cy="4713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841E33F8-2318-488D-8F7D-4BD534D22517}"/>
              </a:ext>
            </a:extLst>
          </p:cNvPr>
          <p:cNvSpPr/>
          <p:nvPr/>
        </p:nvSpPr>
        <p:spPr>
          <a:xfrm>
            <a:off x="9354569" y="357314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849B76C3-ADAE-451C-8AD9-984F5D895E53}"/>
              </a:ext>
            </a:extLst>
          </p:cNvPr>
          <p:cNvSpPr/>
          <p:nvPr/>
        </p:nvSpPr>
        <p:spPr>
          <a:xfrm>
            <a:off x="9280621" y="350128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7CCD6F6-8E99-49A2-810A-3A8BFC73837F}"/>
              </a:ext>
            </a:extLst>
          </p:cNvPr>
          <p:cNvSpPr/>
          <p:nvPr/>
        </p:nvSpPr>
        <p:spPr>
          <a:xfrm>
            <a:off x="10893427" y="362512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F87CCC90-69F6-44B6-B6AB-FA9E588D0B09}"/>
              </a:ext>
            </a:extLst>
          </p:cNvPr>
          <p:cNvSpPr/>
          <p:nvPr/>
        </p:nvSpPr>
        <p:spPr>
          <a:xfrm>
            <a:off x="9354568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0E41ADD9-010D-49B4-A0AF-19D5F587BD8C}"/>
              </a:ext>
            </a:extLst>
          </p:cNvPr>
          <p:cNvSpPr/>
          <p:nvPr/>
        </p:nvSpPr>
        <p:spPr>
          <a:xfrm>
            <a:off x="9760805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30722641-0C04-410D-84F6-1CC23DCE9C07}"/>
              </a:ext>
            </a:extLst>
          </p:cNvPr>
          <p:cNvSpPr/>
          <p:nvPr/>
        </p:nvSpPr>
        <p:spPr>
          <a:xfrm>
            <a:off x="10167042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52EDC5DE-F069-4D1A-A626-91779990319A}"/>
              </a:ext>
            </a:extLst>
          </p:cNvPr>
          <p:cNvSpPr/>
          <p:nvPr/>
        </p:nvSpPr>
        <p:spPr>
          <a:xfrm>
            <a:off x="10979515" y="3945749"/>
            <a:ext cx="246959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B763972B-FC58-4396-AD99-CF6F32E12F58}"/>
              </a:ext>
            </a:extLst>
          </p:cNvPr>
          <p:cNvSpPr/>
          <p:nvPr/>
        </p:nvSpPr>
        <p:spPr>
          <a:xfrm>
            <a:off x="9354568" y="3816565"/>
            <a:ext cx="406237" cy="1291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A09AB4F5-3B43-4073-B92F-4379678461F2}"/>
              </a:ext>
            </a:extLst>
          </p:cNvPr>
          <p:cNvSpPr/>
          <p:nvPr/>
        </p:nvSpPr>
        <p:spPr>
          <a:xfrm>
            <a:off x="9760804" y="3816565"/>
            <a:ext cx="406237" cy="1248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2E251AC5-B183-4AE1-A905-E1ECD5DF58DA}"/>
              </a:ext>
            </a:extLst>
          </p:cNvPr>
          <p:cNvSpPr/>
          <p:nvPr/>
        </p:nvSpPr>
        <p:spPr>
          <a:xfrm>
            <a:off x="10167041" y="3816565"/>
            <a:ext cx="406237" cy="1248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27437E3C-D700-4B0A-9E6D-E241B064E78E}"/>
              </a:ext>
            </a:extLst>
          </p:cNvPr>
          <p:cNvSpPr/>
          <p:nvPr/>
        </p:nvSpPr>
        <p:spPr>
          <a:xfrm>
            <a:off x="10979513" y="3816564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0E9B8DDD-A107-4599-95F3-F17A9CE3A340}"/>
              </a:ext>
            </a:extLst>
          </p:cNvPr>
          <p:cNvSpPr/>
          <p:nvPr/>
        </p:nvSpPr>
        <p:spPr>
          <a:xfrm>
            <a:off x="10573277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931DC5F1-EC05-494A-BD43-A0E559720A7B}"/>
              </a:ext>
            </a:extLst>
          </p:cNvPr>
          <p:cNvSpPr/>
          <p:nvPr/>
        </p:nvSpPr>
        <p:spPr>
          <a:xfrm>
            <a:off x="10573276" y="3816564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4E66B7A2-3C2B-4375-8C1E-7095E88BDABA}"/>
              </a:ext>
            </a:extLst>
          </p:cNvPr>
          <p:cNvCxnSpPr/>
          <p:nvPr/>
        </p:nvCxnSpPr>
        <p:spPr>
          <a:xfrm>
            <a:off x="9354568" y="406603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7CF2DC2-B647-4EB4-9B2C-A981EFCAD586}"/>
              </a:ext>
            </a:extLst>
          </p:cNvPr>
          <p:cNvCxnSpPr/>
          <p:nvPr/>
        </p:nvCxnSpPr>
        <p:spPr>
          <a:xfrm>
            <a:off x="9354568" y="44107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18DB246C-0716-4959-91FC-B82E0EFCBFF9}"/>
              </a:ext>
            </a:extLst>
          </p:cNvPr>
          <p:cNvCxnSpPr/>
          <p:nvPr/>
        </p:nvCxnSpPr>
        <p:spPr>
          <a:xfrm>
            <a:off x="9355992" y="430357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5421B1F8-3240-4C53-985C-A3656559BDD0}"/>
              </a:ext>
            </a:extLst>
          </p:cNvPr>
          <p:cNvCxnSpPr/>
          <p:nvPr/>
        </p:nvCxnSpPr>
        <p:spPr>
          <a:xfrm>
            <a:off x="9355992" y="4181794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F3A75E0-D0B2-400D-8500-49C424575C41}"/>
              </a:ext>
            </a:extLst>
          </p:cNvPr>
          <p:cNvCxnSpPr/>
          <p:nvPr/>
        </p:nvCxnSpPr>
        <p:spPr>
          <a:xfrm>
            <a:off x="9354568" y="45250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7" name="Rectangle 486">
            <a:extLst>
              <a:ext uri="{FF2B5EF4-FFF2-40B4-BE49-F238E27FC236}">
                <a16:creationId xmlns:a16="http://schemas.microsoft.com/office/drawing/2014/main" id="{B74DEC34-3C01-4E40-B7A1-8F121636967E}"/>
              </a:ext>
            </a:extLst>
          </p:cNvPr>
          <p:cNvSpPr/>
          <p:nvPr/>
        </p:nvSpPr>
        <p:spPr>
          <a:xfrm>
            <a:off x="9760804" y="4063190"/>
            <a:ext cx="404814" cy="342830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5CC6723F-611B-4554-926E-A5E4143A119B}"/>
              </a:ext>
            </a:extLst>
          </p:cNvPr>
          <p:cNvCxnSpPr>
            <a:cxnSpLocks/>
          </p:cNvCxnSpPr>
          <p:nvPr/>
        </p:nvCxnSpPr>
        <p:spPr>
          <a:xfrm>
            <a:off x="10079638" y="4404854"/>
            <a:ext cx="188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435DC060-8AEA-4290-862E-3783B4E685EB}"/>
              </a:ext>
            </a:extLst>
          </p:cNvPr>
          <p:cNvCxnSpPr>
            <a:cxnSpLocks/>
          </p:cNvCxnSpPr>
          <p:nvPr/>
        </p:nvCxnSpPr>
        <p:spPr>
          <a:xfrm>
            <a:off x="10167745" y="4314366"/>
            <a:ext cx="528" cy="183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79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 612"/>
          <p:cNvSpPr/>
          <p:nvPr/>
        </p:nvSpPr>
        <p:spPr>
          <a:xfrm>
            <a:off x="715530" y="47849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tangle 449"/>
          <p:cNvSpPr/>
          <p:nvPr/>
        </p:nvSpPr>
        <p:spPr>
          <a:xfrm>
            <a:off x="2901435" y="47849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2" name="Rectangle 611"/>
          <p:cNvSpPr/>
          <p:nvPr/>
        </p:nvSpPr>
        <p:spPr>
          <a:xfrm>
            <a:off x="789478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4" name="Rectangle 613"/>
          <p:cNvSpPr/>
          <p:nvPr/>
        </p:nvSpPr>
        <p:spPr>
          <a:xfrm>
            <a:off x="2328336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" name="Rectangle 614"/>
          <p:cNvSpPr/>
          <p:nvPr/>
        </p:nvSpPr>
        <p:spPr>
          <a:xfrm>
            <a:off x="789477" y="898107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9" name="Rectangle 618"/>
          <p:cNvSpPr/>
          <p:nvPr/>
        </p:nvSpPr>
        <p:spPr>
          <a:xfrm>
            <a:off x="789477" y="781820"/>
            <a:ext cx="448773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6" name="Rectangle 645"/>
          <p:cNvSpPr/>
          <p:nvPr/>
        </p:nvSpPr>
        <p:spPr>
          <a:xfrm>
            <a:off x="866233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7" name="Rectangle 646"/>
          <p:cNvSpPr/>
          <p:nvPr/>
        </p:nvSpPr>
        <p:spPr>
          <a:xfrm>
            <a:off x="1394185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4" name="Rectangle 403"/>
          <p:cNvSpPr/>
          <p:nvPr/>
        </p:nvSpPr>
        <p:spPr>
          <a:xfrm>
            <a:off x="1269662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5" name="Rectangle 404"/>
          <p:cNvSpPr/>
          <p:nvPr/>
        </p:nvSpPr>
        <p:spPr>
          <a:xfrm>
            <a:off x="1509714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7" name="Rectangle 406"/>
          <p:cNvSpPr/>
          <p:nvPr/>
        </p:nvSpPr>
        <p:spPr>
          <a:xfrm>
            <a:off x="1749766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8" name="Rectangle 407"/>
          <p:cNvSpPr/>
          <p:nvPr/>
        </p:nvSpPr>
        <p:spPr>
          <a:xfrm>
            <a:off x="1989818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9" name="Rectangle 408"/>
          <p:cNvSpPr/>
          <p:nvPr/>
        </p:nvSpPr>
        <p:spPr>
          <a:xfrm>
            <a:off x="2229870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0" name="Rectangle 409"/>
          <p:cNvSpPr/>
          <p:nvPr/>
        </p:nvSpPr>
        <p:spPr>
          <a:xfrm>
            <a:off x="2469922" y="781820"/>
            <a:ext cx="193444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1" name="Rectangle 410"/>
          <p:cNvSpPr/>
          <p:nvPr/>
        </p:nvSpPr>
        <p:spPr>
          <a:xfrm>
            <a:off x="789477" y="1086217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2" name="Rectangle 411"/>
          <p:cNvSpPr/>
          <p:nvPr/>
        </p:nvSpPr>
        <p:spPr>
          <a:xfrm>
            <a:off x="789477" y="1278901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3" name="Rectangle 412"/>
          <p:cNvSpPr/>
          <p:nvPr/>
        </p:nvSpPr>
        <p:spPr>
          <a:xfrm>
            <a:off x="1269621" y="898107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4" name="Rectangle 413"/>
          <p:cNvSpPr/>
          <p:nvPr/>
        </p:nvSpPr>
        <p:spPr>
          <a:xfrm>
            <a:off x="1269621" y="1086217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5" name="Rectangle 414"/>
          <p:cNvSpPr/>
          <p:nvPr/>
        </p:nvSpPr>
        <p:spPr>
          <a:xfrm>
            <a:off x="1269621" y="1278901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6" name="Rectangle 415"/>
          <p:cNvSpPr/>
          <p:nvPr/>
        </p:nvSpPr>
        <p:spPr>
          <a:xfrm>
            <a:off x="1356085" y="938498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7" name="Rectangle 416"/>
          <p:cNvSpPr/>
          <p:nvPr/>
        </p:nvSpPr>
        <p:spPr>
          <a:xfrm>
            <a:off x="1624198" y="1124628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/>
          <p:cNvSpPr/>
          <p:nvPr/>
        </p:nvSpPr>
        <p:spPr>
          <a:xfrm>
            <a:off x="2009897" y="938498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tangle 446"/>
          <p:cNvSpPr/>
          <p:nvPr/>
        </p:nvSpPr>
        <p:spPr>
          <a:xfrm>
            <a:off x="1889871" y="1319292"/>
            <a:ext cx="71045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8" name="Rectangle 447"/>
          <p:cNvSpPr/>
          <p:nvPr/>
        </p:nvSpPr>
        <p:spPr>
          <a:xfrm>
            <a:off x="1963779" y="1124628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/>
          <p:cNvSpPr/>
          <p:nvPr/>
        </p:nvSpPr>
        <p:spPr>
          <a:xfrm>
            <a:off x="2975383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1" name="Rectangle 450"/>
          <p:cNvSpPr/>
          <p:nvPr/>
        </p:nvSpPr>
        <p:spPr>
          <a:xfrm>
            <a:off x="4514241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5" name="Rectangle 454"/>
          <p:cNvSpPr/>
          <p:nvPr/>
        </p:nvSpPr>
        <p:spPr>
          <a:xfrm>
            <a:off x="3052138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6" name="Rectangle 455"/>
          <p:cNvSpPr/>
          <p:nvPr/>
        </p:nvSpPr>
        <p:spPr>
          <a:xfrm>
            <a:off x="3580090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tangle 456"/>
          <p:cNvSpPr/>
          <p:nvPr/>
        </p:nvSpPr>
        <p:spPr>
          <a:xfrm>
            <a:off x="3455567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2" name="Rectangle 461"/>
          <p:cNvSpPr/>
          <p:nvPr/>
        </p:nvSpPr>
        <p:spPr>
          <a:xfrm>
            <a:off x="3695619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8" name="Rectangle 477"/>
          <p:cNvSpPr/>
          <p:nvPr/>
        </p:nvSpPr>
        <p:spPr>
          <a:xfrm>
            <a:off x="3935671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9" name="Rectangle 478"/>
          <p:cNvSpPr/>
          <p:nvPr/>
        </p:nvSpPr>
        <p:spPr>
          <a:xfrm>
            <a:off x="4175723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0" name="Rectangle 479"/>
          <p:cNvSpPr/>
          <p:nvPr/>
        </p:nvSpPr>
        <p:spPr>
          <a:xfrm>
            <a:off x="4415775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1" name="Rectangle 480"/>
          <p:cNvSpPr/>
          <p:nvPr/>
        </p:nvSpPr>
        <p:spPr>
          <a:xfrm>
            <a:off x="4655827" y="781820"/>
            <a:ext cx="193444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4" name="Rectangle 483"/>
          <p:cNvSpPr/>
          <p:nvPr/>
        </p:nvSpPr>
        <p:spPr>
          <a:xfrm>
            <a:off x="2975383" y="898107"/>
            <a:ext cx="1871905" cy="335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7" name="Rectangle 486"/>
          <p:cNvSpPr/>
          <p:nvPr/>
        </p:nvSpPr>
        <p:spPr>
          <a:xfrm>
            <a:off x="3383756" y="939949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2" name="Rectangle 501"/>
          <p:cNvSpPr/>
          <p:nvPr/>
        </p:nvSpPr>
        <p:spPr>
          <a:xfrm>
            <a:off x="4177696" y="946582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6" name="Rectangle 505"/>
          <p:cNvSpPr/>
          <p:nvPr/>
        </p:nvSpPr>
        <p:spPr>
          <a:xfrm>
            <a:off x="3215474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7" name="Rectangle 506"/>
          <p:cNvSpPr/>
          <p:nvPr/>
        </p:nvSpPr>
        <p:spPr>
          <a:xfrm>
            <a:off x="2975402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8" name="Rectangle 507"/>
          <p:cNvSpPr/>
          <p:nvPr/>
        </p:nvSpPr>
        <p:spPr>
          <a:xfrm>
            <a:off x="3055184" y="939672"/>
            <a:ext cx="172806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9" name="Rectangle 508"/>
          <p:cNvSpPr/>
          <p:nvPr/>
        </p:nvSpPr>
        <p:spPr>
          <a:xfrm>
            <a:off x="3379326" y="1083097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0" name="Rectangle 509"/>
          <p:cNvSpPr/>
          <p:nvPr/>
        </p:nvSpPr>
        <p:spPr>
          <a:xfrm>
            <a:off x="789477" y="1470497"/>
            <a:ext cx="448773" cy="1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1" name="Rectangle 510"/>
          <p:cNvSpPr/>
          <p:nvPr/>
        </p:nvSpPr>
        <p:spPr>
          <a:xfrm>
            <a:off x="1269621" y="1470497"/>
            <a:ext cx="1391762" cy="1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789479" y="3303886"/>
            <a:ext cx="64585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715530" y="32439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1148455" y="33582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789477" y="3663593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" name="Rectangle 48"/>
          <p:cNvSpPr/>
          <p:nvPr/>
        </p:nvSpPr>
        <p:spPr>
          <a:xfrm>
            <a:off x="1188375" y="3663593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789477" y="354730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" name="Rectangle 50"/>
          <p:cNvSpPr/>
          <p:nvPr/>
        </p:nvSpPr>
        <p:spPr>
          <a:xfrm>
            <a:off x="1188373" y="354730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789477" y="378874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" name="Rectangle 52"/>
          <p:cNvSpPr/>
          <p:nvPr/>
        </p:nvSpPr>
        <p:spPr>
          <a:xfrm>
            <a:off x="1188375" y="378874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789477" y="390914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" name="Rectangle 54"/>
          <p:cNvSpPr/>
          <p:nvPr/>
        </p:nvSpPr>
        <p:spPr>
          <a:xfrm>
            <a:off x="1188375" y="390914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789477" y="40285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" name="Rectangle 56"/>
          <p:cNvSpPr/>
          <p:nvPr/>
        </p:nvSpPr>
        <p:spPr>
          <a:xfrm>
            <a:off x="1188375" y="402858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" name="Rectangle 57"/>
          <p:cNvSpPr/>
          <p:nvPr/>
        </p:nvSpPr>
        <p:spPr>
          <a:xfrm>
            <a:off x="789477" y="414871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" name="Rectangle 58"/>
          <p:cNvSpPr/>
          <p:nvPr/>
        </p:nvSpPr>
        <p:spPr>
          <a:xfrm>
            <a:off x="1188375" y="414871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" name="Rectangle 59"/>
          <p:cNvSpPr/>
          <p:nvPr/>
        </p:nvSpPr>
        <p:spPr>
          <a:xfrm>
            <a:off x="1482141" y="3303885"/>
            <a:ext cx="1179242" cy="1091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" name="Rectangle 60"/>
          <p:cNvSpPr/>
          <p:nvPr/>
        </p:nvSpPr>
        <p:spPr>
          <a:xfrm>
            <a:off x="2084091" y="339196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Straight Connector 61"/>
          <p:cNvCxnSpPr/>
          <p:nvPr/>
        </p:nvCxnSpPr>
        <p:spPr>
          <a:xfrm>
            <a:off x="1739073" y="349619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084091" y="3573182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Straight Connector 63"/>
          <p:cNvCxnSpPr/>
          <p:nvPr/>
        </p:nvCxnSpPr>
        <p:spPr>
          <a:xfrm>
            <a:off x="1739073" y="3677412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084091" y="375076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/>
          <p:cNvCxnSpPr/>
          <p:nvPr/>
        </p:nvCxnSpPr>
        <p:spPr>
          <a:xfrm>
            <a:off x="1739073" y="385499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084091" y="39319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Straight Connector 67"/>
          <p:cNvCxnSpPr/>
          <p:nvPr/>
        </p:nvCxnSpPr>
        <p:spPr>
          <a:xfrm>
            <a:off x="1739073" y="403620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89477" y="42733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1188375" y="427330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2979732" y="3303886"/>
            <a:ext cx="64585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2905783" y="32439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338708" y="33582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tangle 73"/>
          <p:cNvSpPr/>
          <p:nvPr/>
        </p:nvSpPr>
        <p:spPr>
          <a:xfrm>
            <a:off x="2979730" y="3663593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3378628" y="3663593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2979730" y="354730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3378626" y="354730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2979730" y="378874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3378628" y="378874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2979730" y="390914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" name="Rectangle 80"/>
          <p:cNvSpPr/>
          <p:nvPr/>
        </p:nvSpPr>
        <p:spPr>
          <a:xfrm>
            <a:off x="3378628" y="390914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2979730" y="40285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" name="Rectangle 82"/>
          <p:cNvSpPr/>
          <p:nvPr/>
        </p:nvSpPr>
        <p:spPr>
          <a:xfrm>
            <a:off x="3378628" y="402858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" name="Rectangle 83"/>
          <p:cNvSpPr/>
          <p:nvPr/>
        </p:nvSpPr>
        <p:spPr>
          <a:xfrm>
            <a:off x="2979730" y="414871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" name="Rectangle 84"/>
          <p:cNvSpPr/>
          <p:nvPr/>
        </p:nvSpPr>
        <p:spPr>
          <a:xfrm>
            <a:off x="3378628" y="414871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" name="Rectangle 85"/>
          <p:cNvSpPr/>
          <p:nvPr/>
        </p:nvSpPr>
        <p:spPr>
          <a:xfrm>
            <a:off x="3672394" y="3303885"/>
            <a:ext cx="1179242" cy="1091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3929326" y="3496193"/>
            <a:ext cx="3031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938069" y="3625215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937639" y="3750760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979730" y="4268157"/>
            <a:ext cx="406237" cy="12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6" name="Rectangle 95"/>
          <p:cNvSpPr/>
          <p:nvPr/>
        </p:nvSpPr>
        <p:spPr>
          <a:xfrm>
            <a:off x="3378628" y="4268157"/>
            <a:ext cx="246959" cy="12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3929326" y="3894148"/>
            <a:ext cx="3031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938069" y="4023170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937639" y="4148715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22918F-AC95-457E-8D7D-670755F9F7B0}"/>
              </a:ext>
            </a:extLst>
          </p:cNvPr>
          <p:cNvSpPr/>
          <p:nvPr/>
        </p:nvSpPr>
        <p:spPr>
          <a:xfrm>
            <a:off x="717239" y="506627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7C7AD7C-6DAB-4ED0-8B57-0C0B8DE268D7}"/>
              </a:ext>
            </a:extLst>
          </p:cNvPr>
          <p:cNvSpPr/>
          <p:nvPr/>
        </p:nvSpPr>
        <p:spPr>
          <a:xfrm>
            <a:off x="1117356" y="549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D5D557-4BBD-420D-A1AD-6D0C9E9AC41E}"/>
              </a:ext>
            </a:extLst>
          </p:cNvPr>
          <p:cNvSpPr/>
          <p:nvPr/>
        </p:nvSpPr>
        <p:spPr>
          <a:xfrm>
            <a:off x="1523593" y="549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9A01A0A-533D-4517-B68C-7D06D2167C9F}"/>
              </a:ext>
            </a:extLst>
          </p:cNvPr>
          <p:cNvSpPr/>
          <p:nvPr/>
        </p:nvSpPr>
        <p:spPr>
          <a:xfrm>
            <a:off x="1929830" y="549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0C5B0E0-3F86-4D96-B625-4E89A2A4309A}"/>
              </a:ext>
            </a:extLst>
          </p:cNvPr>
          <p:cNvSpPr/>
          <p:nvPr/>
        </p:nvSpPr>
        <p:spPr>
          <a:xfrm>
            <a:off x="1117356" y="56187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BE17873-7D68-4B9B-B9E7-7C5CB037B078}"/>
              </a:ext>
            </a:extLst>
          </p:cNvPr>
          <p:cNvSpPr/>
          <p:nvPr/>
        </p:nvSpPr>
        <p:spPr>
          <a:xfrm>
            <a:off x="1523593" y="56187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6334102-4E47-4E32-B0B1-B0F4C98A5F0E}"/>
              </a:ext>
            </a:extLst>
          </p:cNvPr>
          <p:cNvSpPr/>
          <p:nvPr/>
        </p:nvSpPr>
        <p:spPr>
          <a:xfrm>
            <a:off x="1929830" y="56187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400BA83-001A-40DC-979E-1C4389DA7386}"/>
              </a:ext>
            </a:extLst>
          </p:cNvPr>
          <p:cNvSpPr/>
          <p:nvPr/>
        </p:nvSpPr>
        <p:spPr>
          <a:xfrm>
            <a:off x="1117356" y="573820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8479DAF-D627-449C-AA4D-3E1995E81041}"/>
              </a:ext>
            </a:extLst>
          </p:cNvPr>
          <p:cNvSpPr/>
          <p:nvPr/>
        </p:nvSpPr>
        <p:spPr>
          <a:xfrm>
            <a:off x="1523593" y="573820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4A8CD45-D255-4C23-BCC8-BEB98E4232C4}"/>
              </a:ext>
            </a:extLst>
          </p:cNvPr>
          <p:cNvSpPr/>
          <p:nvPr/>
        </p:nvSpPr>
        <p:spPr>
          <a:xfrm>
            <a:off x="1929830" y="573820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FB855D7-EE61-4EB2-AFAD-87ED718E85E4}"/>
              </a:ext>
            </a:extLst>
          </p:cNvPr>
          <p:cNvSpPr/>
          <p:nvPr/>
        </p:nvSpPr>
        <p:spPr>
          <a:xfrm>
            <a:off x="1117356" y="585833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3696468-FAB8-41B4-9B4F-297A98F98D15}"/>
              </a:ext>
            </a:extLst>
          </p:cNvPr>
          <p:cNvSpPr/>
          <p:nvPr/>
        </p:nvSpPr>
        <p:spPr>
          <a:xfrm>
            <a:off x="1523593" y="585833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5D54647-86C3-47EA-B2B8-66B7CF94B596}"/>
              </a:ext>
            </a:extLst>
          </p:cNvPr>
          <p:cNvSpPr/>
          <p:nvPr/>
        </p:nvSpPr>
        <p:spPr>
          <a:xfrm>
            <a:off x="1929830" y="585833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83D35B7-4982-49DF-BF94-A92D5E58E713}"/>
              </a:ext>
            </a:extLst>
          </p:cNvPr>
          <p:cNvSpPr/>
          <p:nvPr/>
        </p:nvSpPr>
        <p:spPr>
          <a:xfrm>
            <a:off x="1117241" y="538540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DD9C61B-1E41-4D85-81E8-C3E93FA037FA}"/>
              </a:ext>
            </a:extLst>
          </p:cNvPr>
          <p:cNvSpPr/>
          <p:nvPr/>
        </p:nvSpPr>
        <p:spPr>
          <a:xfrm>
            <a:off x="1523478" y="538540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E574A95-EDA1-4BEA-B8CF-08D8BEC24371}"/>
              </a:ext>
            </a:extLst>
          </p:cNvPr>
          <p:cNvSpPr/>
          <p:nvPr/>
        </p:nvSpPr>
        <p:spPr>
          <a:xfrm>
            <a:off x="1929713" y="538540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3634429-8B68-4598-B616-3787868EC045}"/>
              </a:ext>
            </a:extLst>
          </p:cNvPr>
          <p:cNvSpPr/>
          <p:nvPr/>
        </p:nvSpPr>
        <p:spPr>
          <a:xfrm>
            <a:off x="1526647" y="5494441"/>
            <a:ext cx="403183" cy="359968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4FEC86D-2404-46C1-B4C7-B07A1F8C9A27}"/>
              </a:ext>
            </a:extLst>
          </p:cNvPr>
          <p:cNvCxnSpPr>
            <a:cxnSpLocks/>
          </p:cNvCxnSpPr>
          <p:nvPr/>
        </p:nvCxnSpPr>
        <p:spPr>
          <a:xfrm>
            <a:off x="1842903" y="5854410"/>
            <a:ext cx="188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6C4DDD2-6C7C-4DC7-9F06-15CE07AE71D7}"/>
              </a:ext>
            </a:extLst>
          </p:cNvPr>
          <p:cNvCxnSpPr>
            <a:cxnSpLocks/>
          </p:cNvCxnSpPr>
          <p:nvPr/>
        </p:nvCxnSpPr>
        <p:spPr>
          <a:xfrm>
            <a:off x="1931010" y="5763922"/>
            <a:ext cx="528" cy="183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29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404"/>
          <p:cNvSpPr/>
          <p:nvPr/>
        </p:nvSpPr>
        <p:spPr>
          <a:xfrm>
            <a:off x="622166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0" name="Rectangle 409"/>
          <p:cNvSpPr/>
          <p:nvPr/>
        </p:nvSpPr>
        <p:spPr>
          <a:xfrm>
            <a:off x="1363731" y="834049"/>
            <a:ext cx="406237" cy="123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14" name="Rectangle 413"/>
          <p:cNvSpPr/>
          <p:nvPr/>
        </p:nvSpPr>
        <p:spPr>
          <a:xfrm>
            <a:off x="1363730" y="71776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9" name="Rectangle 448"/>
          <p:cNvSpPr/>
          <p:nvPr/>
        </p:nvSpPr>
        <p:spPr>
          <a:xfrm>
            <a:off x="1363731" y="95919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54" name="Rectangle 453"/>
          <p:cNvSpPr/>
          <p:nvPr/>
        </p:nvSpPr>
        <p:spPr>
          <a:xfrm>
            <a:off x="1363731" y="10795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78" name="Rectangle 477"/>
          <p:cNvSpPr/>
          <p:nvPr/>
        </p:nvSpPr>
        <p:spPr>
          <a:xfrm>
            <a:off x="1363731" y="119904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83" name="Rectangle 482"/>
          <p:cNvSpPr/>
          <p:nvPr/>
        </p:nvSpPr>
        <p:spPr>
          <a:xfrm>
            <a:off x="1363731" y="131917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488" name="Rectangle 487"/>
          <p:cNvSpPr/>
          <p:nvPr/>
        </p:nvSpPr>
        <p:spPr>
          <a:xfrm>
            <a:off x="1363730" y="14386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cxnSp>
        <p:nvCxnSpPr>
          <p:cNvPr id="861" name="Straight Connector 860"/>
          <p:cNvCxnSpPr/>
          <p:nvPr/>
        </p:nvCxnSpPr>
        <p:spPr>
          <a:xfrm>
            <a:off x="1358015" y="1438613"/>
            <a:ext cx="41646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>
            <a:off x="2948907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" name="Rectangle 511"/>
          <p:cNvSpPr/>
          <p:nvPr/>
        </p:nvSpPr>
        <p:spPr>
          <a:xfrm>
            <a:off x="3536501" y="840467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3" name="Rectangle 512"/>
          <p:cNvSpPr/>
          <p:nvPr/>
        </p:nvSpPr>
        <p:spPr>
          <a:xfrm>
            <a:off x="3942738" y="840467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4" name="Rectangle 513"/>
          <p:cNvSpPr/>
          <p:nvPr/>
        </p:nvSpPr>
        <p:spPr>
          <a:xfrm>
            <a:off x="3536500" y="724181"/>
            <a:ext cx="812470" cy="118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5" name="Rectangle 514"/>
          <p:cNvSpPr/>
          <p:nvPr/>
        </p:nvSpPr>
        <p:spPr>
          <a:xfrm>
            <a:off x="3536501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6" name="Rectangle 515"/>
          <p:cNvSpPr/>
          <p:nvPr/>
        </p:nvSpPr>
        <p:spPr>
          <a:xfrm>
            <a:off x="3942738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7" name="Rectangle 516"/>
          <p:cNvSpPr/>
          <p:nvPr/>
        </p:nvSpPr>
        <p:spPr>
          <a:xfrm>
            <a:off x="3536501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8" name="Rectangle 517"/>
          <p:cNvSpPr/>
          <p:nvPr/>
        </p:nvSpPr>
        <p:spPr>
          <a:xfrm>
            <a:off x="3942738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9" name="Rectangle 518"/>
          <p:cNvSpPr/>
          <p:nvPr/>
        </p:nvSpPr>
        <p:spPr>
          <a:xfrm>
            <a:off x="3536501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0" name="Rectangle 519"/>
          <p:cNvSpPr/>
          <p:nvPr/>
        </p:nvSpPr>
        <p:spPr>
          <a:xfrm>
            <a:off x="3942738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21" name="Rectangle 520"/>
          <p:cNvSpPr/>
          <p:nvPr/>
        </p:nvSpPr>
        <p:spPr>
          <a:xfrm>
            <a:off x="3536501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2" name="Rectangle 521"/>
          <p:cNvSpPr/>
          <p:nvPr/>
        </p:nvSpPr>
        <p:spPr>
          <a:xfrm>
            <a:off x="3942738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523" name="Rectangle 522"/>
          <p:cNvSpPr/>
          <p:nvPr/>
        </p:nvSpPr>
        <p:spPr>
          <a:xfrm>
            <a:off x="3536501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4" name="Rectangle 523"/>
          <p:cNvSpPr/>
          <p:nvPr/>
        </p:nvSpPr>
        <p:spPr>
          <a:xfrm>
            <a:off x="3942738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525" name="Rectangle 524"/>
          <p:cNvSpPr/>
          <p:nvPr/>
        </p:nvSpPr>
        <p:spPr>
          <a:xfrm>
            <a:off x="5275648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Rectangle 528"/>
          <p:cNvSpPr/>
          <p:nvPr/>
        </p:nvSpPr>
        <p:spPr>
          <a:xfrm>
            <a:off x="608957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1" name="Rectangle 530"/>
          <p:cNvSpPr/>
          <p:nvPr/>
        </p:nvSpPr>
        <p:spPr>
          <a:xfrm>
            <a:off x="608957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3" name="Rectangle 532"/>
          <p:cNvSpPr/>
          <p:nvPr/>
        </p:nvSpPr>
        <p:spPr>
          <a:xfrm>
            <a:off x="608957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5" name="Rectangle 534"/>
          <p:cNvSpPr/>
          <p:nvPr/>
        </p:nvSpPr>
        <p:spPr>
          <a:xfrm>
            <a:off x="608957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7" name="Rectangle 536"/>
          <p:cNvSpPr/>
          <p:nvPr/>
        </p:nvSpPr>
        <p:spPr>
          <a:xfrm>
            <a:off x="608957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9" name="Rectangle 538"/>
          <p:cNvSpPr/>
          <p:nvPr/>
        </p:nvSpPr>
        <p:spPr>
          <a:xfrm>
            <a:off x="608957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41" name="Rectangle 540"/>
          <p:cNvSpPr/>
          <p:nvPr/>
        </p:nvSpPr>
        <p:spPr>
          <a:xfrm>
            <a:off x="649580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2" name="Rectangle 541"/>
          <p:cNvSpPr/>
          <p:nvPr/>
        </p:nvSpPr>
        <p:spPr>
          <a:xfrm>
            <a:off x="649580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3" name="Rectangle 542"/>
          <p:cNvSpPr/>
          <p:nvPr/>
        </p:nvSpPr>
        <p:spPr>
          <a:xfrm>
            <a:off x="649580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4" name="Rectangle 543"/>
          <p:cNvSpPr/>
          <p:nvPr/>
        </p:nvSpPr>
        <p:spPr>
          <a:xfrm>
            <a:off x="649580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5" name="Rectangle 544"/>
          <p:cNvSpPr/>
          <p:nvPr/>
        </p:nvSpPr>
        <p:spPr>
          <a:xfrm>
            <a:off x="649580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6" name="Rectangle 545"/>
          <p:cNvSpPr/>
          <p:nvPr/>
        </p:nvSpPr>
        <p:spPr>
          <a:xfrm>
            <a:off x="649580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7" name="Rectangle 546"/>
          <p:cNvSpPr/>
          <p:nvPr/>
        </p:nvSpPr>
        <p:spPr>
          <a:xfrm>
            <a:off x="568334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8" name="Rectangle 547"/>
          <p:cNvSpPr/>
          <p:nvPr/>
        </p:nvSpPr>
        <p:spPr>
          <a:xfrm>
            <a:off x="568334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9" name="Rectangle 548"/>
          <p:cNvSpPr/>
          <p:nvPr/>
        </p:nvSpPr>
        <p:spPr>
          <a:xfrm>
            <a:off x="568334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50" name="Rectangle 549"/>
          <p:cNvSpPr/>
          <p:nvPr/>
        </p:nvSpPr>
        <p:spPr>
          <a:xfrm>
            <a:off x="568334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51" name="Rectangle 550"/>
          <p:cNvSpPr/>
          <p:nvPr/>
        </p:nvSpPr>
        <p:spPr>
          <a:xfrm>
            <a:off x="568334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52" name="Rectangle 551"/>
          <p:cNvSpPr/>
          <p:nvPr/>
        </p:nvSpPr>
        <p:spPr>
          <a:xfrm>
            <a:off x="568334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53" name="Rectangle 552"/>
          <p:cNvSpPr/>
          <p:nvPr/>
        </p:nvSpPr>
        <p:spPr>
          <a:xfrm>
            <a:off x="5683342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4" name="Rectangle 553"/>
          <p:cNvSpPr/>
          <p:nvPr/>
        </p:nvSpPr>
        <p:spPr>
          <a:xfrm>
            <a:off x="6089578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5" name="Rectangle 554"/>
          <p:cNvSpPr/>
          <p:nvPr/>
        </p:nvSpPr>
        <p:spPr>
          <a:xfrm>
            <a:off x="6495808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622166" y="19306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363731" y="22861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9" name="Rectangle 48"/>
          <p:cNvSpPr/>
          <p:nvPr/>
        </p:nvSpPr>
        <p:spPr>
          <a:xfrm>
            <a:off x="1363730" y="2169894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1363731" y="241133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" name="Rectangle 50"/>
          <p:cNvSpPr/>
          <p:nvPr/>
        </p:nvSpPr>
        <p:spPr>
          <a:xfrm>
            <a:off x="1363731" y="2531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2" name="Rectangle 51"/>
          <p:cNvSpPr/>
          <p:nvPr/>
        </p:nvSpPr>
        <p:spPr>
          <a:xfrm>
            <a:off x="1363731" y="265117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3" name="Rectangle 52"/>
          <p:cNvSpPr/>
          <p:nvPr/>
        </p:nvSpPr>
        <p:spPr>
          <a:xfrm>
            <a:off x="1363731" y="277130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63730" y="289074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2" name="Rectangle 1"/>
          <p:cNvSpPr/>
          <p:nvPr/>
        </p:nvSpPr>
        <p:spPr>
          <a:xfrm>
            <a:off x="1385889" y="2319338"/>
            <a:ext cx="2667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1385889" y="2448243"/>
            <a:ext cx="16192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1385889" y="2570036"/>
            <a:ext cx="33813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1385889" y="2682816"/>
            <a:ext cx="2667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 59"/>
          <p:cNvSpPr/>
          <p:nvPr/>
        </p:nvSpPr>
        <p:spPr>
          <a:xfrm>
            <a:off x="1385889" y="2811721"/>
            <a:ext cx="16192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/>
          <p:cNvSpPr/>
          <p:nvPr/>
        </p:nvSpPr>
        <p:spPr>
          <a:xfrm>
            <a:off x="1385889" y="2933514"/>
            <a:ext cx="33813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2948907" y="1924005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/>
          <p:cNvSpPr/>
          <p:nvPr/>
        </p:nvSpPr>
        <p:spPr>
          <a:xfrm>
            <a:off x="3690472" y="22795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8" name="Rectangle 77"/>
          <p:cNvSpPr/>
          <p:nvPr/>
        </p:nvSpPr>
        <p:spPr>
          <a:xfrm>
            <a:off x="3690471" y="216327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3690472" y="240471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" name="Rectangle 79"/>
          <p:cNvSpPr/>
          <p:nvPr/>
        </p:nvSpPr>
        <p:spPr>
          <a:xfrm>
            <a:off x="3690472" y="252511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1" name="Rectangle 80"/>
          <p:cNvSpPr/>
          <p:nvPr/>
        </p:nvSpPr>
        <p:spPr>
          <a:xfrm>
            <a:off x="3690472" y="264455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2" name="Rectangle 81"/>
          <p:cNvSpPr/>
          <p:nvPr/>
        </p:nvSpPr>
        <p:spPr>
          <a:xfrm>
            <a:off x="3690472" y="27646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690471" y="288412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9" name="Rectangle 68"/>
          <p:cNvSpPr/>
          <p:nvPr/>
        </p:nvSpPr>
        <p:spPr>
          <a:xfrm>
            <a:off x="5275648" y="1924005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/>
          <p:cNvSpPr/>
          <p:nvPr/>
        </p:nvSpPr>
        <p:spPr>
          <a:xfrm>
            <a:off x="6017213" y="22795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 dirty="0"/>
              <a:t>=f(x)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017212" y="216327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6017213" y="240471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73" name="Rectangle 72"/>
          <p:cNvSpPr/>
          <p:nvPr/>
        </p:nvSpPr>
        <p:spPr>
          <a:xfrm>
            <a:off x="6017213" y="252511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74" name="Rectangle 73"/>
          <p:cNvSpPr/>
          <p:nvPr/>
        </p:nvSpPr>
        <p:spPr>
          <a:xfrm>
            <a:off x="6017213" y="264455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75" name="Rectangle 74"/>
          <p:cNvSpPr/>
          <p:nvPr/>
        </p:nvSpPr>
        <p:spPr>
          <a:xfrm>
            <a:off x="6017213" y="27646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84" name="Rectangle 83"/>
          <p:cNvSpPr/>
          <p:nvPr/>
        </p:nvSpPr>
        <p:spPr>
          <a:xfrm>
            <a:off x="6017212" y="288412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79784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404"/>
          <p:cNvSpPr/>
          <p:nvPr/>
        </p:nvSpPr>
        <p:spPr>
          <a:xfrm>
            <a:off x="622166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2" name="Rectangle 501"/>
          <p:cNvSpPr/>
          <p:nvPr/>
        </p:nvSpPr>
        <p:spPr>
          <a:xfrm>
            <a:off x="2948907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5" name="Rectangle 524"/>
          <p:cNvSpPr/>
          <p:nvPr/>
        </p:nvSpPr>
        <p:spPr>
          <a:xfrm>
            <a:off x="5275648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935278" y="650347"/>
            <a:ext cx="1403546" cy="870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FontAwesome" pitchFamily="50" charset="0"/>
              </a:rPr>
              <a:t>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30968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&lt;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7462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&gt;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3956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+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0450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70382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978074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tangle 96"/>
          <p:cNvSpPr/>
          <p:nvPr/>
        </p:nvSpPr>
        <p:spPr>
          <a:xfrm>
            <a:off x="1052022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3" name="Rectangle 112"/>
          <p:cNvSpPr/>
          <p:nvPr/>
        </p:nvSpPr>
        <p:spPr>
          <a:xfrm>
            <a:off x="2590880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886769"/>
            <a:ext cx="1581150" cy="807868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755106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tangle 121"/>
          <p:cNvSpPr/>
          <p:nvPr/>
        </p:nvSpPr>
        <p:spPr>
          <a:xfrm>
            <a:off x="3829054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3" name="Rectangle 122"/>
          <p:cNvSpPr/>
          <p:nvPr/>
        </p:nvSpPr>
        <p:spPr>
          <a:xfrm>
            <a:off x="5367912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tangle 123"/>
          <p:cNvSpPr/>
          <p:nvPr/>
        </p:nvSpPr>
        <p:spPr>
          <a:xfrm>
            <a:off x="3866612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tangle 124"/>
          <p:cNvSpPr/>
          <p:nvPr/>
        </p:nvSpPr>
        <p:spPr>
          <a:xfrm>
            <a:off x="4394564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607" y="886769"/>
            <a:ext cx="1581150" cy="807868"/>
          </a:xfrm>
          <a:prstGeom prst="rect">
            <a:avLst/>
          </a:prstGeom>
        </p:spPr>
      </p:pic>
      <p:sp>
        <p:nvSpPr>
          <p:cNvPr id="127" name="Rectangle 126"/>
          <p:cNvSpPr/>
          <p:nvPr/>
        </p:nvSpPr>
        <p:spPr>
          <a:xfrm>
            <a:off x="4660232" y="786481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52023" y="2198986"/>
            <a:ext cx="92184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9" name="Rectangle 128"/>
          <p:cNvSpPr/>
          <p:nvPr/>
        </p:nvSpPr>
        <p:spPr>
          <a:xfrm>
            <a:off x="978074" y="21390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tangle 129"/>
          <p:cNvSpPr/>
          <p:nvPr/>
        </p:nvSpPr>
        <p:spPr>
          <a:xfrm>
            <a:off x="1671349" y="22533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tangle 130"/>
          <p:cNvSpPr/>
          <p:nvPr/>
        </p:nvSpPr>
        <p:spPr>
          <a:xfrm>
            <a:off x="1052021" y="2558693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2" name="Rectangle 131"/>
          <p:cNvSpPr/>
          <p:nvPr/>
        </p:nvSpPr>
        <p:spPr>
          <a:xfrm>
            <a:off x="1726909" y="2558693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3" name="Rectangle 132"/>
          <p:cNvSpPr/>
          <p:nvPr/>
        </p:nvSpPr>
        <p:spPr>
          <a:xfrm>
            <a:off x="1052021" y="244240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4" name="Rectangle 133"/>
          <p:cNvSpPr/>
          <p:nvPr/>
        </p:nvSpPr>
        <p:spPr>
          <a:xfrm>
            <a:off x="1726907" y="244240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5" name="Rectangle 134"/>
          <p:cNvSpPr/>
          <p:nvPr/>
        </p:nvSpPr>
        <p:spPr>
          <a:xfrm>
            <a:off x="1052021" y="268384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6" name="Rectangle 135"/>
          <p:cNvSpPr/>
          <p:nvPr/>
        </p:nvSpPr>
        <p:spPr>
          <a:xfrm>
            <a:off x="1726909" y="268384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7" name="Rectangle 136"/>
          <p:cNvSpPr/>
          <p:nvPr/>
        </p:nvSpPr>
        <p:spPr>
          <a:xfrm>
            <a:off x="1052021" y="280424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8" name="Rectangle 137"/>
          <p:cNvSpPr/>
          <p:nvPr/>
        </p:nvSpPr>
        <p:spPr>
          <a:xfrm>
            <a:off x="1726909" y="280424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9" name="Rectangle 138"/>
          <p:cNvSpPr/>
          <p:nvPr/>
        </p:nvSpPr>
        <p:spPr>
          <a:xfrm>
            <a:off x="1052021" y="29236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0" name="Rectangle 139"/>
          <p:cNvSpPr/>
          <p:nvPr/>
        </p:nvSpPr>
        <p:spPr>
          <a:xfrm>
            <a:off x="1726909" y="292368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1" name="Rectangle 140"/>
          <p:cNvSpPr/>
          <p:nvPr/>
        </p:nvSpPr>
        <p:spPr>
          <a:xfrm>
            <a:off x="1052021" y="304381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2" name="Rectangle 141"/>
          <p:cNvSpPr/>
          <p:nvPr/>
        </p:nvSpPr>
        <p:spPr>
          <a:xfrm>
            <a:off x="1726909" y="304381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2" name="Rectangle 151"/>
          <p:cNvSpPr/>
          <p:nvPr/>
        </p:nvSpPr>
        <p:spPr>
          <a:xfrm>
            <a:off x="1052021" y="31684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3" name="Rectangle 152"/>
          <p:cNvSpPr/>
          <p:nvPr/>
        </p:nvSpPr>
        <p:spPr>
          <a:xfrm>
            <a:off x="1726909" y="316840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7" name="Rectangle 156"/>
          <p:cNvSpPr/>
          <p:nvPr/>
        </p:nvSpPr>
        <p:spPr>
          <a:xfrm>
            <a:off x="1458258" y="2558693"/>
            <a:ext cx="26864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8" name="Rectangle 157"/>
          <p:cNvSpPr/>
          <p:nvPr/>
        </p:nvSpPr>
        <p:spPr>
          <a:xfrm>
            <a:off x="1458258" y="2442406"/>
            <a:ext cx="268649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9" name="Rectangle 158"/>
          <p:cNvSpPr/>
          <p:nvPr/>
        </p:nvSpPr>
        <p:spPr>
          <a:xfrm>
            <a:off x="1458258" y="2683843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0" name="Rectangle 159"/>
          <p:cNvSpPr/>
          <p:nvPr/>
        </p:nvSpPr>
        <p:spPr>
          <a:xfrm>
            <a:off x="1458258" y="2804242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1" name="Rectangle 160"/>
          <p:cNvSpPr/>
          <p:nvPr/>
        </p:nvSpPr>
        <p:spPr>
          <a:xfrm>
            <a:off x="1458258" y="2923684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2" name="Rectangle 161"/>
          <p:cNvSpPr/>
          <p:nvPr/>
        </p:nvSpPr>
        <p:spPr>
          <a:xfrm>
            <a:off x="1458258" y="3043815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3" name="Rectangle 162"/>
          <p:cNvSpPr/>
          <p:nvPr/>
        </p:nvSpPr>
        <p:spPr>
          <a:xfrm>
            <a:off x="1458258" y="3168409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 rotWithShape="1">
          <a:blip r:embed="rId2"/>
          <a:srcRect l="30443" r="26615"/>
          <a:stretch/>
        </p:blipFill>
        <p:spPr>
          <a:xfrm>
            <a:off x="2028826" y="2198986"/>
            <a:ext cx="901700" cy="1072861"/>
          </a:xfrm>
          <a:prstGeom prst="rect">
            <a:avLst/>
          </a:prstGeom>
        </p:spPr>
      </p:pic>
      <p:sp>
        <p:nvSpPr>
          <p:cNvPr id="164" name="Rectangle 163"/>
          <p:cNvSpPr/>
          <p:nvPr/>
        </p:nvSpPr>
        <p:spPr>
          <a:xfrm>
            <a:off x="1089580" y="2250182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tangle 155"/>
          <p:cNvSpPr/>
          <p:nvPr/>
        </p:nvSpPr>
        <p:spPr>
          <a:xfrm>
            <a:off x="2016936" y="2198986"/>
            <a:ext cx="921846" cy="1091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6" name="Rectangle 165"/>
          <p:cNvSpPr/>
          <p:nvPr/>
        </p:nvSpPr>
        <p:spPr>
          <a:xfrm>
            <a:off x="2391920" y="2142381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058595" y="249249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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6502567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tangle 213"/>
          <p:cNvSpPr/>
          <p:nvPr/>
        </p:nvSpPr>
        <p:spPr>
          <a:xfrm>
            <a:off x="6576515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5" name="Rectangle 214"/>
          <p:cNvSpPr/>
          <p:nvPr/>
        </p:nvSpPr>
        <p:spPr>
          <a:xfrm>
            <a:off x="8115373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9" name="Picture 2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68" y="886769"/>
            <a:ext cx="1581150" cy="80786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7833360" y="1013460"/>
            <a:ext cx="19812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7760494" y="1089660"/>
            <a:ext cx="72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7649454" y="1068503"/>
            <a:ext cx="110965" cy="2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7520955" y="1068503"/>
            <a:ext cx="12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7833360" y="1089660"/>
            <a:ext cx="111040" cy="9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6937830" y="1172975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917858" y="894415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052023" y="3896111"/>
            <a:ext cx="92184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2" name="Rectangle 231"/>
          <p:cNvSpPr/>
          <p:nvPr/>
        </p:nvSpPr>
        <p:spPr>
          <a:xfrm>
            <a:off x="978074" y="3836203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tangle 232"/>
          <p:cNvSpPr/>
          <p:nvPr/>
        </p:nvSpPr>
        <p:spPr>
          <a:xfrm>
            <a:off x="1671349" y="395047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tangle 233"/>
          <p:cNvSpPr/>
          <p:nvPr/>
        </p:nvSpPr>
        <p:spPr>
          <a:xfrm>
            <a:off x="1052021" y="4255818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5" name="Rectangle 234"/>
          <p:cNvSpPr/>
          <p:nvPr/>
        </p:nvSpPr>
        <p:spPr>
          <a:xfrm>
            <a:off x="1726909" y="4255818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7" name="Rectangle 236"/>
          <p:cNvSpPr/>
          <p:nvPr/>
        </p:nvSpPr>
        <p:spPr>
          <a:xfrm>
            <a:off x="1052021" y="413953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9" name="Rectangle 238"/>
          <p:cNvSpPr/>
          <p:nvPr/>
        </p:nvSpPr>
        <p:spPr>
          <a:xfrm>
            <a:off x="1726907" y="4139532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3" name="Rectangle 242"/>
          <p:cNvSpPr/>
          <p:nvPr/>
        </p:nvSpPr>
        <p:spPr>
          <a:xfrm>
            <a:off x="1052021" y="43809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4" name="Rectangle 243"/>
          <p:cNvSpPr/>
          <p:nvPr/>
        </p:nvSpPr>
        <p:spPr>
          <a:xfrm>
            <a:off x="1726909" y="438096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5" name="Rectangle 244"/>
          <p:cNvSpPr/>
          <p:nvPr/>
        </p:nvSpPr>
        <p:spPr>
          <a:xfrm>
            <a:off x="1052021" y="4501367"/>
            <a:ext cx="406237" cy="1223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6" name="Rectangle 245"/>
          <p:cNvSpPr/>
          <p:nvPr/>
        </p:nvSpPr>
        <p:spPr>
          <a:xfrm>
            <a:off x="1726909" y="4501367"/>
            <a:ext cx="246959" cy="1223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7" name="Rectangle 246"/>
          <p:cNvSpPr/>
          <p:nvPr/>
        </p:nvSpPr>
        <p:spPr>
          <a:xfrm>
            <a:off x="1052021" y="46208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8" name="Rectangle 247"/>
          <p:cNvSpPr/>
          <p:nvPr/>
        </p:nvSpPr>
        <p:spPr>
          <a:xfrm>
            <a:off x="1726909" y="462080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9" name="Rectangle 248"/>
          <p:cNvSpPr/>
          <p:nvPr/>
        </p:nvSpPr>
        <p:spPr>
          <a:xfrm>
            <a:off x="1052021" y="474094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0" name="Rectangle 249"/>
          <p:cNvSpPr/>
          <p:nvPr/>
        </p:nvSpPr>
        <p:spPr>
          <a:xfrm>
            <a:off x="1726909" y="474094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1" name="Rectangle 250"/>
          <p:cNvSpPr/>
          <p:nvPr/>
        </p:nvSpPr>
        <p:spPr>
          <a:xfrm>
            <a:off x="1052021" y="486553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6" name="Rectangle 255"/>
          <p:cNvSpPr/>
          <p:nvPr/>
        </p:nvSpPr>
        <p:spPr>
          <a:xfrm>
            <a:off x="1726909" y="486553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7" name="Rectangle 256"/>
          <p:cNvSpPr/>
          <p:nvPr/>
        </p:nvSpPr>
        <p:spPr>
          <a:xfrm>
            <a:off x="1458258" y="4255818"/>
            <a:ext cx="26864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1" name="Rectangle 260"/>
          <p:cNvSpPr/>
          <p:nvPr/>
        </p:nvSpPr>
        <p:spPr>
          <a:xfrm>
            <a:off x="1458258" y="4139531"/>
            <a:ext cx="268649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2" name="Rectangle 261"/>
          <p:cNvSpPr/>
          <p:nvPr/>
        </p:nvSpPr>
        <p:spPr>
          <a:xfrm>
            <a:off x="1458258" y="4380968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3" name="Rectangle 262"/>
          <p:cNvSpPr/>
          <p:nvPr/>
        </p:nvSpPr>
        <p:spPr>
          <a:xfrm>
            <a:off x="1458258" y="4501367"/>
            <a:ext cx="268649" cy="1223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4" name="Rectangle 263"/>
          <p:cNvSpPr/>
          <p:nvPr/>
        </p:nvSpPr>
        <p:spPr>
          <a:xfrm>
            <a:off x="1458258" y="4620809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5" name="Rectangle 264"/>
          <p:cNvSpPr/>
          <p:nvPr/>
        </p:nvSpPr>
        <p:spPr>
          <a:xfrm>
            <a:off x="1458258" y="4740940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6" name="Rectangle 265"/>
          <p:cNvSpPr/>
          <p:nvPr/>
        </p:nvSpPr>
        <p:spPr>
          <a:xfrm>
            <a:off x="1458258" y="4865534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 rotWithShape="1">
          <a:blip r:embed="rId2"/>
          <a:srcRect l="30443" r="26615"/>
          <a:stretch/>
        </p:blipFill>
        <p:spPr>
          <a:xfrm>
            <a:off x="2028826" y="3896111"/>
            <a:ext cx="901700" cy="1072861"/>
          </a:xfrm>
          <a:prstGeom prst="rect">
            <a:avLst/>
          </a:prstGeom>
        </p:spPr>
      </p:pic>
      <p:sp>
        <p:nvSpPr>
          <p:cNvPr id="268" name="Rectangle 267"/>
          <p:cNvSpPr/>
          <p:nvPr/>
        </p:nvSpPr>
        <p:spPr>
          <a:xfrm>
            <a:off x="1089580" y="394730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tangle 268"/>
          <p:cNvSpPr/>
          <p:nvPr/>
        </p:nvSpPr>
        <p:spPr>
          <a:xfrm>
            <a:off x="2016936" y="3896111"/>
            <a:ext cx="921846" cy="1091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0" name="Rectangle 269"/>
          <p:cNvSpPr/>
          <p:nvPr/>
        </p:nvSpPr>
        <p:spPr>
          <a:xfrm>
            <a:off x="2363080" y="430998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2221257" y="2371202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2391920" y="263685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4145136" y="111635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3740320" y="21390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4" name="Picture 313"/>
          <p:cNvPicPr>
            <a:picLocks noChangeAspect="1"/>
          </p:cNvPicPr>
          <p:nvPr/>
        </p:nvPicPr>
        <p:blipFill rotWithShape="1">
          <a:blip r:embed="rId2"/>
          <a:srcRect l="30443" r="26615"/>
          <a:stretch/>
        </p:blipFill>
        <p:spPr>
          <a:xfrm>
            <a:off x="4791072" y="2198986"/>
            <a:ext cx="901700" cy="1072861"/>
          </a:xfrm>
          <a:prstGeom prst="rect">
            <a:avLst/>
          </a:prstGeom>
        </p:spPr>
      </p:pic>
      <p:sp>
        <p:nvSpPr>
          <p:cNvPr id="316" name="Rectangle 315"/>
          <p:cNvSpPr/>
          <p:nvPr/>
        </p:nvSpPr>
        <p:spPr>
          <a:xfrm>
            <a:off x="4779182" y="2198986"/>
            <a:ext cx="921846" cy="1091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17" name="Rectangle 316"/>
          <p:cNvSpPr/>
          <p:nvPr/>
        </p:nvSpPr>
        <p:spPr>
          <a:xfrm>
            <a:off x="5154166" y="2142381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4983503" y="2371202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5154166" y="263685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5834" y="145018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GeoJSON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502566" y="213907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tangle 93"/>
          <p:cNvSpPr/>
          <p:nvPr/>
        </p:nvSpPr>
        <p:spPr>
          <a:xfrm>
            <a:off x="6576514" y="2210938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5" name="Rectangle 94"/>
          <p:cNvSpPr/>
          <p:nvPr/>
        </p:nvSpPr>
        <p:spPr>
          <a:xfrm>
            <a:off x="8115372" y="226292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tangle 97"/>
          <p:cNvSpPr/>
          <p:nvPr/>
        </p:nvSpPr>
        <p:spPr>
          <a:xfrm>
            <a:off x="6614072" y="22642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7142024" y="22642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67" y="2481988"/>
            <a:ext cx="1581150" cy="8078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74630" y="2381092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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907068" y="273047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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4713" y="278673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632338" y="243443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324" y="891661"/>
            <a:ext cx="390580" cy="3905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132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/>
          <p:nvPr/>
        </p:nvSpPr>
        <p:spPr>
          <a:xfrm>
            <a:off x="9908579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tangle 214"/>
          <p:cNvSpPr/>
          <p:nvPr/>
        </p:nvSpPr>
        <p:spPr>
          <a:xfrm>
            <a:off x="5494218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tangle 246"/>
          <p:cNvSpPr/>
          <p:nvPr/>
        </p:nvSpPr>
        <p:spPr>
          <a:xfrm>
            <a:off x="7703444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tangle 199"/>
          <p:cNvSpPr/>
          <p:nvPr/>
        </p:nvSpPr>
        <p:spPr>
          <a:xfrm>
            <a:off x="3236146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tangle 223"/>
          <p:cNvSpPr/>
          <p:nvPr/>
        </p:nvSpPr>
        <p:spPr>
          <a:xfrm>
            <a:off x="973090" y="330858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tangle 253"/>
          <p:cNvSpPr/>
          <p:nvPr/>
        </p:nvSpPr>
        <p:spPr>
          <a:xfrm>
            <a:off x="978074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tangle 290"/>
          <p:cNvSpPr/>
          <p:nvPr/>
        </p:nvSpPr>
        <p:spPr>
          <a:xfrm>
            <a:off x="978074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36146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978074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3" name="Rectangle 402"/>
          <p:cNvSpPr/>
          <p:nvPr/>
        </p:nvSpPr>
        <p:spPr>
          <a:xfrm>
            <a:off x="7699353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tangle 446"/>
          <p:cNvSpPr/>
          <p:nvPr/>
        </p:nvSpPr>
        <p:spPr>
          <a:xfrm>
            <a:off x="9908579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tangle 213"/>
          <p:cNvSpPr/>
          <p:nvPr/>
        </p:nvSpPr>
        <p:spPr>
          <a:xfrm>
            <a:off x="5568166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1" name="Rectangle 230"/>
          <p:cNvSpPr/>
          <p:nvPr/>
        </p:nvSpPr>
        <p:spPr>
          <a:xfrm>
            <a:off x="7107024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tangle 231"/>
          <p:cNvSpPr/>
          <p:nvPr/>
        </p:nvSpPr>
        <p:spPr>
          <a:xfrm>
            <a:off x="560572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tangle 232"/>
          <p:cNvSpPr/>
          <p:nvPr/>
        </p:nvSpPr>
        <p:spPr>
          <a:xfrm>
            <a:off x="6133676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tangle 238"/>
          <p:cNvSpPr/>
          <p:nvPr/>
        </p:nvSpPr>
        <p:spPr>
          <a:xfrm>
            <a:off x="5815612" y="4073725"/>
            <a:ext cx="303540" cy="297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tangle 242"/>
          <p:cNvSpPr/>
          <p:nvPr/>
        </p:nvSpPr>
        <p:spPr>
          <a:xfrm>
            <a:off x="611915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tangle 243"/>
          <p:cNvSpPr/>
          <p:nvPr/>
        </p:nvSpPr>
        <p:spPr>
          <a:xfrm>
            <a:off x="6422692" y="4238410"/>
            <a:ext cx="303540" cy="13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tangle 244"/>
          <p:cNvSpPr/>
          <p:nvPr/>
        </p:nvSpPr>
        <p:spPr>
          <a:xfrm>
            <a:off x="672623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tangle 245"/>
          <p:cNvSpPr/>
          <p:nvPr/>
        </p:nvSpPr>
        <p:spPr>
          <a:xfrm>
            <a:off x="777739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8" name="Rectangle 247"/>
          <p:cNvSpPr/>
          <p:nvPr/>
        </p:nvSpPr>
        <p:spPr>
          <a:xfrm>
            <a:off x="931625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tangle 248"/>
          <p:cNvSpPr/>
          <p:nvPr/>
        </p:nvSpPr>
        <p:spPr>
          <a:xfrm>
            <a:off x="781495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tangle 249"/>
          <p:cNvSpPr/>
          <p:nvPr/>
        </p:nvSpPr>
        <p:spPr>
          <a:xfrm>
            <a:off x="834290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tangle 256"/>
          <p:cNvSpPr/>
          <p:nvPr/>
        </p:nvSpPr>
        <p:spPr>
          <a:xfrm>
            <a:off x="8016990" y="4182553"/>
            <a:ext cx="117571" cy="188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tangle 260"/>
          <p:cNvSpPr/>
          <p:nvPr/>
        </p:nvSpPr>
        <p:spPr>
          <a:xfrm>
            <a:off x="8134563" y="4093455"/>
            <a:ext cx="112888" cy="27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tangle 261"/>
          <p:cNvSpPr/>
          <p:nvPr/>
        </p:nvSpPr>
        <p:spPr>
          <a:xfrm>
            <a:off x="8252134" y="3687100"/>
            <a:ext cx="106577" cy="684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tangle 262"/>
          <p:cNvSpPr/>
          <p:nvPr/>
        </p:nvSpPr>
        <p:spPr>
          <a:xfrm>
            <a:off x="8506717" y="4142685"/>
            <a:ext cx="117572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tangle 263"/>
          <p:cNvSpPr/>
          <p:nvPr/>
        </p:nvSpPr>
        <p:spPr>
          <a:xfrm>
            <a:off x="8624289" y="3978000"/>
            <a:ext cx="126345" cy="393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tangle 264"/>
          <p:cNvSpPr/>
          <p:nvPr/>
        </p:nvSpPr>
        <p:spPr>
          <a:xfrm>
            <a:off x="8741861" y="3906505"/>
            <a:ext cx="105441" cy="464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tangle 265"/>
          <p:cNvSpPr/>
          <p:nvPr/>
        </p:nvSpPr>
        <p:spPr>
          <a:xfrm>
            <a:off x="9022667" y="3978000"/>
            <a:ext cx="117572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tangle 266"/>
          <p:cNvSpPr/>
          <p:nvPr/>
        </p:nvSpPr>
        <p:spPr>
          <a:xfrm>
            <a:off x="9140240" y="4046372"/>
            <a:ext cx="131638" cy="325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tangle 267"/>
          <p:cNvSpPr/>
          <p:nvPr/>
        </p:nvSpPr>
        <p:spPr>
          <a:xfrm>
            <a:off x="9257811" y="3865156"/>
            <a:ext cx="105441" cy="506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tangle 268"/>
          <p:cNvSpPr/>
          <p:nvPr/>
        </p:nvSpPr>
        <p:spPr>
          <a:xfrm>
            <a:off x="9982527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1" name="Rectangle 270"/>
          <p:cNvSpPr/>
          <p:nvPr/>
        </p:nvSpPr>
        <p:spPr>
          <a:xfrm>
            <a:off x="11521385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tangle 271"/>
          <p:cNvSpPr/>
          <p:nvPr/>
        </p:nvSpPr>
        <p:spPr>
          <a:xfrm>
            <a:off x="10020085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tangle 272"/>
          <p:cNvSpPr/>
          <p:nvPr/>
        </p:nvSpPr>
        <p:spPr>
          <a:xfrm>
            <a:off x="10548037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tangle 284"/>
          <p:cNvSpPr/>
          <p:nvPr/>
        </p:nvSpPr>
        <p:spPr>
          <a:xfrm>
            <a:off x="10131591" y="3964273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tangle 198"/>
          <p:cNvSpPr/>
          <p:nvPr/>
        </p:nvSpPr>
        <p:spPr>
          <a:xfrm>
            <a:off x="3310094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1" name="Rectangle 200"/>
          <p:cNvSpPr/>
          <p:nvPr/>
        </p:nvSpPr>
        <p:spPr>
          <a:xfrm>
            <a:off x="4848952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tangle 201"/>
          <p:cNvSpPr/>
          <p:nvPr/>
        </p:nvSpPr>
        <p:spPr>
          <a:xfrm>
            <a:off x="334765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tangle 203"/>
          <p:cNvSpPr/>
          <p:nvPr/>
        </p:nvSpPr>
        <p:spPr>
          <a:xfrm>
            <a:off x="387560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3567699" y="4073725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tangle 206"/>
          <p:cNvSpPr/>
          <p:nvPr/>
        </p:nvSpPr>
        <p:spPr>
          <a:xfrm>
            <a:off x="3871239" y="3824343"/>
            <a:ext cx="303540" cy="547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tangle 207"/>
          <p:cNvSpPr/>
          <p:nvPr/>
        </p:nvSpPr>
        <p:spPr>
          <a:xfrm>
            <a:off x="4174779" y="4073724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tangle 208"/>
          <p:cNvSpPr/>
          <p:nvPr/>
        </p:nvSpPr>
        <p:spPr>
          <a:xfrm>
            <a:off x="4478319" y="4238409"/>
            <a:ext cx="303540" cy="133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tangle 216"/>
          <p:cNvSpPr/>
          <p:nvPr/>
        </p:nvSpPr>
        <p:spPr>
          <a:xfrm>
            <a:off x="5815612" y="3899001"/>
            <a:ext cx="303540" cy="176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6119152" y="4024481"/>
            <a:ext cx="303540" cy="11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tangle 218"/>
          <p:cNvSpPr/>
          <p:nvPr/>
        </p:nvSpPr>
        <p:spPr>
          <a:xfrm>
            <a:off x="6119152" y="3803833"/>
            <a:ext cx="303540" cy="223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tangle 219"/>
          <p:cNvSpPr/>
          <p:nvPr/>
        </p:nvSpPr>
        <p:spPr>
          <a:xfrm>
            <a:off x="6422692" y="3971135"/>
            <a:ext cx="303540" cy="267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6422692" y="3837498"/>
            <a:ext cx="303540" cy="1409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tangle 221"/>
          <p:cNvSpPr/>
          <p:nvPr/>
        </p:nvSpPr>
        <p:spPr>
          <a:xfrm>
            <a:off x="6726232" y="3907534"/>
            <a:ext cx="303540" cy="234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tangle 222"/>
          <p:cNvSpPr/>
          <p:nvPr/>
        </p:nvSpPr>
        <p:spPr>
          <a:xfrm>
            <a:off x="105202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5" name="Rectangle 224"/>
          <p:cNvSpPr/>
          <p:nvPr/>
        </p:nvSpPr>
        <p:spPr>
          <a:xfrm>
            <a:off x="259088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108958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tangle 226"/>
          <p:cNvSpPr/>
          <p:nvPr/>
        </p:nvSpPr>
        <p:spPr>
          <a:xfrm>
            <a:off x="161753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8" name="Straight Arrow Connector 227"/>
          <p:cNvCxnSpPr/>
          <p:nvPr/>
        </p:nvCxnSpPr>
        <p:spPr>
          <a:xfrm flipV="1">
            <a:off x="1203880" y="38243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1203880" y="43741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202497" y="3886216"/>
            <a:ext cx="1614838" cy="396404"/>
            <a:chOff x="1089580" y="3886216"/>
            <a:chExt cx="1606119" cy="489438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89580" y="4142093"/>
              <a:ext cx="469516" cy="9631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605" y="4142095"/>
              <a:ext cx="284559" cy="23355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824674" y="3997193"/>
              <a:ext cx="214658" cy="37698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39332" y="3997192"/>
              <a:ext cx="392428" cy="7653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V="1">
              <a:off x="2431760" y="3886216"/>
              <a:ext cx="263939" cy="18750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Rectangle 252"/>
          <p:cNvSpPr/>
          <p:nvPr/>
        </p:nvSpPr>
        <p:spPr>
          <a:xfrm>
            <a:off x="1052022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5" name="Rectangle 254"/>
          <p:cNvSpPr/>
          <p:nvPr/>
        </p:nvSpPr>
        <p:spPr>
          <a:xfrm>
            <a:off x="2590880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tangle 257"/>
          <p:cNvSpPr/>
          <p:nvPr/>
        </p:nvSpPr>
        <p:spPr>
          <a:xfrm>
            <a:off x="1089580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tangle 258"/>
          <p:cNvSpPr/>
          <p:nvPr/>
        </p:nvSpPr>
        <p:spPr>
          <a:xfrm>
            <a:off x="161753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oup 64"/>
          <p:cNvGrpSpPr/>
          <p:nvPr/>
        </p:nvGrpSpPr>
        <p:grpSpPr>
          <a:xfrm>
            <a:off x="1202497" y="2622529"/>
            <a:ext cx="1635344" cy="263611"/>
            <a:chOff x="1084835" y="2642666"/>
            <a:chExt cx="1753006" cy="263611"/>
          </a:xfrm>
        </p:grpSpPr>
        <p:cxnSp>
          <p:nvCxnSpPr>
            <p:cNvPr id="276" name="Straight Connector 275"/>
            <p:cNvCxnSpPr/>
            <p:nvPr/>
          </p:nvCxnSpPr>
          <p:spPr>
            <a:xfrm>
              <a:off x="1084835" y="2741610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1549605" y="2741613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1540115" y="2903209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2004885" y="2642666"/>
              <a:ext cx="0" cy="26054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1987975" y="2649486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2460165" y="2648356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2450675" y="2809952"/>
              <a:ext cx="38716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/>
          <p:cNvSpPr/>
          <p:nvPr/>
        </p:nvSpPr>
        <p:spPr>
          <a:xfrm>
            <a:off x="1052022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2" name="Rectangle 291"/>
          <p:cNvSpPr/>
          <p:nvPr/>
        </p:nvSpPr>
        <p:spPr>
          <a:xfrm>
            <a:off x="2590880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tangle 292"/>
          <p:cNvSpPr/>
          <p:nvPr/>
        </p:nvSpPr>
        <p:spPr>
          <a:xfrm>
            <a:off x="1089580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tangle 293"/>
          <p:cNvSpPr/>
          <p:nvPr/>
        </p:nvSpPr>
        <p:spPr>
          <a:xfrm>
            <a:off x="1617532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eform 55"/>
          <p:cNvSpPr/>
          <p:nvPr/>
        </p:nvSpPr>
        <p:spPr>
          <a:xfrm>
            <a:off x="1202497" y="1168702"/>
            <a:ext cx="1540703" cy="337694"/>
          </a:xfrm>
          <a:custGeom>
            <a:avLst/>
            <a:gdLst>
              <a:gd name="connsiteX0" fmla="*/ 0 w 1650552"/>
              <a:gd name="connsiteY0" fmla="*/ 410890 h 411463"/>
              <a:gd name="connsiteX1" fmla="*/ 533400 w 1650552"/>
              <a:gd name="connsiteY1" fmla="*/ 268015 h 411463"/>
              <a:gd name="connsiteX2" fmla="*/ 704850 w 1650552"/>
              <a:gd name="connsiteY2" fmla="*/ 410890 h 411463"/>
              <a:gd name="connsiteX3" fmla="*/ 1019175 w 1650552"/>
              <a:gd name="connsiteY3" fmla="*/ 201340 h 411463"/>
              <a:gd name="connsiteX4" fmla="*/ 1219200 w 1650552"/>
              <a:gd name="connsiteY4" fmla="*/ 306115 h 411463"/>
              <a:gd name="connsiteX5" fmla="*/ 1609725 w 1650552"/>
              <a:gd name="connsiteY5" fmla="*/ 29890 h 411463"/>
              <a:gd name="connsiteX6" fmla="*/ 1619250 w 1650552"/>
              <a:gd name="connsiteY6" fmla="*/ 20365 h 41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0552" h="411463">
                <a:moveTo>
                  <a:pt x="0" y="410890"/>
                </a:moveTo>
                <a:cubicBezTo>
                  <a:pt x="207962" y="339452"/>
                  <a:pt x="415925" y="268015"/>
                  <a:pt x="533400" y="268015"/>
                </a:cubicBezTo>
                <a:cubicBezTo>
                  <a:pt x="650875" y="268015"/>
                  <a:pt x="623888" y="422003"/>
                  <a:pt x="704850" y="410890"/>
                </a:cubicBezTo>
                <a:cubicBezTo>
                  <a:pt x="785813" y="399777"/>
                  <a:pt x="933450" y="218802"/>
                  <a:pt x="1019175" y="201340"/>
                </a:cubicBezTo>
                <a:cubicBezTo>
                  <a:pt x="1104900" y="183878"/>
                  <a:pt x="1120775" y="334690"/>
                  <a:pt x="1219200" y="306115"/>
                </a:cubicBezTo>
                <a:cubicBezTo>
                  <a:pt x="1317625" y="277540"/>
                  <a:pt x="1543050" y="77515"/>
                  <a:pt x="1609725" y="29890"/>
                </a:cubicBezTo>
                <a:cubicBezTo>
                  <a:pt x="1676400" y="-17735"/>
                  <a:pt x="1647825" y="1315"/>
                  <a:pt x="1619250" y="20365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Box 62"/>
          <p:cNvSpPr txBox="1"/>
          <p:nvPr/>
        </p:nvSpPr>
        <p:spPr>
          <a:xfrm>
            <a:off x="1828316" y="43715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xxx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966842" y="35974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yyy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3310094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4848952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tangle 349"/>
          <p:cNvSpPr/>
          <p:nvPr/>
        </p:nvSpPr>
        <p:spPr>
          <a:xfrm>
            <a:off x="334765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tangle 350"/>
          <p:cNvSpPr/>
          <p:nvPr/>
        </p:nvSpPr>
        <p:spPr>
          <a:xfrm>
            <a:off x="3875604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2" name="Straight Arrow Connector 351"/>
          <p:cNvCxnSpPr/>
          <p:nvPr/>
        </p:nvCxnSpPr>
        <p:spPr>
          <a:xfrm flipV="1">
            <a:off x="3347652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346292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3766464" y="5204392"/>
            <a:ext cx="303540" cy="642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tangle 354"/>
          <p:cNvSpPr/>
          <p:nvPr/>
        </p:nvSpPr>
        <p:spPr>
          <a:xfrm>
            <a:off x="407000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tangle 355"/>
          <p:cNvSpPr/>
          <p:nvPr/>
        </p:nvSpPr>
        <p:spPr>
          <a:xfrm>
            <a:off x="4373544" y="5618459"/>
            <a:ext cx="303540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3347652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1052022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0" name="Rectangle 359"/>
          <p:cNvSpPr/>
          <p:nvPr/>
        </p:nvSpPr>
        <p:spPr>
          <a:xfrm>
            <a:off x="2590880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1089580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161753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3" name="Straight Arrow Connector 362"/>
          <p:cNvCxnSpPr/>
          <p:nvPr/>
        </p:nvCxnSpPr>
        <p:spPr>
          <a:xfrm flipV="1">
            <a:off x="1089580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>
            <a:off x="1089580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1084835" y="5522142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549605" y="5522145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1540115" y="5683741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V="1">
            <a:off x="2004885" y="5423198"/>
            <a:ext cx="0" cy="2605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1987975" y="5430018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460165" y="5428888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2450675" y="5590484"/>
            <a:ext cx="38716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/>
          <p:nvPr/>
        </p:nvCxnSpPr>
        <p:spPr>
          <a:xfrm flipV="1">
            <a:off x="1203880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/>
          <p:nvPr/>
        </p:nvCxnSpPr>
        <p:spPr>
          <a:xfrm>
            <a:off x="1203880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1828316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xxx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966842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yyy</a:t>
            </a:r>
          </a:p>
        </p:txBody>
      </p:sp>
      <p:cxnSp>
        <p:nvCxnSpPr>
          <p:cNvPr id="376" name="Straight Arrow Connector 375"/>
          <p:cNvCxnSpPr/>
          <p:nvPr/>
        </p:nvCxnSpPr>
        <p:spPr>
          <a:xfrm flipV="1">
            <a:off x="1203880" y="10249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/>
          <p:nvPr/>
        </p:nvCxnSpPr>
        <p:spPr>
          <a:xfrm>
            <a:off x="1203880" y="15747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828316" y="15721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xxx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966842" y="7980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yyy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236910" y="3597409"/>
            <a:ext cx="1892213" cy="989537"/>
            <a:chOff x="3236910" y="3597409"/>
            <a:chExt cx="1892213" cy="989537"/>
          </a:xfrm>
        </p:grpSpPr>
        <p:cxnSp>
          <p:nvCxnSpPr>
            <p:cNvPr id="380" name="Straight Arrow Connector 37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TextBox 38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5486451" y="3597409"/>
            <a:ext cx="1892213" cy="989537"/>
            <a:chOff x="3236910" y="3597409"/>
            <a:chExt cx="1892213" cy="989537"/>
          </a:xfrm>
        </p:grpSpPr>
        <p:cxnSp>
          <p:nvCxnSpPr>
            <p:cNvPr id="385" name="Straight Arrow Connector 38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7691922" y="3597409"/>
            <a:ext cx="1892213" cy="989537"/>
            <a:chOff x="3236910" y="3597409"/>
            <a:chExt cx="1892213" cy="989537"/>
          </a:xfrm>
        </p:grpSpPr>
        <p:cxnSp>
          <p:nvCxnSpPr>
            <p:cNvPr id="390" name="Straight Arrow Connector 38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399" name="Rectangle 398"/>
          <p:cNvSpPr/>
          <p:nvPr/>
        </p:nvSpPr>
        <p:spPr>
          <a:xfrm>
            <a:off x="10131591" y="4088908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1" name="Rectangle 400"/>
          <p:cNvSpPr/>
          <p:nvPr/>
        </p:nvSpPr>
        <p:spPr>
          <a:xfrm>
            <a:off x="10131591" y="4211790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4" name="Group 393"/>
          <p:cNvGrpSpPr/>
          <p:nvPr/>
        </p:nvGrpSpPr>
        <p:grpSpPr>
          <a:xfrm>
            <a:off x="9899558" y="3597409"/>
            <a:ext cx="1892213" cy="989537"/>
            <a:chOff x="3236910" y="3597409"/>
            <a:chExt cx="1892213" cy="989537"/>
          </a:xfrm>
        </p:grpSpPr>
        <p:cxnSp>
          <p:nvCxnSpPr>
            <p:cNvPr id="395" name="Straight Arrow Connector 39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TextBox 39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402" name="Rectangle 401"/>
          <p:cNvSpPr/>
          <p:nvPr/>
        </p:nvSpPr>
        <p:spPr>
          <a:xfrm>
            <a:off x="7773301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4" name="Rectangle 403"/>
          <p:cNvSpPr/>
          <p:nvPr/>
        </p:nvSpPr>
        <p:spPr>
          <a:xfrm>
            <a:off x="9312159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Rectangle 404"/>
          <p:cNvSpPr/>
          <p:nvPr/>
        </p:nvSpPr>
        <p:spPr>
          <a:xfrm>
            <a:off x="7810859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8338811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7" name="Group 416"/>
          <p:cNvGrpSpPr/>
          <p:nvPr/>
        </p:nvGrpSpPr>
        <p:grpSpPr>
          <a:xfrm>
            <a:off x="7691586" y="775193"/>
            <a:ext cx="1892213" cy="989537"/>
            <a:chOff x="3236910" y="3597409"/>
            <a:chExt cx="1892213" cy="989537"/>
          </a:xfrm>
        </p:grpSpPr>
        <p:cxnSp>
          <p:nvCxnSpPr>
            <p:cNvPr id="418" name="Straight Arrow Connector 417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419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422" name="Rectangle 421"/>
          <p:cNvSpPr/>
          <p:nvPr/>
        </p:nvSpPr>
        <p:spPr>
          <a:xfrm>
            <a:off x="796734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796734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7967344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796734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827088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8270884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827088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9" name="Rectangle 428"/>
          <p:cNvSpPr/>
          <p:nvPr/>
        </p:nvSpPr>
        <p:spPr>
          <a:xfrm>
            <a:off x="8270884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857442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857442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2" name="Rectangle 431"/>
          <p:cNvSpPr/>
          <p:nvPr/>
        </p:nvSpPr>
        <p:spPr>
          <a:xfrm>
            <a:off x="8574424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3" name="Rectangle 432"/>
          <p:cNvSpPr/>
          <p:nvPr/>
        </p:nvSpPr>
        <p:spPr>
          <a:xfrm>
            <a:off x="857442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4" name="Rectangle 433"/>
          <p:cNvSpPr/>
          <p:nvPr/>
        </p:nvSpPr>
        <p:spPr>
          <a:xfrm>
            <a:off x="8879726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5" name="Rectangle 434"/>
          <p:cNvSpPr/>
          <p:nvPr/>
        </p:nvSpPr>
        <p:spPr>
          <a:xfrm>
            <a:off x="8879726" y="1301787"/>
            <a:ext cx="303540" cy="126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6" name="Rectangle 435"/>
          <p:cNvSpPr/>
          <p:nvPr/>
        </p:nvSpPr>
        <p:spPr>
          <a:xfrm>
            <a:off x="8879726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7" name="Rectangle 436"/>
          <p:cNvSpPr/>
          <p:nvPr/>
        </p:nvSpPr>
        <p:spPr>
          <a:xfrm>
            <a:off x="8879726" y="1073793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2" name="Rectangle 441"/>
          <p:cNvSpPr/>
          <p:nvPr/>
        </p:nvSpPr>
        <p:spPr>
          <a:xfrm>
            <a:off x="9181504" y="1403336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/>
          <p:cNvSpPr/>
          <p:nvPr/>
        </p:nvSpPr>
        <p:spPr>
          <a:xfrm>
            <a:off x="918150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4" name="Rectangle 443"/>
          <p:cNvSpPr/>
          <p:nvPr/>
        </p:nvSpPr>
        <p:spPr>
          <a:xfrm>
            <a:off x="918150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5" name="Rectangle 444"/>
          <p:cNvSpPr/>
          <p:nvPr/>
        </p:nvSpPr>
        <p:spPr>
          <a:xfrm>
            <a:off x="918150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6" name="Rectangle 445"/>
          <p:cNvSpPr/>
          <p:nvPr/>
        </p:nvSpPr>
        <p:spPr>
          <a:xfrm>
            <a:off x="9982527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8" name="Rectangle 447"/>
          <p:cNvSpPr/>
          <p:nvPr/>
        </p:nvSpPr>
        <p:spPr>
          <a:xfrm>
            <a:off x="11521385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/>
          <p:cNvSpPr/>
          <p:nvPr/>
        </p:nvSpPr>
        <p:spPr>
          <a:xfrm>
            <a:off x="10020085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tangle 449"/>
          <p:cNvSpPr/>
          <p:nvPr/>
        </p:nvSpPr>
        <p:spPr>
          <a:xfrm>
            <a:off x="10548037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1" name="Group 450"/>
          <p:cNvGrpSpPr/>
          <p:nvPr/>
        </p:nvGrpSpPr>
        <p:grpSpPr>
          <a:xfrm>
            <a:off x="9900812" y="775193"/>
            <a:ext cx="1892213" cy="989537"/>
            <a:chOff x="3236910" y="3597409"/>
            <a:chExt cx="1892213" cy="989537"/>
          </a:xfrm>
        </p:grpSpPr>
        <p:cxnSp>
          <p:nvCxnSpPr>
            <p:cNvPr id="452" name="Straight Arrow Connector 451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453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456" name="Rectangle 455"/>
          <p:cNvSpPr/>
          <p:nvPr/>
        </p:nvSpPr>
        <p:spPr>
          <a:xfrm>
            <a:off x="1017657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tangle 456"/>
          <p:cNvSpPr/>
          <p:nvPr/>
        </p:nvSpPr>
        <p:spPr>
          <a:xfrm>
            <a:off x="1017657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tangle 457"/>
          <p:cNvSpPr/>
          <p:nvPr/>
        </p:nvSpPr>
        <p:spPr>
          <a:xfrm>
            <a:off x="10176570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9" name="Rectangle 458"/>
          <p:cNvSpPr/>
          <p:nvPr/>
        </p:nvSpPr>
        <p:spPr>
          <a:xfrm>
            <a:off x="1017657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tangle 459"/>
          <p:cNvSpPr/>
          <p:nvPr/>
        </p:nvSpPr>
        <p:spPr>
          <a:xfrm>
            <a:off x="1048011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tangle 460"/>
          <p:cNvSpPr/>
          <p:nvPr/>
        </p:nvSpPr>
        <p:spPr>
          <a:xfrm>
            <a:off x="10480110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2" name="Rectangle 461"/>
          <p:cNvSpPr/>
          <p:nvPr/>
        </p:nvSpPr>
        <p:spPr>
          <a:xfrm>
            <a:off x="10480110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tangle 462"/>
          <p:cNvSpPr/>
          <p:nvPr/>
        </p:nvSpPr>
        <p:spPr>
          <a:xfrm>
            <a:off x="10480110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4" name="Rectangle 463"/>
          <p:cNvSpPr/>
          <p:nvPr/>
        </p:nvSpPr>
        <p:spPr>
          <a:xfrm>
            <a:off x="1078365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5" name="Rectangle 464"/>
          <p:cNvSpPr/>
          <p:nvPr/>
        </p:nvSpPr>
        <p:spPr>
          <a:xfrm>
            <a:off x="1078365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6" name="Rectangle 465"/>
          <p:cNvSpPr/>
          <p:nvPr/>
        </p:nvSpPr>
        <p:spPr>
          <a:xfrm>
            <a:off x="10783650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7" name="Rectangle 466"/>
          <p:cNvSpPr/>
          <p:nvPr/>
        </p:nvSpPr>
        <p:spPr>
          <a:xfrm>
            <a:off x="1078365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6" name="Rectangle 475"/>
          <p:cNvSpPr/>
          <p:nvPr/>
        </p:nvSpPr>
        <p:spPr>
          <a:xfrm>
            <a:off x="1107603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7" name="Rectangle 476"/>
          <p:cNvSpPr/>
          <p:nvPr/>
        </p:nvSpPr>
        <p:spPr>
          <a:xfrm>
            <a:off x="11076032" y="1301787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8" name="Rectangle 477"/>
          <p:cNvSpPr/>
          <p:nvPr/>
        </p:nvSpPr>
        <p:spPr>
          <a:xfrm>
            <a:off x="1107603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9" name="Rectangle 478"/>
          <p:cNvSpPr/>
          <p:nvPr/>
        </p:nvSpPr>
        <p:spPr>
          <a:xfrm>
            <a:off x="1107603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0" name="Rectangle 479"/>
          <p:cNvSpPr/>
          <p:nvPr/>
        </p:nvSpPr>
        <p:spPr>
          <a:xfrm>
            <a:off x="1137957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1" name="Rectangle 480"/>
          <p:cNvSpPr/>
          <p:nvPr/>
        </p:nvSpPr>
        <p:spPr>
          <a:xfrm>
            <a:off x="11379572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2" name="Rectangle 481"/>
          <p:cNvSpPr/>
          <p:nvPr/>
        </p:nvSpPr>
        <p:spPr>
          <a:xfrm>
            <a:off x="1137957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3" name="Rectangle 482"/>
          <p:cNvSpPr/>
          <p:nvPr/>
        </p:nvSpPr>
        <p:spPr>
          <a:xfrm>
            <a:off x="1137957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4" name="Rectangle 483"/>
          <p:cNvSpPr/>
          <p:nvPr/>
        </p:nvSpPr>
        <p:spPr>
          <a:xfrm>
            <a:off x="10669335" y="898090"/>
            <a:ext cx="159944" cy="57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5" name="Rectangle 484"/>
          <p:cNvSpPr/>
          <p:nvPr/>
        </p:nvSpPr>
        <p:spPr>
          <a:xfrm>
            <a:off x="10866879" y="898090"/>
            <a:ext cx="159944" cy="57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6" name="Rectangle 485"/>
          <p:cNvSpPr/>
          <p:nvPr/>
        </p:nvSpPr>
        <p:spPr>
          <a:xfrm>
            <a:off x="11067858" y="898090"/>
            <a:ext cx="159944" cy="57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9" name="Rectangle 488"/>
          <p:cNvSpPr/>
          <p:nvPr/>
        </p:nvSpPr>
        <p:spPr>
          <a:xfrm>
            <a:off x="3236146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0" name="Rectangle 489"/>
          <p:cNvSpPr/>
          <p:nvPr/>
        </p:nvSpPr>
        <p:spPr>
          <a:xfrm>
            <a:off x="3310094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1" name="Rectangle 490"/>
          <p:cNvSpPr/>
          <p:nvPr/>
        </p:nvSpPr>
        <p:spPr>
          <a:xfrm>
            <a:off x="4848952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tangle 491"/>
          <p:cNvSpPr/>
          <p:nvPr/>
        </p:nvSpPr>
        <p:spPr>
          <a:xfrm>
            <a:off x="334765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3" name="Rectangle 492"/>
          <p:cNvSpPr/>
          <p:nvPr/>
        </p:nvSpPr>
        <p:spPr>
          <a:xfrm>
            <a:off x="3875604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2" name="Straight Arrow Connector 501"/>
          <p:cNvCxnSpPr/>
          <p:nvPr/>
        </p:nvCxnSpPr>
        <p:spPr>
          <a:xfrm flipV="1">
            <a:off x="3461952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>
            <a:off x="3461952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3224914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yyy</a:t>
            </a:r>
          </a:p>
        </p:txBody>
      </p:sp>
      <p:cxnSp>
        <p:nvCxnSpPr>
          <p:cNvPr id="509" name="Straight Arrow Connector 508"/>
          <p:cNvCxnSpPr/>
          <p:nvPr/>
        </p:nvCxnSpPr>
        <p:spPr>
          <a:xfrm>
            <a:off x="3453664" y="2983729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Isosceles Triangle 509"/>
          <p:cNvSpPr/>
          <p:nvPr/>
        </p:nvSpPr>
        <p:spPr>
          <a:xfrm>
            <a:off x="3531229" y="2705141"/>
            <a:ext cx="383592" cy="275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1" name="Isosceles Triangle 510"/>
          <p:cNvSpPr/>
          <p:nvPr/>
        </p:nvSpPr>
        <p:spPr>
          <a:xfrm>
            <a:off x="3704448" y="2611738"/>
            <a:ext cx="749772" cy="10101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3" name="Isosceles Triangle 512"/>
          <p:cNvSpPr/>
          <p:nvPr/>
        </p:nvSpPr>
        <p:spPr>
          <a:xfrm>
            <a:off x="3988348" y="2563784"/>
            <a:ext cx="954207" cy="263586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713500" y="2705141"/>
            <a:ext cx="1229055" cy="2758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4" name="TextBox 513"/>
          <p:cNvSpPr txBox="1"/>
          <p:nvPr/>
        </p:nvSpPr>
        <p:spPr>
          <a:xfrm>
            <a:off x="4132339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xxx</a:t>
            </a:r>
          </a:p>
        </p:txBody>
      </p:sp>
      <p:sp>
        <p:nvSpPr>
          <p:cNvPr id="515" name="Rectangle 514"/>
          <p:cNvSpPr/>
          <p:nvPr/>
        </p:nvSpPr>
        <p:spPr>
          <a:xfrm>
            <a:off x="9908579" y="47237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6" name="Rectangle 515"/>
          <p:cNvSpPr/>
          <p:nvPr/>
        </p:nvSpPr>
        <p:spPr>
          <a:xfrm>
            <a:off x="9982527" y="47956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7" name="Rectangle 516"/>
          <p:cNvSpPr/>
          <p:nvPr/>
        </p:nvSpPr>
        <p:spPr>
          <a:xfrm>
            <a:off x="11521385" y="48476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8" name="Rectangle 517"/>
          <p:cNvSpPr/>
          <p:nvPr/>
        </p:nvSpPr>
        <p:spPr>
          <a:xfrm>
            <a:off x="10020085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9" name="Rectangle 518"/>
          <p:cNvSpPr/>
          <p:nvPr/>
        </p:nvSpPr>
        <p:spPr>
          <a:xfrm>
            <a:off x="10548037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0" name="Rectangle 519"/>
          <p:cNvSpPr/>
          <p:nvPr/>
        </p:nvSpPr>
        <p:spPr>
          <a:xfrm>
            <a:off x="10131591" y="5343209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1" name="Rectangle 520"/>
          <p:cNvSpPr/>
          <p:nvPr/>
        </p:nvSpPr>
        <p:spPr>
          <a:xfrm>
            <a:off x="10131591" y="5467844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2" name="Rectangle 521"/>
          <p:cNvSpPr/>
          <p:nvPr/>
        </p:nvSpPr>
        <p:spPr>
          <a:xfrm>
            <a:off x="10131591" y="5590726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3" name="Group 522"/>
          <p:cNvGrpSpPr/>
          <p:nvPr/>
        </p:nvGrpSpPr>
        <p:grpSpPr>
          <a:xfrm>
            <a:off x="10136596" y="5203278"/>
            <a:ext cx="1655175" cy="762604"/>
            <a:chOff x="3473948" y="3824342"/>
            <a:chExt cx="1655175" cy="762604"/>
          </a:xfrm>
        </p:grpSpPr>
        <p:cxnSp>
          <p:nvCxnSpPr>
            <p:cNvPr id="524" name="Straight Arrow Connector 523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TextBox 525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</p:grpSp>
      <p:sp>
        <p:nvSpPr>
          <p:cNvPr id="528" name="Rectangle 527"/>
          <p:cNvSpPr/>
          <p:nvPr/>
        </p:nvSpPr>
        <p:spPr>
          <a:xfrm>
            <a:off x="3236146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Rectangle 528"/>
          <p:cNvSpPr/>
          <p:nvPr/>
        </p:nvSpPr>
        <p:spPr>
          <a:xfrm>
            <a:off x="3310094" y="60579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0" name="Rectangle 529"/>
          <p:cNvSpPr/>
          <p:nvPr/>
        </p:nvSpPr>
        <p:spPr>
          <a:xfrm>
            <a:off x="4848952" y="65777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1" name="Rectangle 530"/>
          <p:cNvSpPr/>
          <p:nvPr/>
        </p:nvSpPr>
        <p:spPr>
          <a:xfrm>
            <a:off x="3347652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2" name="Rectangle 531"/>
          <p:cNvSpPr/>
          <p:nvPr/>
        </p:nvSpPr>
        <p:spPr>
          <a:xfrm>
            <a:off x="3875604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3941065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ie 81"/>
          <p:cNvSpPr/>
          <p:nvPr/>
        </p:nvSpPr>
        <p:spPr>
          <a:xfrm>
            <a:off x="3932516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1" name="Rectangle 540"/>
          <p:cNvSpPr/>
          <p:nvPr/>
        </p:nvSpPr>
        <p:spPr>
          <a:xfrm>
            <a:off x="5483414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6" name="Oval 545"/>
          <p:cNvSpPr/>
          <p:nvPr/>
        </p:nvSpPr>
        <p:spPr>
          <a:xfrm>
            <a:off x="6188333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7" name="Pie 546"/>
          <p:cNvSpPr/>
          <p:nvPr/>
        </p:nvSpPr>
        <p:spPr>
          <a:xfrm>
            <a:off x="6179784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tangle 233"/>
          <p:cNvSpPr/>
          <p:nvPr/>
        </p:nvSpPr>
        <p:spPr>
          <a:xfrm>
            <a:off x="7699353" y="1952083"/>
            <a:ext cx="2029770" cy="121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tangle 234"/>
          <p:cNvSpPr/>
          <p:nvPr/>
        </p:nvSpPr>
        <p:spPr>
          <a:xfrm>
            <a:off x="7773301" y="202394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6" name="Rectangle 235"/>
          <p:cNvSpPr/>
          <p:nvPr/>
        </p:nvSpPr>
        <p:spPr>
          <a:xfrm>
            <a:off x="9312159" y="207592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tangle 236"/>
          <p:cNvSpPr/>
          <p:nvPr/>
        </p:nvSpPr>
        <p:spPr>
          <a:xfrm>
            <a:off x="7810859" y="207728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tangle 239"/>
          <p:cNvSpPr/>
          <p:nvPr/>
        </p:nvSpPr>
        <p:spPr>
          <a:xfrm>
            <a:off x="8338811" y="207728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2" name="Group 241"/>
          <p:cNvGrpSpPr/>
          <p:nvPr/>
        </p:nvGrpSpPr>
        <p:grpSpPr>
          <a:xfrm>
            <a:off x="7691586" y="2204669"/>
            <a:ext cx="1892213" cy="989537"/>
            <a:chOff x="3236910" y="3597409"/>
            <a:chExt cx="1892213" cy="989537"/>
          </a:xfrm>
        </p:grpSpPr>
        <p:cxnSp>
          <p:nvCxnSpPr>
            <p:cNvPr id="251" name="Straight Arrow Connector 250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274" name="Rectangle 273"/>
          <p:cNvSpPr/>
          <p:nvPr/>
        </p:nvSpPr>
        <p:spPr>
          <a:xfrm>
            <a:off x="7967344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tangle 274"/>
          <p:cNvSpPr/>
          <p:nvPr/>
        </p:nvSpPr>
        <p:spPr>
          <a:xfrm>
            <a:off x="796734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tangle 277"/>
          <p:cNvSpPr/>
          <p:nvPr/>
        </p:nvSpPr>
        <p:spPr>
          <a:xfrm>
            <a:off x="7967344" y="2617266"/>
            <a:ext cx="303540" cy="12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/>
          <p:cNvSpPr/>
          <p:nvPr/>
        </p:nvSpPr>
        <p:spPr>
          <a:xfrm>
            <a:off x="796734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tangle 279"/>
          <p:cNvSpPr/>
          <p:nvPr/>
        </p:nvSpPr>
        <p:spPr>
          <a:xfrm>
            <a:off x="8270884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tangle 283"/>
          <p:cNvSpPr/>
          <p:nvPr/>
        </p:nvSpPr>
        <p:spPr>
          <a:xfrm>
            <a:off x="8270884" y="2731263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tangle 285"/>
          <p:cNvSpPr/>
          <p:nvPr/>
        </p:nvSpPr>
        <p:spPr>
          <a:xfrm>
            <a:off x="8270884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tangle 286"/>
          <p:cNvSpPr/>
          <p:nvPr/>
        </p:nvSpPr>
        <p:spPr>
          <a:xfrm>
            <a:off x="8270884" y="2503269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tangle 294"/>
          <p:cNvSpPr/>
          <p:nvPr/>
        </p:nvSpPr>
        <p:spPr>
          <a:xfrm>
            <a:off x="8574424" y="2832812"/>
            <a:ext cx="303540" cy="12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tangle 295"/>
          <p:cNvSpPr/>
          <p:nvPr/>
        </p:nvSpPr>
        <p:spPr>
          <a:xfrm>
            <a:off x="857442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tangle 296"/>
          <p:cNvSpPr/>
          <p:nvPr/>
        </p:nvSpPr>
        <p:spPr>
          <a:xfrm>
            <a:off x="8574424" y="2617266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tangle 297"/>
          <p:cNvSpPr/>
          <p:nvPr/>
        </p:nvSpPr>
        <p:spPr>
          <a:xfrm>
            <a:off x="857442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tangle 298"/>
          <p:cNvSpPr/>
          <p:nvPr/>
        </p:nvSpPr>
        <p:spPr>
          <a:xfrm>
            <a:off x="8879726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tangle 299"/>
          <p:cNvSpPr/>
          <p:nvPr/>
        </p:nvSpPr>
        <p:spPr>
          <a:xfrm>
            <a:off x="8879726" y="2731263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tangle 300"/>
          <p:cNvSpPr/>
          <p:nvPr/>
        </p:nvSpPr>
        <p:spPr>
          <a:xfrm>
            <a:off x="8879726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tangle 301"/>
          <p:cNvSpPr/>
          <p:nvPr/>
        </p:nvSpPr>
        <p:spPr>
          <a:xfrm>
            <a:off x="8879726" y="2503269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tangle 302"/>
          <p:cNvSpPr/>
          <p:nvPr/>
        </p:nvSpPr>
        <p:spPr>
          <a:xfrm>
            <a:off x="9181504" y="2832812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tangle 303"/>
          <p:cNvSpPr/>
          <p:nvPr/>
        </p:nvSpPr>
        <p:spPr>
          <a:xfrm>
            <a:off x="918150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tangle 304"/>
          <p:cNvSpPr/>
          <p:nvPr/>
        </p:nvSpPr>
        <p:spPr>
          <a:xfrm>
            <a:off x="9181504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tangle 305"/>
          <p:cNvSpPr/>
          <p:nvPr/>
        </p:nvSpPr>
        <p:spPr>
          <a:xfrm>
            <a:off x="918150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60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411</Words>
  <Application>Microsoft Office PowerPoint</Application>
  <PresentationFormat>Widescreen</PresentationFormat>
  <Paragraphs>232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Font Awesome 5 Free Solid</vt:lpstr>
      <vt:lpstr>FontAwesome</vt:lpstr>
      <vt:lpstr>Office Theme</vt:lpstr>
      <vt:lpstr>Widget preset thumbnails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SALT Solutions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Kabachnik, Andrej</dc:creator>
  <cp:lastModifiedBy>Kabachnik, Andrej</cp:lastModifiedBy>
  <cp:revision>106</cp:revision>
  <dcterms:created xsi:type="dcterms:W3CDTF">2020-11-21T14:21:40Z</dcterms:created>
  <dcterms:modified xsi:type="dcterms:W3CDTF">2021-05-05T09:57:06Z</dcterms:modified>
</cp:coreProperties>
</file>