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56" r:id="rId3"/>
    <p:sldId id="257" r:id="rId4"/>
    <p:sldId id="259" r:id="rId5"/>
    <p:sldId id="258" r:id="rId6"/>
    <p:sldId id="260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7992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144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73845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7557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9810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84776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6954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943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4202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8369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1338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de-D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e-D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AF1186-F1D7-440D-B156-A260D91A3611}" type="datetimeFigureOut">
              <a:rPr lang="de-DE" smtClean="0"/>
              <a:t>21.11.2020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E4134D-4AD9-419F-8680-39BA5560E50D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93334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Widget</a:t>
            </a:r>
            <a:r>
              <a:rPr lang="de-DE" dirty="0" smtClean="0"/>
              <a:t> </a:t>
            </a:r>
            <a:r>
              <a:rPr lang="de-DE" dirty="0" err="1" smtClean="0"/>
              <a:t>preset</a:t>
            </a:r>
            <a:r>
              <a:rPr lang="de-DE" dirty="0" smtClean="0"/>
              <a:t> </a:t>
            </a:r>
            <a:r>
              <a:rPr lang="de-DE" dirty="0" err="1" smtClean="0"/>
              <a:t>thumbnails</a:t>
            </a:r>
            <a:endParaRPr lang="de-DE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e-DE" dirty="0" err="1" smtClean="0"/>
              <a:t>How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use</a:t>
            </a:r>
            <a:r>
              <a:rPr lang="de-DE" dirty="0" smtClean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Copy</a:t>
            </a:r>
            <a:r>
              <a:rPr lang="de-DE" sz="2000" dirty="0" smtClean="0"/>
              <a:t> a </a:t>
            </a:r>
            <a:r>
              <a:rPr lang="de-DE" sz="2000" dirty="0" err="1" smtClean="0"/>
              <a:t>thumbnail</a:t>
            </a:r>
            <a:r>
              <a:rPr lang="de-DE" sz="2000" dirty="0" smtClean="0"/>
              <a:t> (e.g.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ctrl+drag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a </a:t>
            </a:r>
            <a:r>
              <a:rPr lang="de-DE" sz="2000" dirty="0" err="1" smtClean="0"/>
              <a:t>new</a:t>
            </a:r>
            <a:r>
              <a:rPr lang="de-DE" sz="2000" dirty="0" smtClean="0"/>
              <a:t> </a:t>
            </a:r>
            <a:r>
              <a:rPr lang="de-DE" sz="2000" dirty="0" err="1" smtClean="0"/>
              <a:t>slot</a:t>
            </a:r>
            <a:r>
              <a:rPr lang="de-DE" sz="2000" dirty="0" smtClean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Make</a:t>
            </a:r>
            <a:r>
              <a:rPr lang="de-DE" sz="2000" dirty="0" smtClean="0"/>
              <a:t> </a:t>
            </a:r>
            <a:r>
              <a:rPr lang="de-DE" sz="2000" dirty="0" err="1" smtClean="0"/>
              <a:t>changes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Mark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rectangle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change</a:t>
            </a:r>
            <a:r>
              <a:rPr lang="de-DE" sz="2000" dirty="0" smtClean="0"/>
              <a:t> </a:t>
            </a:r>
            <a:r>
              <a:rPr lang="de-DE" sz="2000" dirty="0" err="1" smtClean="0"/>
              <a:t>it‘s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„</a:t>
            </a:r>
            <a:r>
              <a:rPr lang="de-DE" sz="2000" dirty="0" err="1" smtClean="0"/>
              <a:t>no</a:t>
            </a:r>
            <a:r>
              <a:rPr lang="de-DE" sz="2000" dirty="0" smtClean="0"/>
              <a:t> </a:t>
            </a:r>
            <a:r>
              <a:rPr lang="de-DE" sz="2000" dirty="0" err="1" smtClean="0"/>
              <a:t>outline</a:t>
            </a:r>
            <a:r>
              <a:rPr lang="de-DE" sz="2000" dirty="0" smtClean="0"/>
              <a:t>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Select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entire</a:t>
            </a:r>
            <a:r>
              <a:rPr lang="de-DE" sz="2000" dirty="0" smtClean="0"/>
              <a:t> </a:t>
            </a:r>
            <a:r>
              <a:rPr lang="de-DE" sz="2000" dirty="0" err="1" smtClean="0"/>
              <a:t>thumbnail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err="1" smtClean="0"/>
              <a:t>Right-click</a:t>
            </a:r>
            <a:r>
              <a:rPr lang="de-DE" sz="2000" dirty="0" smtClean="0"/>
              <a:t> </a:t>
            </a:r>
            <a:r>
              <a:rPr lang="de-DE" sz="2000" dirty="0" err="1" smtClean="0"/>
              <a:t>it</a:t>
            </a:r>
            <a:r>
              <a:rPr lang="de-DE" sz="2000" dirty="0" smtClean="0"/>
              <a:t> </a:t>
            </a:r>
            <a:r>
              <a:rPr lang="de-DE" sz="2000" dirty="0" err="1" smtClean="0"/>
              <a:t>and</a:t>
            </a:r>
            <a:r>
              <a:rPr lang="de-DE" sz="2000" dirty="0" smtClean="0"/>
              <a:t> </a:t>
            </a:r>
            <a:r>
              <a:rPr lang="de-DE" sz="2000" dirty="0" err="1" smtClean="0"/>
              <a:t>select</a:t>
            </a:r>
            <a:r>
              <a:rPr lang="de-DE" sz="2000" dirty="0" smtClean="0"/>
              <a:t> „Save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Picture“</a:t>
            </a:r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Save </a:t>
            </a:r>
            <a:r>
              <a:rPr lang="de-DE" sz="2000" dirty="0" err="1" smtClean="0"/>
              <a:t>as</a:t>
            </a:r>
            <a:r>
              <a:rPr lang="de-DE" sz="2000" dirty="0" smtClean="0"/>
              <a:t> .</a:t>
            </a:r>
            <a:r>
              <a:rPr lang="de-DE" sz="2000" dirty="0" err="1" smtClean="0"/>
              <a:t>gif</a:t>
            </a:r>
            <a:endParaRPr lang="de-DE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de-DE" sz="2000" dirty="0" smtClean="0"/>
              <a:t>Press </a:t>
            </a:r>
            <a:r>
              <a:rPr lang="de-DE" sz="2000" dirty="0" err="1" smtClean="0"/>
              <a:t>ctrl+z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the</a:t>
            </a:r>
            <a:r>
              <a:rPr lang="de-DE" sz="2000" dirty="0" smtClean="0"/>
              <a:t> </a:t>
            </a:r>
            <a:r>
              <a:rPr lang="de-DE" sz="2000" dirty="0" err="1" smtClean="0"/>
              <a:t>dashed</a:t>
            </a:r>
            <a:r>
              <a:rPr lang="de-DE" sz="2000" dirty="0" smtClean="0"/>
              <a:t> </a:t>
            </a:r>
            <a:r>
              <a:rPr lang="de-DE" sz="2000" dirty="0" err="1" smtClean="0"/>
              <a:t>border</a:t>
            </a:r>
            <a:r>
              <a:rPr lang="de-DE" sz="2000" dirty="0" smtClean="0"/>
              <a:t> back in </a:t>
            </a:r>
            <a:r>
              <a:rPr lang="de-DE" sz="2000" smtClean="0"/>
              <a:t>place</a:t>
            </a:r>
            <a:endParaRPr lang="de-DE" sz="2000" dirty="0"/>
          </a:p>
        </p:txBody>
      </p:sp>
    </p:spTree>
    <p:extLst>
      <p:ext uri="{BB962C8B-B14F-4D97-AF65-F5344CB8AC3E}">
        <p14:creationId xmlns:p14="http://schemas.microsoft.com/office/powerpoint/2010/main" val="2012913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75766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14"/>
          <p:cNvSpPr/>
          <p:nvPr/>
        </p:nvSpPr>
        <p:spPr>
          <a:xfrm>
            <a:off x="1075766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Rectangle 18"/>
          <p:cNvSpPr/>
          <p:nvPr/>
        </p:nvSpPr>
        <p:spPr>
          <a:xfrm>
            <a:off x="107576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Rectangle 31"/>
          <p:cNvSpPr/>
          <p:nvPr/>
        </p:nvSpPr>
        <p:spPr>
          <a:xfrm>
            <a:off x="3284992" y="3341308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284992" y="1972236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549421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tangle 4"/>
          <p:cNvSpPr/>
          <p:nvPr/>
        </p:nvSpPr>
        <p:spPr>
          <a:xfrm>
            <a:off x="1255222" y="2125858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13" name="Isosceles Triangle 12"/>
          <p:cNvSpPr/>
          <p:nvPr/>
        </p:nvSpPr>
        <p:spPr>
          <a:xfrm flipV="1">
            <a:off x="2658768" y="2188203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tangle 13"/>
          <p:cNvSpPr/>
          <p:nvPr/>
        </p:nvSpPr>
        <p:spPr>
          <a:xfrm>
            <a:off x="1255222" y="2396020"/>
            <a:ext cx="1403546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…</a:t>
            </a:r>
          </a:p>
          <a:p>
            <a:r>
              <a:rPr lang="de-DE" dirty="0" smtClean="0"/>
              <a:t>…</a:t>
            </a:r>
            <a:endParaRPr lang="de-DE" dirty="0"/>
          </a:p>
        </p:txBody>
      </p:sp>
      <p:sp>
        <p:nvSpPr>
          <p:cNvPr id="16" name="Rectangle 15"/>
          <p:cNvSpPr/>
          <p:nvPr/>
        </p:nvSpPr>
        <p:spPr>
          <a:xfrm>
            <a:off x="1255222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0" name="Rectangle 19"/>
          <p:cNvSpPr/>
          <p:nvPr/>
        </p:nvSpPr>
        <p:spPr>
          <a:xfrm>
            <a:off x="1255222" y="756786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Aa</a:t>
            </a:r>
            <a:endParaRPr lang="de-DE" dirty="0"/>
          </a:p>
        </p:txBody>
      </p:sp>
      <p:sp>
        <p:nvSpPr>
          <p:cNvPr id="21" name="Isosceles Triangle 20"/>
          <p:cNvSpPr/>
          <p:nvPr/>
        </p:nvSpPr>
        <p:spPr>
          <a:xfrm flipV="1">
            <a:off x="2658768" y="819131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Rectangle 21"/>
          <p:cNvSpPr/>
          <p:nvPr/>
        </p:nvSpPr>
        <p:spPr>
          <a:xfrm>
            <a:off x="1255222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" name="Rectangle 22"/>
          <p:cNvSpPr/>
          <p:nvPr/>
        </p:nvSpPr>
        <p:spPr>
          <a:xfrm>
            <a:off x="1661459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" name="Rectangle 23"/>
          <p:cNvSpPr/>
          <p:nvPr/>
        </p:nvSpPr>
        <p:spPr>
          <a:xfrm>
            <a:off x="2067696" y="1219200"/>
            <a:ext cx="406237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" name="Rectangle 24"/>
          <p:cNvSpPr/>
          <p:nvPr/>
        </p:nvSpPr>
        <p:spPr>
          <a:xfrm>
            <a:off x="2473933" y="1219200"/>
            <a:ext cx="179455" cy="447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6" name="Rectangle 25"/>
          <p:cNvSpPr/>
          <p:nvPr/>
        </p:nvSpPr>
        <p:spPr>
          <a:xfrm>
            <a:off x="1255222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" name="Rectangle 26"/>
          <p:cNvSpPr/>
          <p:nvPr/>
        </p:nvSpPr>
        <p:spPr>
          <a:xfrm>
            <a:off x="1661458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" name="Rectangle 27"/>
          <p:cNvSpPr/>
          <p:nvPr/>
        </p:nvSpPr>
        <p:spPr>
          <a:xfrm>
            <a:off x="2067695" y="102694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" name="Rectangle 28"/>
          <p:cNvSpPr/>
          <p:nvPr/>
        </p:nvSpPr>
        <p:spPr>
          <a:xfrm>
            <a:off x="2473931" y="1026948"/>
            <a:ext cx="17945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" name="Straight Connector 30"/>
          <p:cNvCxnSpPr>
            <a:stCxn id="22" idx="1"/>
            <a:endCxn id="25" idx="3"/>
          </p:cNvCxnSpPr>
          <p:nvPr/>
        </p:nvCxnSpPr>
        <p:spPr>
          <a:xfrm>
            <a:off x="1255222" y="1443088"/>
            <a:ext cx="139816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64448" y="3824342"/>
            <a:ext cx="1670858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4446854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4152900" y="1086198"/>
            <a:ext cx="293954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/>
              <a:t>-</a:t>
            </a:r>
          </a:p>
        </p:txBody>
      </p:sp>
      <p:sp>
        <p:nvSpPr>
          <p:cNvPr id="349" name="Rectangle 348"/>
          <p:cNvSpPr/>
          <p:nvPr/>
        </p:nvSpPr>
        <p:spPr>
          <a:xfrm>
            <a:off x="3464448" y="1086198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4446854" y="2455270"/>
            <a:ext cx="688452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dirty="0" smtClean="0"/>
              <a:t>xx</a:t>
            </a:r>
            <a:endParaRPr lang="de-DE" dirty="0"/>
          </a:p>
        </p:txBody>
      </p:sp>
      <p:sp>
        <p:nvSpPr>
          <p:cNvPr id="357" name="Rectangle 356"/>
          <p:cNvSpPr/>
          <p:nvPr/>
        </p:nvSpPr>
        <p:spPr>
          <a:xfrm>
            <a:off x="3464448" y="2455270"/>
            <a:ext cx="982406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123</a:t>
            </a:r>
            <a:endParaRPr lang="de-DE" dirty="0"/>
          </a:p>
        </p:txBody>
      </p:sp>
      <p:sp>
        <p:nvSpPr>
          <p:cNvPr id="358" name="Isosceles Triangle 357"/>
          <p:cNvSpPr/>
          <p:nvPr/>
        </p:nvSpPr>
        <p:spPr>
          <a:xfrm flipV="1">
            <a:off x="4887618" y="2517615"/>
            <a:ext cx="180055" cy="124691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6115407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62" name="Rectangle 361"/>
          <p:cNvSpPr/>
          <p:nvPr/>
        </p:nvSpPr>
        <p:spPr>
          <a:xfrm>
            <a:off x="5673675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1</a:t>
            </a:r>
            <a:endParaRPr lang="de-DE" dirty="0"/>
          </a:p>
        </p:txBody>
      </p:sp>
      <p:sp>
        <p:nvSpPr>
          <p:cNvPr id="371" name="Rectangle 370"/>
          <p:cNvSpPr/>
          <p:nvPr/>
        </p:nvSpPr>
        <p:spPr>
          <a:xfrm>
            <a:off x="6732592" y="1086198"/>
            <a:ext cx="175453" cy="24938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dirty="0" smtClean="0"/>
              <a:t>x</a:t>
            </a:r>
            <a:endParaRPr lang="de-DE" dirty="0"/>
          </a:p>
        </p:txBody>
      </p:sp>
      <p:sp>
        <p:nvSpPr>
          <p:cNvPr id="372" name="Rectangle 371"/>
          <p:cNvSpPr/>
          <p:nvPr/>
        </p:nvSpPr>
        <p:spPr>
          <a:xfrm>
            <a:off x="6290860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2</a:t>
            </a:r>
            <a:endParaRPr lang="de-DE" dirty="0"/>
          </a:p>
        </p:txBody>
      </p:sp>
      <p:sp>
        <p:nvSpPr>
          <p:cNvPr id="373" name="Rectangle 372"/>
          <p:cNvSpPr/>
          <p:nvPr/>
        </p:nvSpPr>
        <p:spPr>
          <a:xfrm>
            <a:off x="6908044" y="1086198"/>
            <a:ext cx="441731" cy="2493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r"/>
            <a:r>
              <a:rPr lang="de-DE" dirty="0" smtClean="0"/>
              <a:t>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77642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501440" y="542551"/>
            <a:ext cx="1871906" cy="4211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" name="Rectangle 35"/>
          <p:cNvSpPr/>
          <p:nvPr/>
        </p:nvSpPr>
        <p:spPr>
          <a:xfrm>
            <a:off x="427492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Rectangle 37"/>
          <p:cNvSpPr/>
          <p:nvPr/>
        </p:nvSpPr>
        <p:spPr>
          <a:xfrm>
            <a:off x="501440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" name="Rectangle 38"/>
          <p:cNvSpPr/>
          <p:nvPr/>
        </p:nvSpPr>
        <p:spPr>
          <a:xfrm>
            <a:off x="907677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" name="Rectangle 39"/>
          <p:cNvSpPr/>
          <p:nvPr/>
        </p:nvSpPr>
        <p:spPr>
          <a:xfrm>
            <a:off x="1313914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1" name="Rectangle 40"/>
          <p:cNvSpPr/>
          <p:nvPr/>
        </p:nvSpPr>
        <p:spPr>
          <a:xfrm>
            <a:off x="2126387" y="1111658"/>
            <a:ext cx="246959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" name="Rectangle 41"/>
          <p:cNvSpPr/>
          <p:nvPr/>
        </p:nvSpPr>
        <p:spPr>
          <a:xfrm>
            <a:off x="501440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" name="Rectangle 42"/>
          <p:cNvSpPr/>
          <p:nvPr/>
        </p:nvSpPr>
        <p:spPr>
          <a:xfrm>
            <a:off x="907676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" name="Rectangle 43"/>
          <p:cNvSpPr/>
          <p:nvPr/>
        </p:nvSpPr>
        <p:spPr>
          <a:xfrm>
            <a:off x="1313913" y="982473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5" name="Rectangle 44"/>
          <p:cNvSpPr/>
          <p:nvPr/>
        </p:nvSpPr>
        <p:spPr>
          <a:xfrm>
            <a:off x="2126385" y="982473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7" name="Rectangle 46"/>
          <p:cNvSpPr/>
          <p:nvPr/>
        </p:nvSpPr>
        <p:spPr>
          <a:xfrm>
            <a:off x="562658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tangle 47"/>
          <p:cNvSpPr/>
          <p:nvPr/>
        </p:nvSpPr>
        <p:spPr>
          <a:xfrm>
            <a:off x="1083900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Rectangle 48"/>
          <p:cNvSpPr/>
          <p:nvPr/>
        </p:nvSpPr>
        <p:spPr>
          <a:xfrm>
            <a:off x="1605142" y="63043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tangle 50"/>
          <p:cNvSpPr/>
          <p:nvPr/>
        </p:nvSpPr>
        <p:spPr>
          <a:xfrm>
            <a:off x="1720149" y="1111658"/>
            <a:ext cx="406237" cy="383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2" name="Rectangle 51"/>
          <p:cNvSpPr/>
          <p:nvPr/>
        </p:nvSpPr>
        <p:spPr>
          <a:xfrm>
            <a:off x="1720148" y="982473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501440" y="123742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2065167" y="79849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6" name="Rectangle 85"/>
          <p:cNvSpPr/>
          <p:nvPr/>
        </p:nvSpPr>
        <p:spPr>
          <a:xfrm>
            <a:off x="2710666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7" name="Rectangle 86"/>
          <p:cNvSpPr/>
          <p:nvPr/>
        </p:nvSpPr>
        <p:spPr>
          <a:xfrm>
            <a:off x="2636718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8" name="Rectangle 87"/>
          <p:cNvSpPr/>
          <p:nvPr/>
        </p:nvSpPr>
        <p:spPr>
          <a:xfrm>
            <a:off x="2710666" y="982473"/>
            <a:ext cx="565511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89" name="Rectangle 88"/>
          <p:cNvSpPr/>
          <p:nvPr/>
        </p:nvSpPr>
        <p:spPr>
          <a:xfrm>
            <a:off x="3276177" y="982473"/>
            <a:ext cx="246963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0" name="Rectangle 89"/>
          <p:cNvSpPr/>
          <p:nvPr/>
        </p:nvSpPr>
        <p:spPr>
          <a:xfrm>
            <a:off x="3523140" y="982473"/>
            <a:ext cx="406237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1" name="Rectangle 90"/>
          <p:cNvSpPr/>
          <p:nvPr/>
        </p:nvSpPr>
        <p:spPr>
          <a:xfrm>
            <a:off x="4335613" y="982473"/>
            <a:ext cx="246959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2" name="Rectangle 91"/>
          <p:cNvSpPr/>
          <p:nvPr/>
        </p:nvSpPr>
        <p:spPr>
          <a:xfrm>
            <a:off x="2710666" y="791858"/>
            <a:ext cx="565511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3" name="Rectangle 92"/>
          <p:cNvSpPr/>
          <p:nvPr/>
        </p:nvSpPr>
        <p:spPr>
          <a:xfrm>
            <a:off x="3276176" y="791858"/>
            <a:ext cx="246963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4" name="Rectangle 93"/>
          <p:cNvSpPr/>
          <p:nvPr/>
        </p:nvSpPr>
        <p:spPr>
          <a:xfrm>
            <a:off x="3523139" y="79185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5" name="Rectangle 94"/>
          <p:cNvSpPr/>
          <p:nvPr/>
        </p:nvSpPr>
        <p:spPr>
          <a:xfrm>
            <a:off x="4335611" y="791858"/>
            <a:ext cx="246962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99" name="Rectangle 98"/>
          <p:cNvSpPr/>
          <p:nvPr/>
        </p:nvSpPr>
        <p:spPr>
          <a:xfrm>
            <a:off x="3929375" y="982473"/>
            <a:ext cx="406237" cy="64002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00" name="Rectangle 99"/>
          <p:cNvSpPr/>
          <p:nvPr/>
        </p:nvSpPr>
        <p:spPr>
          <a:xfrm>
            <a:off x="3929374" y="791858"/>
            <a:ext cx="406237" cy="19225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101" name="Straight Connector 100"/>
          <p:cNvCxnSpPr/>
          <p:nvPr/>
        </p:nvCxnSpPr>
        <p:spPr>
          <a:xfrm>
            <a:off x="2710666" y="139861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" name="Isosceles Triangle 102"/>
          <p:cNvSpPr/>
          <p:nvPr/>
        </p:nvSpPr>
        <p:spPr>
          <a:xfrm rot="16200000" flipV="1">
            <a:off x="2856149" y="1477266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5" name="Isosceles Triangle 104"/>
          <p:cNvSpPr/>
          <p:nvPr/>
        </p:nvSpPr>
        <p:spPr>
          <a:xfrm flipV="1">
            <a:off x="2748224" y="105108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9" name="Straight Connector 108"/>
          <p:cNvCxnSpPr/>
          <p:nvPr/>
        </p:nvCxnSpPr>
        <p:spPr>
          <a:xfrm>
            <a:off x="2710666" y="118742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0" name="Isosceles Triangle 109"/>
          <p:cNvSpPr/>
          <p:nvPr/>
        </p:nvSpPr>
        <p:spPr>
          <a:xfrm rot="16200000" flipV="1">
            <a:off x="2856149" y="1259728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1" name="Rectangle 110"/>
          <p:cNvSpPr/>
          <p:nvPr/>
        </p:nvSpPr>
        <p:spPr>
          <a:xfrm>
            <a:off x="4249524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6" name="Rectangle 185"/>
          <p:cNvSpPr/>
          <p:nvPr/>
        </p:nvSpPr>
        <p:spPr>
          <a:xfrm>
            <a:off x="4910264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7" name="Rectangle 186"/>
          <p:cNvSpPr/>
          <p:nvPr/>
        </p:nvSpPr>
        <p:spPr>
          <a:xfrm>
            <a:off x="483631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3" name="Rectangle 202"/>
          <p:cNvSpPr/>
          <p:nvPr/>
        </p:nvSpPr>
        <p:spPr>
          <a:xfrm>
            <a:off x="6449122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0" name="Rectangle 209"/>
          <p:cNvSpPr/>
          <p:nvPr/>
        </p:nvSpPr>
        <p:spPr>
          <a:xfrm>
            <a:off x="2748224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1" name="Rectangle 210"/>
          <p:cNvSpPr/>
          <p:nvPr/>
        </p:nvSpPr>
        <p:spPr>
          <a:xfrm>
            <a:off x="327617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2" name="Rectangle 211"/>
          <p:cNvSpPr/>
          <p:nvPr/>
        </p:nvSpPr>
        <p:spPr>
          <a:xfrm>
            <a:off x="4985786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3" name="Rectangle 212"/>
          <p:cNvSpPr/>
          <p:nvPr/>
        </p:nvSpPr>
        <p:spPr>
          <a:xfrm>
            <a:off x="5513738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9" name="Straight Connector 298"/>
          <p:cNvCxnSpPr/>
          <p:nvPr/>
        </p:nvCxnSpPr>
        <p:spPr>
          <a:xfrm>
            <a:off x="501440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0" name="Rectangle 299"/>
          <p:cNvSpPr/>
          <p:nvPr/>
        </p:nvSpPr>
        <p:spPr>
          <a:xfrm>
            <a:off x="501439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01" name="Rectangle 300"/>
          <p:cNvSpPr/>
          <p:nvPr/>
        </p:nvSpPr>
        <p:spPr>
          <a:xfrm>
            <a:off x="491026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2" name="Rectangle 301"/>
          <p:cNvSpPr/>
          <p:nvPr/>
        </p:nvSpPr>
        <p:spPr>
          <a:xfrm>
            <a:off x="531650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3" name="Rectangle 302"/>
          <p:cNvSpPr/>
          <p:nvPr/>
        </p:nvSpPr>
        <p:spPr>
          <a:xfrm>
            <a:off x="57227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4" name="Rectangle 303"/>
          <p:cNvSpPr/>
          <p:nvPr/>
        </p:nvSpPr>
        <p:spPr>
          <a:xfrm>
            <a:off x="653521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5" name="Rectangle 304"/>
          <p:cNvSpPr/>
          <p:nvPr/>
        </p:nvSpPr>
        <p:spPr>
          <a:xfrm>
            <a:off x="491026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6" name="Rectangle 305"/>
          <p:cNvSpPr/>
          <p:nvPr/>
        </p:nvSpPr>
        <p:spPr>
          <a:xfrm>
            <a:off x="531649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7" name="Rectangle 306"/>
          <p:cNvSpPr/>
          <p:nvPr/>
        </p:nvSpPr>
        <p:spPr>
          <a:xfrm>
            <a:off x="572273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8" name="Rectangle 307"/>
          <p:cNvSpPr/>
          <p:nvPr/>
        </p:nvSpPr>
        <p:spPr>
          <a:xfrm>
            <a:off x="653520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09" name="Rectangle 308"/>
          <p:cNvSpPr/>
          <p:nvPr/>
        </p:nvSpPr>
        <p:spPr>
          <a:xfrm>
            <a:off x="612897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10" name="Rectangle 309"/>
          <p:cNvSpPr/>
          <p:nvPr/>
        </p:nvSpPr>
        <p:spPr>
          <a:xfrm>
            <a:off x="612897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1" name="Straight Connector 310"/>
          <p:cNvCxnSpPr/>
          <p:nvPr/>
        </p:nvCxnSpPr>
        <p:spPr>
          <a:xfrm>
            <a:off x="4910263" y="1051082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/>
          <p:cNvCxnSpPr/>
          <p:nvPr/>
        </p:nvCxnSpPr>
        <p:spPr>
          <a:xfrm>
            <a:off x="4910263" y="1369216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3" name="Rectangle 312"/>
          <p:cNvSpPr/>
          <p:nvPr/>
        </p:nvSpPr>
        <p:spPr>
          <a:xfrm>
            <a:off x="4910262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314" name="Isosceles Triangle 313"/>
          <p:cNvSpPr/>
          <p:nvPr/>
        </p:nvSpPr>
        <p:spPr>
          <a:xfrm flipV="1">
            <a:off x="4948756" y="956962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5" name="Isosceles Triangle 314"/>
          <p:cNvSpPr/>
          <p:nvPr/>
        </p:nvSpPr>
        <p:spPr>
          <a:xfrm flipV="1">
            <a:off x="4948756" y="1395830"/>
            <a:ext cx="115272" cy="66582"/>
          </a:xfrm>
          <a:prstGeom prst="triangle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6" name="Rectangle 315"/>
          <p:cNvSpPr/>
          <p:nvPr/>
        </p:nvSpPr>
        <p:spPr>
          <a:xfrm>
            <a:off x="4910262" y="1049203"/>
            <a:ext cx="1870675" cy="31767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17" name="Straight Connector 316"/>
          <p:cNvCxnSpPr/>
          <p:nvPr/>
        </p:nvCxnSpPr>
        <p:spPr>
          <a:xfrm>
            <a:off x="4995988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/>
          <p:cNvCxnSpPr/>
          <p:nvPr/>
        </p:nvCxnSpPr>
        <p:spPr>
          <a:xfrm>
            <a:off x="5419553" y="11581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9" name="Straight Connector 318"/>
          <p:cNvCxnSpPr/>
          <p:nvPr/>
        </p:nvCxnSpPr>
        <p:spPr>
          <a:xfrm>
            <a:off x="4995988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0" name="Straight Connector 319"/>
          <p:cNvCxnSpPr/>
          <p:nvPr/>
        </p:nvCxnSpPr>
        <p:spPr>
          <a:xfrm>
            <a:off x="5419553" y="1250525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1" name="Rectangle 320"/>
          <p:cNvSpPr/>
          <p:nvPr/>
        </p:nvSpPr>
        <p:spPr>
          <a:xfrm>
            <a:off x="7133129" y="54867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22" name="Rectangle 321"/>
          <p:cNvSpPr/>
          <p:nvPr/>
        </p:nvSpPr>
        <p:spPr>
          <a:xfrm>
            <a:off x="7059181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3" name="Rectangle 322"/>
          <p:cNvSpPr/>
          <p:nvPr/>
        </p:nvSpPr>
        <p:spPr>
          <a:xfrm>
            <a:off x="8671987" y="60065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4" name="Rectangle 323"/>
          <p:cNvSpPr/>
          <p:nvPr/>
        </p:nvSpPr>
        <p:spPr>
          <a:xfrm>
            <a:off x="7208651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5" name="Rectangle 324"/>
          <p:cNvSpPr/>
          <p:nvPr/>
        </p:nvSpPr>
        <p:spPr>
          <a:xfrm>
            <a:off x="7736603" y="60201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6" name="Rectangle 325"/>
          <p:cNvSpPr/>
          <p:nvPr/>
        </p:nvSpPr>
        <p:spPr>
          <a:xfrm>
            <a:off x="7133128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27" name="Rectangle 326"/>
          <p:cNvSpPr/>
          <p:nvPr/>
        </p:nvSpPr>
        <p:spPr>
          <a:xfrm>
            <a:off x="7539365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28" name="Rectangle 327"/>
          <p:cNvSpPr/>
          <p:nvPr/>
        </p:nvSpPr>
        <p:spPr>
          <a:xfrm>
            <a:off x="79456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29" name="Rectangle 328"/>
          <p:cNvSpPr/>
          <p:nvPr/>
        </p:nvSpPr>
        <p:spPr>
          <a:xfrm>
            <a:off x="8758075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30" name="Rectangle 329"/>
          <p:cNvSpPr/>
          <p:nvPr/>
        </p:nvSpPr>
        <p:spPr>
          <a:xfrm>
            <a:off x="7133128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31" name="Rectangle 330"/>
          <p:cNvSpPr/>
          <p:nvPr/>
        </p:nvSpPr>
        <p:spPr>
          <a:xfrm>
            <a:off x="7539364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32" name="Rectangle 331"/>
          <p:cNvSpPr/>
          <p:nvPr/>
        </p:nvSpPr>
        <p:spPr>
          <a:xfrm>
            <a:off x="7945601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33" name="Rectangle 332"/>
          <p:cNvSpPr/>
          <p:nvPr/>
        </p:nvSpPr>
        <p:spPr>
          <a:xfrm>
            <a:off x="8758073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34" name="Rectangle 333"/>
          <p:cNvSpPr/>
          <p:nvPr/>
        </p:nvSpPr>
        <p:spPr>
          <a:xfrm>
            <a:off x="835183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35" name="Rectangle 334"/>
          <p:cNvSpPr/>
          <p:nvPr/>
        </p:nvSpPr>
        <p:spPr>
          <a:xfrm>
            <a:off x="8351836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36" name="Straight Connector 335"/>
          <p:cNvCxnSpPr/>
          <p:nvPr/>
        </p:nvCxnSpPr>
        <p:spPr>
          <a:xfrm>
            <a:off x="7133128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7" name="Straight Connector 336"/>
          <p:cNvCxnSpPr/>
          <p:nvPr/>
        </p:nvCxnSpPr>
        <p:spPr>
          <a:xfrm>
            <a:off x="7133128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8" name="Rectangle 337"/>
          <p:cNvSpPr/>
          <p:nvPr/>
        </p:nvSpPr>
        <p:spPr>
          <a:xfrm>
            <a:off x="7133127" y="149776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346" name="Straight Connector 345"/>
          <p:cNvCxnSpPr/>
          <p:nvPr/>
        </p:nvCxnSpPr>
        <p:spPr>
          <a:xfrm>
            <a:off x="7134552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7" name="Straight Connector 346"/>
          <p:cNvCxnSpPr/>
          <p:nvPr/>
        </p:nvCxnSpPr>
        <p:spPr>
          <a:xfrm>
            <a:off x="7134552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0" name="Rectangle 199"/>
          <p:cNvSpPr/>
          <p:nvPr/>
        </p:nvSpPr>
        <p:spPr>
          <a:xfrm>
            <a:off x="9282046" y="47681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9355993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6" name="Rectangle 205"/>
          <p:cNvSpPr/>
          <p:nvPr/>
        </p:nvSpPr>
        <p:spPr>
          <a:xfrm>
            <a:off x="9762230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7" name="Rectangle 206"/>
          <p:cNvSpPr/>
          <p:nvPr/>
        </p:nvSpPr>
        <p:spPr>
          <a:xfrm>
            <a:off x="10168467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8" name="Rectangle 207"/>
          <p:cNvSpPr/>
          <p:nvPr/>
        </p:nvSpPr>
        <p:spPr>
          <a:xfrm>
            <a:off x="10980940" y="92127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9" name="Rectangle 208"/>
          <p:cNvSpPr/>
          <p:nvPr/>
        </p:nvSpPr>
        <p:spPr>
          <a:xfrm>
            <a:off x="9355993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6" name="Rectangle 215"/>
          <p:cNvSpPr/>
          <p:nvPr/>
        </p:nvSpPr>
        <p:spPr>
          <a:xfrm>
            <a:off x="9762229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7" name="Rectangle 216"/>
          <p:cNvSpPr/>
          <p:nvPr/>
        </p:nvSpPr>
        <p:spPr>
          <a:xfrm>
            <a:off x="10168466" y="792091"/>
            <a:ext cx="406237" cy="1348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8" name="Rectangle 217"/>
          <p:cNvSpPr/>
          <p:nvPr/>
        </p:nvSpPr>
        <p:spPr>
          <a:xfrm>
            <a:off x="10980938" y="79209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19" name="Rectangle 218"/>
          <p:cNvSpPr/>
          <p:nvPr/>
        </p:nvSpPr>
        <p:spPr>
          <a:xfrm>
            <a:off x="10574702" y="92127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0" name="Rectangle 219"/>
          <p:cNvSpPr/>
          <p:nvPr/>
        </p:nvSpPr>
        <p:spPr>
          <a:xfrm>
            <a:off x="10574701" y="79209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21" name="Straight Connector 220"/>
          <p:cNvCxnSpPr/>
          <p:nvPr/>
        </p:nvCxnSpPr>
        <p:spPr>
          <a:xfrm>
            <a:off x="9355993" y="104155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2" name="Straight Connector 221"/>
          <p:cNvCxnSpPr/>
          <p:nvPr/>
        </p:nvCxnSpPr>
        <p:spPr>
          <a:xfrm>
            <a:off x="9355993" y="138630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4" name="Straight Connector 223"/>
          <p:cNvCxnSpPr/>
          <p:nvPr/>
        </p:nvCxnSpPr>
        <p:spPr>
          <a:xfrm>
            <a:off x="9357417" y="127910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5" name="Straight Connector 224"/>
          <p:cNvCxnSpPr/>
          <p:nvPr/>
        </p:nvCxnSpPr>
        <p:spPr>
          <a:xfrm>
            <a:off x="9357417" y="115732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6" name="Rectangle 225"/>
          <p:cNvSpPr/>
          <p:nvPr/>
        </p:nvSpPr>
        <p:spPr>
          <a:xfrm>
            <a:off x="501441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7" name="Rectangle 226"/>
          <p:cNvSpPr/>
          <p:nvPr/>
        </p:nvSpPr>
        <p:spPr>
          <a:xfrm>
            <a:off x="427493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tangle 227"/>
          <p:cNvSpPr/>
          <p:nvPr/>
        </p:nvSpPr>
        <p:spPr>
          <a:xfrm>
            <a:off x="2040299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5014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6" name="Rectangle 235"/>
          <p:cNvSpPr/>
          <p:nvPr/>
        </p:nvSpPr>
        <p:spPr>
          <a:xfrm>
            <a:off x="907677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313914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0" name="Rectangle 239"/>
          <p:cNvSpPr/>
          <p:nvPr/>
        </p:nvSpPr>
        <p:spPr>
          <a:xfrm>
            <a:off x="2126387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1" name="Rectangle 240"/>
          <p:cNvSpPr/>
          <p:nvPr/>
        </p:nvSpPr>
        <p:spPr>
          <a:xfrm>
            <a:off x="501440" y="2302462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2" name="Rectangle 241"/>
          <p:cNvSpPr/>
          <p:nvPr/>
        </p:nvSpPr>
        <p:spPr>
          <a:xfrm>
            <a:off x="907676" y="2302462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2" name="Rectangle 251"/>
          <p:cNvSpPr/>
          <p:nvPr/>
        </p:nvSpPr>
        <p:spPr>
          <a:xfrm>
            <a:off x="1313913" y="2302462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3" name="Rectangle 252"/>
          <p:cNvSpPr/>
          <p:nvPr/>
        </p:nvSpPr>
        <p:spPr>
          <a:xfrm>
            <a:off x="2126385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4" name="Rectangle 253"/>
          <p:cNvSpPr/>
          <p:nvPr/>
        </p:nvSpPr>
        <p:spPr>
          <a:xfrm>
            <a:off x="1720149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1720148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258" name="Straight Connector 257"/>
          <p:cNvCxnSpPr/>
          <p:nvPr/>
        </p:nvCxnSpPr>
        <p:spPr>
          <a:xfrm>
            <a:off x="501440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501440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0" name="Rectangle 259"/>
          <p:cNvSpPr/>
          <p:nvPr/>
        </p:nvSpPr>
        <p:spPr>
          <a:xfrm>
            <a:off x="501439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275" name="Straight Connector 274"/>
          <p:cNvCxnSpPr/>
          <p:nvPr/>
        </p:nvCxnSpPr>
        <p:spPr>
          <a:xfrm>
            <a:off x="502864" y="278947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6" name="Straight Connector 275"/>
          <p:cNvCxnSpPr/>
          <p:nvPr/>
        </p:nvCxnSpPr>
        <p:spPr>
          <a:xfrm>
            <a:off x="502864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41" name="Rectangle 340"/>
          <p:cNvSpPr/>
          <p:nvPr/>
        </p:nvSpPr>
        <p:spPr>
          <a:xfrm>
            <a:off x="4909032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2" name="Rectangle 341"/>
          <p:cNvSpPr/>
          <p:nvPr/>
        </p:nvSpPr>
        <p:spPr>
          <a:xfrm>
            <a:off x="4835084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3" name="Rectangle 342"/>
          <p:cNvSpPr/>
          <p:nvPr/>
        </p:nvSpPr>
        <p:spPr>
          <a:xfrm>
            <a:off x="6447890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4" name="Rectangle 343"/>
          <p:cNvSpPr/>
          <p:nvPr/>
        </p:nvSpPr>
        <p:spPr>
          <a:xfrm>
            <a:off x="4909031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5" name="Rectangle 344"/>
          <p:cNvSpPr/>
          <p:nvPr/>
        </p:nvSpPr>
        <p:spPr>
          <a:xfrm>
            <a:off x="531526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8" name="Rectangle 347"/>
          <p:cNvSpPr/>
          <p:nvPr/>
        </p:nvSpPr>
        <p:spPr>
          <a:xfrm>
            <a:off x="572150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6533978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0" name="Rectangle 349"/>
          <p:cNvSpPr/>
          <p:nvPr/>
        </p:nvSpPr>
        <p:spPr>
          <a:xfrm>
            <a:off x="4909031" y="2302462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1" name="Rectangle 350"/>
          <p:cNvSpPr/>
          <p:nvPr/>
        </p:nvSpPr>
        <p:spPr>
          <a:xfrm>
            <a:off x="5315267" y="2302462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2" name="Rectangle 351"/>
          <p:cNvSpPr/>
          <p:nvPr/>
        </p:nvSpPr>
        <p:spPr>
          <a:xfrm>
            <a:off x="5721504" y="2302462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3" name="Rectangle 352"/>
          <p:cNvSpPr/>
          <p:nvPr/>
        </p:nvSpPr>
        <p:spPr>
          <a:xfrm>
            <a:off x="6533976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4" name="Rectangle 353"/>
          <p:cNvSpPr/>
          <p:nvPr/>
        </p:nvSpPr>
        <p:spPr>
          <a:xfrm>
            <a:off x="6127740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55" name="Rectangle 354"/>
          <p:cNvSpPr/>
          <p:nvPr/>
        </p:nvSpPr>
        <p:spPr>
          <a:xfrm>
            <a:off x="6127739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56" name="Straight Connector 355"/>
          <p:cNvCxnSpPr/>
          <p:nvPr/>
        </p:nvCxnSpPr>
        <p:spPr>
          <a:xfrm>
            <a:off x="4909031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7" name="Straight Connector 356"/>
          <p:cNvCxnSpPr/>
          <p:nvPr/>
        </p:nvCxnSpPr>
        <p:spPr>
          <a:xfrm>
            <a:off x="4909031" y="289667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4909030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359" name="Straight Connector 358"/>
          <p:cNvCxnSpPr/>
          <p:nvPr/>
        </p:nvCxnSpPr>
        <p:spPr>
          <a:xfrm>
            <a:off x="4910455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0" name="Straight Connector 359"/>
          <p:cNvCxnSpPr/>
          <p:nvPr/>
        </p:nvCxnSpPr>
        <p:spPr>
          <a:xfrm>
            <a:off x="4910455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1" name="Rectangle 360"/>
          <p:cNvSpPr/>
          <p:nvPr/>
        </p:nvSpPr>
        <p:spPr>
          <a:xfrm>
            <a:off x="4985786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5513738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3" name="Rectangle 362"/>
          <p:cNvSpPr/>
          <p:nvPr/>
        </p:nvSpPr>
        <p:spPr>
          <a:xfrm>
            <a:off x="4908319" y="2548863"/>
            <a:ext cx="1872618" cy="1188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5" name="Rectangle 364"/>
          <p:cNvSpPr/>
          <p:nvPr/>
        </p:nvSpPr>
        <p:spPr>
          <a:xfrm>
            <a:off x="7133129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6" name="Rectangle 365"/>
          <p:cNvSpPr/>
          <p:nvPr/>
        </p:nvSpPr>
        <p:spPr>
          <a:xfrm>
            <a:off x="7059181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7" name="Rectangle 366"/>
          <p:cNvSpPr/>
          <p:nvPr/>
        </p:nvSpPr>
        <p:spPr>
          <a:xfrm>
            <a:off x="8671987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8" name="Rectangle 367"/>
          <p:cNvSpPr/>
          <p:nvPr/>
        </p:nvSpPr>
        <p:spPr>
          <a:xfrm>
            <a:off x="7133128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9" name="Rectangle 368"/>
          <p:cNvSpPr/>
          <p:nvPr/>
        </p:nvSpPr>
        <p:spPr>
          <a:xfrm>
            <a:off x="7539365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70" name="Rectangle 369"/>
          <p:cNvSpPr/>
          <p:nvPr/>
        </p:nvSpPr>
        <p:spPr>
          <a:xfrm>
            <a:off x="7945602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71" name="Rectangle 370"/>
          <p:cNvSpPr/>
          <p:nvPr/>
        </p:nvSpPr>
        <p:spPr>
          <a:xfrm>
            <a:off x="8758075" y="2431646"/>
            <a:ext cx="246959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72" name="Rectangle 371"/>
          <p:cNvSpPr/>
          <p:nvPr/>
        </p:nvSpPr>
        <p:spPr>
          <a:xfrm>
            <a:off x="7133128" y="2302462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73" name="Rectangle 372"/>
          <p:cNvSpPr/>
          <p:nvPr/>
        </p:nvSpPr>
        <p:spPr>
          <a:xfrm>
            <a:off x="7539364" y="2302462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74" name="Rectangle 373"/>
          <p:cNvSpPr/>
          <p:nvPr/>
        </p:nvSpPr>
        <p:spPr>
          <a:xfrm>
            <a:off x="7945601" y="2302462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75" name="Rectangle 374"/>
          <p:cNvSpPr/>
          <p:nvPr/>
        </p:nvSpPr>
        <p:spPr>
          <a:xfrm>
            <a:off x="8758073" y="2302461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76" name="Rectangle 375"/>
          <p:cNvSpPr/>
          <p:nvPr/>
        </p:nvSpPr>
        <p:spPr>
          <a:xfrm>
            <a:off x="8351837" y="2431646"/>
            <a:ext cx="406237" cy="57414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77" name="Rectangle 376"/>
          <p:cNvSpPr/>
          <p:nvPr/>
        </p:nvSpPr>
        <p:spPr>
          <a:xfrm>
            <a:off x="8351836" y="2302461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378" name="Straight Connector 377"/>
          <p:cNvCxnSpPr/>
          <p:nvPr/>
        </p:nvCxnSpPr>
        <p:spPr>
          <a:xfrm>
            <a:off x="7133128" y="2551927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9" name="Straight Connector 378"/>
          <p:cNvCxnSpPr/>
          <p:nvPr/>
        </p:nvCxnSpPr>
        <p:spPr>
          <a:xfrm>
            <a:off x="7133128" y="2896675"/>
            <a:ext cx="1871906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0" name="Rectangle 379"/>
          <p:cNvSpPr/>
          <p:nvPr/>
        </p:nvSpPr>
        <p:spPr>
          <a:xfrm>
            <a:off x="7133127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cxnSp>
        <p:nvCxnSpPr>
          <p:cNvPr id="381" name="Straight Connector 380"/>
          <p:cNvCxnSpPr/>
          <p:nvPr/>
        </p:nvCxnSpPr>
        <p:spPr>
          <a:xfrm>
            <a:off x="7134552" y="2779945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2" name="Straight Connector 381"/>
          <p:cNvCxnSpPr/>
          <p:nvPr/>
        </p:nvCxnSpPr>
        <p:spPr>
          <a:xfrm>
            <a:off x="7134552" y="2667691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3" name="Rectangle 382"/>
          <p:cNvSpPr/>
          <p:nvPr/>
        </p:nvSpPr>
        <p:spPr>
          <a:xfrm>
            <a:off x="7209883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4" name="Rectangle 383"/>
          <p:cNvSpPr/>
          <p:nvPr/>
        </p:nvSpPr>
        <p:spPr>
          <a:xfrm>
            <a:off x="7737835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1" name="Rectangle 390"/>
          <p:cNvSpPr/>
          <p:nvPr/>
        </p:nvSpPr>
        <p:spPr>
          <a:xfrm>
            <a:off x="2712168" y="205904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92" name="Rectangle 391"/>
          <p:cNvSpPr/>
          <p:nvPr/>
        </p:nvSpPr>
        <p:spPr>
          <a:xfrm>
            <a:off x="2638220" y="1987181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3" name="Rectangle 392"/>
          <p:cNvSpPr/>
          <p:nvPr/>
        </p:nvSpPr>
        <p:spPr>
          <a:xfrm>
            <a:off x="4251026" y="211102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2712166" y="3008135"/>
            <a:ext cx="1871907" cy="12473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de-DE" sz="800" dirty="0" smtClean="0"/>
              <a:t>&lt; 1 &gt;</a:t>
            </a:r>
            <a:endParaRPr lang="de-DE" sz="800" dirty="0"/>
          </a:p>
        </p:txBody>
      </p:sp>
      <p:sp>
        <p:nvSpPr>
          <p:cNvPr id="418" name="Rectangle 417"/>
          <p:cNvSpPr/>
          <p:nvPr/>
        </p:nvSpPr>
        <p:spPr>
          <a:xfrm>
            <a:off x="413592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9" name="Rectangle 418"/>
          <p:cNvSpPr/>
          <p:nvPr/>
        </p:nvSpPr>
        <p:spPr>
          <a:xfrm>
            <a:off x="413592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0" name="Rectangle 419"/>
          <p:cNvSpPr/>
          <p:nvPr/>
        </p:nvSpPr>
        <p:spPr>
          <a:xfrm>
            <a:off x="366411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1" name="Rectangle 420"/>
          <p:cNvSpPr/>
          <p:nvPr/>
        </p:nvSpPr>
        <p:spPr>
          <a:xfrm>
            <a:off x="366411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2" name="Rectangle 421"/>
          <p:cNvSpPr/>
          <p:nvPr/>
        </p:nvSpPr>
        <p:spPr>
          <a:xfrm>
            <a:off x="3193958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3193958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2713924" y="2654300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2713924" y="2315656"/>
            <a:ext cx="449704" cy="30244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2762009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3289961" y="210807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501441" y="357314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29" name="Rectangle 428"/>
          <p:cNvSpPr/>
          <p:nvPr/>
        </p:nvSpPr>
        <p:spPr>
          <a:xfrm>
            <a:off x="427493" y="3501284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2040299" y="362512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501440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2" name="Rectangle 431"/>
          <p:cNvSpPr/>
          <p:nvPr/>
        </p:nvSpPr>
        <p:spPr>
          <a:xfrm>
            <a:off x="907677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3" name="Rectangle 432"/>
          <p:cNvSpPr/>
          <p:nvPr/>
        </p:nvSpPr>
        <p:spPr>
          <a:xfrm>
            <a:off x="1313914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4" name="Rectangle 433"/>
          <p:cNvSpPr/>
          <p:nvPr/>
        </p:nvSpPr>
        <p:spPr>
          <a:xfrm>
            <a:off x="2126387" y="3945749"/>
            <a:ext cx="246959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5" name="Rectangle 434"/>
          <p:cNvSpPr/>
          <p:nvPr/>
        </p:nvSpPr>
        <p:spPr>
          <a:xfrm>
            <a:off x="501440" y="3816565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6" name="Rectangle 435"/>
          <p:cNvSpPr/>
          <p:nvPr/>
        </p:nvSpPr>
        <p:spPr>
          <a:xfrm>
            <a:off x="907676" y="3816565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7" name="Rectangle 436"/>
          <p:cNvSpPr/>
          <p:nvPr/>
        </p:nvSpPr>
        <p:spPr>
          <a:xfrm>
            <a:off x="1313913" y="3816565"/>
            <a:ext cx="406237" cy="12286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8" name="Rectangle 437"/>
          <p:cNvSpPr/>
          <p:nvPr/>
        </p:nvSpPr>
        <p:spPr>
          <a:xfrm>
            <a:off x="2126385" y="3816564"/>
            <a:ext cx="246962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39" name="Rectangle 438"/>
          <p:cNvSpPr/>
          <p:nvPr/>
        </p:nvSpPr>
        <p:spPr>
          <a:xfrm>
            <a:off x="1720149" y="3945749"/>
            <a:ext cx="406237" cy="6929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0" name="Rectangle 439"/>
          <p:cNvSpPr/>
          <p:nvPr/>
        </p:nvSpPr>
        <p:spPr>
          <a:xfrm>
            <a:off x="1720148" y="3816564"/>
            <a:ext cx="406237" cy="12918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cxnSp>
        <p:nvCxnSpPr>
          <p:cNvPr id="441" name="Straight Connector 440"/>
          <p:cNvCxnSpPr/>
          <p:nvPr/>
        </p:nvCxnSpPr>
        <p:spPr>
          <a:xfrm>
            <a:off x="501440" y="406603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2" name="Straight Connector 441"/>
          <p:cNvCxnSpPr/>
          <p:nvPr/>
        </p:nvCxnSpPr>
        <p:spPr>
          <a:xfrm>
            <a:off x="501440" y="44107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>
            <a:off x="502864" y="430357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>
            <a:off x="502864" y="4181794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>
            <a:off x="501440" y="4525078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579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tangle 269"/>
          <p:cNvSpPr/>
          <p:nvPr/>
        </p:nvSpPr>
        <p:spPr>
          <a:xfrm>
            <a:off x="9908579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5" name="Rectangle 214"/>
          <p:cNvSpPr/>
          <p:nvPr/>
        </p:nvSpPr>
        <p:spPr>
          <a:xfrm>
            <a:off x="5494218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7" name="Rectangle 246"/>
          <p:cNvSpPr/>
          <p:nvPr/>
        </p:nvSpPr>
        <p:spPr>
          <a:xfrm>
            <a:off x="770344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0" name="Rectangle 199"/>
          <p:cNvSpPr/>
          <p:nvPr/>
        </p:nvSpPr>
        <p:spPr>
          <a:xfrm>
            <a:off x="3236146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978074" y="334482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4" name="Rectangle 253"/>
          <p:cNvSpPr/>
          <p:nvPr/>
        </p:nvSpPr>
        <p:spPr>
          <a:xfrm>
            <a:off x="978074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1" name="Rectangle 290"/>
          <p:cNvSpPr/>
          <p:nvPr/>
        </p:nvSpPr>
        <p:spPr>
          <a:xfrm>
            <a:off x="978074" y="5438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8" name="Rectangle 347"/>
          <p:cNvSpPr/>
          <p:nvPr/>
        </p:nvSpPr>
        <p:spPr>
          <a:xfrm>
            <a:off x="3236146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9" name="Rectangle 358"/>
          <p:cNvSpPr/>
          <p:nvPr/>
        </p:nvSpPr>
        <p:spPr>
          <a:xfrm>
            <a:off x="978074" y="4724873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3" name="Rectangle 402"/>
          <p:cNvSpPr/>
          <p:nvPr/>
        </p:nvSpPr>
        <p:spPr>
          <a:xfrm>
            <a:off x="7699353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7" name="Rectangle 446"/>
          <p:cNvSpPr/>
          <p:nvPr/>
        </p:nvSpPr>
        <p:spPr>
          <a:xfrm>
            <a:off x="9908579" y="522607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4" name="Rectangle 213"/>
          <p:cNvSpPr/>
          <p:nvPr/>
        </p:nvSpPr>
        <p:spPr>
          <a:xfrm>
            <a:off x="5568166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1" name="Rectangle 230"/>
          <p:cNvSpPr/>
          <p:nvPr/>
        </p:nvSpPr>
        <p:spPr>
          <a:xfrm>
            <a:off x="7107024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2" name="Rectangle 231"/>
          <p:cNvSpPr/>
          <p:nvPr/>
        </p:nvSpPr>
        <p:spPr>
          <a:xfrm>
            <a:off x="560572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3" name="Rectangle 232"/>
          <p:cNvSpPr/>
          <p:nvPr/>
        </p:nvSpPr>
        <p:spPr>
          <a:xfrm>
            <a:off x="6133676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9" name="Rectangle 238"/>
          <p:cNvSpPr/>
          <p:nvPr/>
        </p:nvSpPr>
        <p:spPr>
          <a:xfrm>
            <a:off x="5815612" y="4073725"/>
            <a:ext cx="303540" cy="29777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3" name="Rectangle 242"/>
          <p:cNvSpPr/>
          <p:nvPr/>
        </p:nvSpPr>
        <p:spPr>
          <a:xfrm>
            <a:off x="611915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4" name="Rectangle 243"/>
          <p:cNvSpPr/>
          <p:nvPr/>
        </p:nvSpPr>
        <p:spPr>
          <a:xfrm>
            <a:off x="6422692" y="4238410"/>
            <a:ext cx="303540" cy="133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5" name="Rectangle 244"/>
          <p:cNvSpPr/>
          <p:nvPr/>
        </p:nvSpPr>
        <p:spPr>
          <a:xfrm>
            <a:off x="6726232" y="4142096"/>
            <a:ext cx="303540" cy="22940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6" name="Rectangle 245"/>
          <p:cNvSpPr/>
          <p:nvPr/>
        </p:nvSpPr>
        <p:spPr>
          <a:xfrm>
            <a:off x="777739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48" name="Rectangle 247"/>
          <p:cNvSpPr/>
          <p:nvPr/>
        </p:nvSpPr>
        <p:spPr>
          <a:xfrm>
            <a:off x="931625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9" name="Rectangle 248"/>
          <p:cNvSpPr/>
          <p:nvPr/>
        </p:nvSpPr>
        <p:spPr>
          <a:xfrm>
            <a:off x="781495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0" name="Rectangle 249"/>
          <p:cNvSpPr/>
          <p:nvPr/>
        </p:nvSpPr>
        <p:spPr>
          <a:xfrm>
            <a:off x="834290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7" name="Rectangle 256"/>
          <p:cNvSpPr/>
          <p:nvPr/>
        </p:nvSpPr>
        <p:spPr>
          <a:xfrm>
            <a:off x="8016990" y="4182553"/>
            <a:ext cx="117571" cy="18894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1" name="Rectangle 260"/>
          <p:cNvSpPr/>
          <p:nvPr/>
        </p:nvSpPr>
        <p:spPr>
          <a:xfrm>
            <a:off x="8134563" y="4093455"/>
            <a:ext cx="112888" cy="27804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2" name="Rectangle 261"/>
          <p:cNvSpPr/>
          <p:nvPr/>
        </p:nvSpPr>
        <p:spPr>
          <a:xfrm>
            <a:off x="8252134" y="3687100"/>
            <a:ext cx="106577" cy="68440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3" name="Rectangle 262"/>
          <p:cNvSpPr/>
          <p:nvPr/>
        </p:nvSpPr>
        <p:spPr>
          <a:xfrm>
            <a:off x="8506717" y="4142685"/>
            <a:ext cx="117572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4" name="Rectangle 263"/>
          <p:cNvSpPr/>
          <p:nvPr/>
        </p:nvSpPr>
        <p:spPr>
          <a:xfrm>
            <a:off x="8624289" y="3978000"/>
            <a:ext cx="126345" cy="39350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5" name="Rectangle 264"/>
          <p:cNvSpPr/>
          <p:nvPr/>
        </p:nvSpPr>
        <p:spPr>
          <a:xfrm>
            <a:off x="8741861" y="3906505"/>
            <a:ext cx="105441" cy="46499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6" name="Rectangle 265"/>
          <p:cNvSpPr/>
          <p:nvPr/>
        </p:nvSpPr>
        <p:spPr>
          <a:xfrm>
            <a:off x="9022667" y="3978000"/>
            <a:ext cx="117572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7" name="Rectangle 266"/>
          <p:cNvSpPr/>
          <p:nvPr/>
        </p:nvSpPr>
        <p:spPr>
          <a:xfrm>
            <a:off x="9140240" y="4046372"/>
            <a:ext cx="131638" cy="3251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8" name="Rectangle 267"/>
          <p:cNvSpPr/>
          <p:nvPr/>
        </p:nvSpPr>
        <p:spPr>
          <a:xfrm>
            <a:off x="9257811" y="3865156"/>
            <a:ext cx="105441" cy="50634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9" name="Rectangle 268"/>
          <p:cNvSpPr/>
          <p:nvPr/>
        </p:nvSpPr>
        <p:spPr>
          <a:xfrm>
            <a:off x="9982527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71" name="Rectangle 270"/>
          <p:cNvSpPr/>
          <p:nvPr/>
        </p:nvSpPr>
        <p:spPr>
          <a:xfrm>
            <a:off x="11521385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2" name="Rectangle 271"/>
          <p:cNvSpPr/>
          <p:nvPr/>
        </p:nvSpPr>
        <p:spPr>
          <a:xfrm>
            <a:off x="10020085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3" name="Rectangle 272"/>
          <p:cNvSpPr/>
          <p:nvPr/>
        </p:nvSpPr>
        <p:spPr>
          <a:xfrm>
            <a:off x="10548037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5" name="Rectangle 284"/>
          <p:cNvSpPr/>
          <p:nvPr/>
        </p:nvSpPr>
        <p:spPr>
          <a:xfrm>
            <a:off x="10131591" y="3964273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9" name="Rectangle 198"/>
          <p:cNvSpPr/>
          <p:nvPr/>
        </p:nvSpPr>
        <p:spPr>
          <a:xfrm>
            <a:off x="3310094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1" name="Rectangle 200"/>
          <p:cNvSpPr/>
          <p:nvPr/>
        </p:nvSpPr>
        <p:spPr>
          <a:xfrm>
            <a:off x="4848952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2" name="Rectangle 201"/>
          <p:cNvSpPr/>
          <p:nvPr/>
        </p:nvSpPr>
        <p:spPr>
          <a:xfrm>
            <a:off x="334765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3875604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3567699" y="4073725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3871239" y="3824343"/>
            <a:ext cx="303540" cy="5471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4174779" y="4073724"/>
            <a:ext cx="303540" cy="29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9" name="Rectangle 208"/>
          <p:cNvSpPr/>
          <p:nvPr/>
        </p:nvSpPr>
        <p:spPr>
          <a:xfrm>
            <a:off x="4478319" y="4238409"/>
            <a:ext cx="303540" cy="1330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7" name="Rectangle 216"/>
          <p:cNvSpPr/>
          <p:nvPr/>
        </p:nvSpPr>
        <p:spPr>
          <a:xfrm>
            <a:off x="5815612" y="3899001"/>
            <a:ext cx="303540" cy="1764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6119152" y="4024481"/>
            <a:ext cx="303540" cy="118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6119152" y="3803833"/>
            <a:ext cx="303540" cy="223855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6422692" y="3971135"/>
            <a:ext cx="303540" cy="267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6422692" y="3837498"/>
            <a:ext cx="303540" cy="1409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2" name="Rectangle 221"/>
          <p:cNvSpPr/>
          <p:nvPr/>
        </p:nvSpPr>
        <p:spPr>
          <a:xfrm>
            <a:off x="6726232" y="3907534"/>
            <a:ext cx="303540" cy="23456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1052022" y="341668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5" name="Rectangle 224"/>
          <p:cNvSpPr/>
          <p:nvPr/>
        </p:nvSpPr>
        <p:spPr>
          <a:xfrm>
            <a:off x="2590880" y="346866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1089580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7" name="Rectangle 226"/>
          <p:cNvSpPr/>
          <p:nvPr/>
        </p:nvSpPr>
        <p:spPr>
          <a:xfrm>
            <a:off x="1617532" y="347002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28" name="Straight Arrow Connector 227"/>
          <p:cNvCxnSpPr/>
          <p:nvPr/>
        </p:nvCxnSpPr>
        <p:spPr>
          <a:xfrm flipV="1">
            <a:off x="1203880" y="38243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/>
          <p:nvPr/>
        </p:nvCxnSpPr>
        <p:spPr>
          <a:xfrm>
            <a:off x="1203880" y="43741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/>
          <p:cNvGrpSpPr/>
          <p:nvPr/>
        </p:nvGrpSpPr>
        <p:grpSpPr>
          <a:xfrm>
            <a:off x="1202497" y="3886216"/>
            <a:ext cx="1614838" cy="396404"/>
            <a:chOff x="1089580" y="3886216"/>
            <a:chExt cx="1606119" cy="489438"/>
          </a:xfrm>
        </p:grpSpPr>
        <p:cxnSp>
          <p:nvCxnSpPr>
            <p:cNvPr id="3" name="Straight Connector 2"/>
            <p:cNvCxnSpPr/>
            <p:nvPr/>
          </p:nvCxnSpPr>
          <p:spPr>
            <a:xfrm flipV="1">
              <a:off x="1089580" y="4142093"/>
              <a:ext cx="469516" cy="96317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549605" y="4142095"/>
              <a:ext cx="284559" cy="233559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1824674" y="3997193"/>
              <a:ext cx="214658" cy="376985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2039332" y="3997192"/>
              <a:ext cx="392428" cy="7653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Straight Connector 240"/>
            <p:cNvCxnSpPr/>
            <p:nvPr/>
          </p:nvCxnSpPr>
          <p:spPr>
            <a:xfrm flipV="1">
              <a:off x="2431760" y="3886216"/>
              <a:ext cx="263939" cy="187508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3" name="Rectangle 252"/>
          <p:cNvSpPr/>
          <p:nvPr/>
        </p:nvSpPr>
        <p:spPr>
          <a:xfrm>
            <a:off x="1052022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55" name="Rectangle 254"/>
          <p:cNvSpPr/>
          <p:nvPr/>
        </p:nvSpPr>
        <p:spPr>
          <a:xfrm>
            <a:off x="2590880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8" name="Rectangle 257"/>
          <p:cNvSpPr/>
          <p:nvPr/>
        </p:nvSpPr>
        <p:spPr>
          <a:xfrm>
            <a:off x="1089580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9" name="Rectangle 258"/>
          <p:cNvSpPr/>
          <p:nvPr/>
        </p:nvSpPr>
        <p:spPr>
          <a:xfrm>
            <a:off x="161753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5" name="Group 64"/>
          <p:cNvGrpSpPr/>
          <p:nvPr/>
        </p:nvGrpSpPr>
        <p:grpSpPr>
          <a:xfrm>
            <a:off x="1202497" y="2622529"/>
            <a:ext cx="1635344" cy="263611"/>
            <a:chOff x="1084835" y="2642666"/>
            <a:chExt cx="1753006" cy="263611"/>
          </a:xfrm>
        </p:grpSpPr>
        <p:cxnSp>
          <p:nvCxnSpPr>
            <p:cNvPr id="276" name="Straight Connector 275"/>
            <p:cNvCxnSpPr/>
            <p:nvPr/>
          </p:nvCxnSpPr>
          <p:spPr>
            <a:xfrm>
              <a:off x="1084835" y="2741610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Straight Connector 276"/>
            <p:cNvCxnSpPr/>
            <p:nvPr/>
          </p:nvCxnSpPr>
          <p:spPr>
            <a:xfrm>
              <a:off x="1549605" y="2741613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1" name="Straight Connector 280"/>
            <p:cNvCxnSpPr/>
            <p:nvPr/>
          </p:nvCxnSpPr>
          <p:spPr>
            <a:xfrm>
              <a:off x="1540115" y="2903209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2" name="Straight Connector 281"/>
            <p:cNvCxnSpPr/>
            <p:nvPr/>
          </p:nvCxnSpPr>
          <p:spPr>
            <a:xfrm flipV="1">
              <a:off x="2004885" y="2642666"/>
              <a:ext cx="0" cy="260546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3" name="Straight Connector 282"/>
            <p:cNvCxnSpPr/>
            <p:nvPr/>
          </p:nvCxnSpPr>
          <p:spPr>
            <a:xfrm>
              <a:off x="1987975" y="2649486"/>
              <a:ext cx="474261" cy="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8" name="Straight Connector 287"/>
            <p:cNvCxnSpPr/>
            <p:nvPr/>
          </p:nvCxnSpPr>
          <p:spPr>
            <a:xfrm>
              <a:off x="2460165" y="2648356"/>
              <a:ext cx="0" cy="164664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Straight Connector 288"/>
            <p:cNvCxnSpPr/>
            <p:nvPr/>
          </p:nvCxnSpPr>
          <p:spPr>
            <a:xfrm>
              <a:off x="2450675" y="2809952"/>
              <a:ext cx="387166" cy="0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0" name="Rectangle 289"/>
          <p:cNvSpPr/>
          <p:nvPr/>
        </p:nvSpPr>
        <p:spPr>
          <a:xfrm>
            <a:off x="1052022" y="6157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2" name="Rectangle 291"/>
          <p:cNvSpPr/>
          <p:nvPr/>
        </p:nvSpPr>
        <p:spPr>
          <a:xfrm>
            <a:off x="2590880" y="6677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3" name="Rectangle 292"/>
          <p:cNvSpPr/>
          <p:nvPr/>
        </p:nvSpPr>
        <p:spPr>
          <a:xfrm>
            <a:off x="1089580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4" name="Rectangle 293"/>
          <p:cNvSpPr/>
          <p:nvPr/>
        </p:nvSpPr>
        <p:spPr>
          <a:xfrm>
            <a:off x="1617532" y="6690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Freeform 55"/>
          <p:cNvSpPr/>
          <p:nvPr/>
        </p:nvSpPr>
        <p:spPr>
          <a:xfrm>
            <a:off x="1202497" y="1168702"/>
            <a:ext cx="1540703" cy="337694"/>
          </a:xfrm>
          <a:custGeom>
            <a:avLst/>
            <a:gdLst>
              <a:gd name="connsiteX0" fmla="*/ 0 w 1650552"/>
              <a:gd name="connsiteY0" fmla="*/ 410890 h 411463"/>
              <a:gd name="connsiteX1" fmla="*/ 533400 w 1650552"/>
              <a:gd name="connsiteY1" fmla="*/ 268015 h 411463"/>
              <a:gd name="connsiteX2" fmla="*/ 704850 w 1650552"/>
              <a:gd name="connsiteY2" fmla="*/ 410890 h 411463"/>
              <a:gd name="connsiteX3" fmla="*/ 1019175 w 1650552"/>
              <a:gd name="connsiteY3" fmla="*/ 201340 h 411463"/>
              <a:gd name="connsiteX4" fmla="*/ 1219200 w 1650552"/>
              <a:gd name="connsiteY4" fmla="*/ 306115 h 411463"/>
              <a:gd name="connsiteX5" fmla="*/ 1609725 w 1650552"/>
              <a:gd name="connsiteY5" fmla="*/ 29890 h 411463"/>
              <a:gd name="connsiteX6" fmla="*/ 1619250 w 1650552"/>
              <a:gd name="connsiteY6" fmla="*/ 20365 h 411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50552" h="411463">
                <a:moveTo>
                  <a:pt x="0" y="410890"/>
                </a:moveTo>
                <a:cubicBezTo>
                  <a:pt x="207962" y="339452"/>
                  <a:pt x="415925" y="268015"/>
                  <a:pt x="533400" y="268015"/>
                </a:cubicBezTo>
                <a:cubicBezTo>
                  <a:pt x="650875" y="268015"/>
                  <a:pt x="623888" y="422003"/>
                  <a:pt x="704850" y="410890"/>
                </a:cubicBezTo>
                <a:cubicBezTo>
                  <a:pt x="785813" y="399777"/>
                  <a:pt x="933450" y="218802"/>
                  <a:pt x="1019175" y="201340"/>
                </a:cubicBezTo>
                <a:cubicBezTo>
                  <a:pt x="1104900" y="183878"/>
                  <a:pt x="1120775" y="334690"/>
                  <a:pt x="1219200" y="306115"/>
                </a:cubicBezTo>
                <a:cubicBezTo>
                  <a:pt x="1317625" y="277540"/>
                  <a:pt x="1543050" y="77515"/>
                  <a:pt x="1609725" y="29890"/>
                </a:cubicBezTo>
                <a:cubicBezTo>
                  <a:pt x="1676400" y="-17735"/>
                  <a:pt x="1647825" y="1315"/>
                  <a:pt x="1619250" y="20365"/>
                </a:cubicBezTo>
              </a:path>
            </a:pathLst>
          </a:custGeom>
          <a:noFill/>
          <a:ln w="381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TextBox 62"/>
          <p:cNvSpPr txBox="1"/>
          <p:nvPr/>
        </p:nvSpPr>
        <p:spPr>
          <a:xfrm>
            <a:off x="1828316" y="43715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44" name="TextBox 343"/>
          <p:cNvSpPr txBox="1"/>
          <p:nvPr/>
        </p:nvSpPr>
        <p:spPr>
          <a:xfrm>
            <a:off x="966842" y="35974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sp>
        <p:nvSpPr>
          <p:cNvPr id="345" name="Rectangle 344"/>
          <p:cNvSpPr/>
          <p:nvPr/>
        </p:nvSpPr>
        <p:spPr>
          <a:xfrm>
            <a:off x="3310094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49" name="Rectangle 348"/>
          <p:cNvSpPr/>
          <p:nvPr/>
        </p:nvSpPr>
        <p:spPr>
          <a:xfrm>
            <a:off x="4848952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0" name="Rectangle 349"/>
          <p:cNvSpPr/>
          <p:nvPr/>
        </p:nvSpPr>
        <p:spPr>
          <a:xfrm>
            <a:off x="334765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1" name="Rectangle 350"/>
          <p:cNvSpPr/>
          <p:nvPr/>
        </p:nvSpPr>
        <p:spPr>
          <a:xfrm>
            <a:off x="3875604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2" name="Straight Arrow Connector 351"/>
          <p:cNvCxnSpPr/>
          <p:nvPr/>
        </p:nvCxnSpPr>
        <p:spPr>
          <a:xfrm flipV="1">
            <a:off x="3347652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3" name="Rectangle 352"/>
          <p:cNvSpPr/>
          <p:nvPr/>
        </p:nvSpPr>
        <p:spPr>
          <a:xfrm>
            <a:off x="346292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4" name="Rectangle 353"/>
          <p:cNvSpPr/>
          <p:nvPr/>
        </p:nvSpPr>
        <p:spPr>
          <a:xfrm>
            <a:off x="3766464" y="5204392"/>
            <a:ext cx="303540" cy="64288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5" name="Rectangle 354"/>
          <p:cNvSpPr/>
          <p:nvPr/>
        </p:nvSpPr>
        <p:spPr>
          <a:xfrm>
            <a:off x="4070004" y="5453774"/>
            <a:ext cx="303540" cy="393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6" name="Rectangle 355"/>
          <p:cNvSpPr/>
          <p:nvPr/>
        </p:nvSpPr>
        <p:spPr>
          <a:xfrm>
            <a:off x="4373544" y="5618459"/>
            <a:ext cx="303540" cy="2288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57" name="Straight Arrow Connector 356"/>
          <p:cNvCxnSpPr/>
          <p:nvPr/>
        </p:nvCxnSpPr>
        <p:spPr>
          <a:xfrm>
            <a:off x="3347652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Rectangle 357"/>
          <p:cNvSpPr/>
          <p:nvPr/>
        </p:nvSpPr>
        <p:spPr>
          <a:xfrm>
            <a:off x="1052022" y="4796733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360" name="Rectangle 359"/>
          <p:cNvSpPr/>
          <p:nvPr/>
        </p:nvSpPr>
        <p:spPr>
          <a:xfrm>
            <a:off x="2590880" y="4848715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1" name="Rectangle 360"/>
          <p:cNvSpPr/>
          <p:nvPr/>
        </p:nvSpPr>
        <p:spPr>
          <a:xfrm>
            <a:off x="1089580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2" name="Rectangle 361"/>
          <p:cNvSpPr/>
          <p:nvPr/>
        </p:nvSpPr>
        <p:spPr>
          <a:xfrm>
            <a:off x="1617532" y="4850079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3" name="Straight Arrow Connector 362"/>
          <p:cNvCxnSpPr/>
          <p:nvPr/>
        </p:nvCxnSpPr>
        <p:spPr>
          <a:xfrm flipV="1">
            <a:off x="1089580" y="5104325"/>
            <a:ext cx="0" cy="7429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Straight Arrow Connector 363"/>
          <p:cNvCxnSpPr/>
          <p:nvPr/>
        </p:nvCxnSpPr>
        <p:spPr>
          <a:xfrm>
            <a:off x="1089580" y="5847275"/>
            <a:ext cx="17694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Straight Connector 364"/>
          <p:cNvCxnSpPr/>
          <p:nvPr/>
        </p:nvCxnSpPr>
        <p:spPr>
          <a:xfrm>
            <a:off x="1084835" y="5522142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/>
          <p:cNvCxnSpPr/>
          <p:nvPr/>
        </p:nvCxnSpPr>
        <p:spPr>
          <a:xfrm>
            <a:off x="1549605" y="5522145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traight Connector 366"/>
          <p:cNvCxnSpPr/>
          <p:nvPr/>
        </p:nvCxnSpPr>
        <p:spPr>
          <a:xfrm>
            <a:off x="1540115" y="5683741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traight Connector 367"/>
          <p:cNvCxnSpPr/>
          <p:nvPr/>
        </p:nvCxnSpPr>
        <p:spPr>
          <a:xfrm flipV="1">
            <a:off x="2004885" y="5423198"/>
            <a:ext cx="0" cy="260546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/>
          <p:cNvCxnSpPr/>
          <p:nvPr/>
        </p:nvCxnSpPr>
        <p:spPr>
          <a:xfrm>
            <a:off x="1987975" y="5430018"/>
            <a:ext cx="474261" cy="2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0" name="Straight Connector 369"/>
          <p:cNvCxnSpPr/>
          <p:nvPr/>
        </p:nvCxnSpPr>
        <p:spPr>
          <a:xfrm>
            <a:off x="2460165" y="5428888"/>
            <a:ext cx="0" cy="16466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Straight Connector 370"/>
          <p:cNvCxnSpPr/>
          <p:nvPr/>
        </p:nvCxnSpPr>
        <p:spPr>
          <a:xfrm>
            <a:off x="2450675" y="5590484"/>
            <a:ext cx="387166" cy="0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Straight Arrow Connector 371"/>
          <p:cNvCxnSpPr/>
          <p:nvPr/>
        </p:nvCxnSpPr>
        <p:spPr>
          <a:xfrm flipV="1">
            <a:off x="1203880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Straight Arrow Connector 372"/>
          <p:cNvCxnSpPr/>
          <p:nvPr/>
        </p:nvCxnSpPr>
        <p:spPr>
          <a:xfrm>
            <a:off x="1203880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TextBox 373"/>
          <p:cNvSpPr txBox="1"/>
          <p:nvPr/>
        </p:nvSpPr>
        <p:spPr>
          <a:xfrm>
            <a:off x="1828316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5" name="TextBox 374"/>
          <p:cNvSpPr txBox="1"/>
          <p:nvPr/>
        </p:nvSpPr>
        <p:spPr>
          <a:xfrm>
            <a:off x="966842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376" name="Straight Arrow Connector 375"/>
          <p:cNvCxnSpPr/>
          <p:nvPr/>
        </p:nvCxnSpPr>
        <p:spPr>
          <a:xfrm flipV="1">
            <a:off x="1203880" y="102494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traight Arrow Connector 376"/>
          <p:cNvCxnSpPr/>
          <p:nvPr/>
        </p:nvCxnSpPr>
        <p:spPr>
          <a:xfrm>
            <a:off x="1203880" y="157477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TextBox 377"/>
          <p:cNvSpPr txBox="1"/>
          <p:nvPr/>
        </p:nvSpPr>
        <p:spPr>
          <a:xfrm>
            <a:off x="1828316" y="157210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379" name="TextBox 378"/>
          <p:cNvSpPr txBox="1"/>
          <p:nvPr/>
        </p:nvSpPr>
        <p:spPr>
          <a:xfrm>
            <a:off x="966842" y="79800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grpSp>
        <p:nvGrpSpPr>
          <p:cNvPr id="66" name="Group 65"/>
          <p:cNvGrpSpPr/>
          <p:nvPr/>
        </p:nvGrpSpPr>
        <p:grpSpPr>
          <a:xfrm>
            <a:off x="3236910" y="3597409"/>
            <a:ext cx="1892213" cy="989537"/>
            <a:chOff x="3236910" y="3597409"/>
            <a:chExt cx="1892213" cy="989537"/>
          </a:xfrm>
        </p:grpSpPr>
        <p:cxnSp>
          <p:nvCxnSpPr>
            <p:cNvPr id="380" name="Straight Arrow Connector 37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1" name="Straight Arrow Connector 38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2" name="TextBox 38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3" name="TextBox 38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4" name="Group 383"/>
          <p:cNvGrpSpPr/>
          <p:nvPr/>
        </p:nvGrpSpPr>
        <p:grpSpPr>
          <a:xfrm>
            <a:off x="5486451" y="3597409"/>
            <a:ext cx="1892213" cy="989537"/>
            <a:chOff x="3236910" y="3597409"/>
            <a:chExt cx="1892213" cy="989537"/>
          </a:xfrm>
        </p:grpSpPr>
        <p:cxnSp>
          <p:nvCxnSpPr>
            <p:cNvPr id="385" name="Straight Arrow Connector 38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6" name="Straight Arrow Connector 38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7" name="TextBox 38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88" name="TextBox 38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grpSp>
        <p:nvGrpSpPr>
          <p:cNvPr id="389" name="Group 388"/>
          <p:cNvGrpSpPr/>
          <p:nvPr/>
        </p:nvGrpSpPr>
        <p:grpSpPr>
          <a:xfrm>
            <a:off x="7691922" y="3597409"/>
            <a:ext cx="1892213" cy="989537"/>
            <a:chOff x="3236910" y="3597409"/>
            <a:chExt cx="1892213" cy="989537"/>
          </a:xfrm>
        </p:grpSpPr>
        <p:cxnSp>
          <p:nvCxnSpPr>
            <p:cNvPr id="390" name="Straight Arrow Connector 389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1" name="Straight Arrow Connector 390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2" name="TextBox 391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3" name="TextBox 392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399" name="Rectangle 398"/>
          <p:cNvSpPr/>
          <p:nvPr/>
        </p:nvSpPr>
        <p:spPr>
          <a:xfrm>
            <a:off x="10131591" y="4088908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1" name="Rectangle 400"/>
          <p:cNvSpPr/>
          <p:nvPr/>
        </p:nvSpPr>
        <p:spPr>
          <a:xfrm>
            <a:off x="10131591" y="4211790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394" name="Group 393"/>
          <p:cNvGrpSpPr/>
          <p:nvPr/>
        </p:nvGrpSpPr>
        <p:grpSpPr>
          <a:xfrm>
            <a:off x="9899558" y="3597409"/>
            <a:ext cx="1892213" cy="989537"/>
            <a:chOff x="3236910" y="3597409"/>
            <a:chExt cx="1892213" cy="989537"/>
          </a:xfrm>
        </p:grpSpPr>
        <p:cxnSp>
          <p:nvCxnSpPr>
            <p:cNvPr id="395" name="Straight Arrow Connector 394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6" name="Straight Arrow Connector 395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TextBox 396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398" name="TextBox 397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02" name="Rectangle 401"/>
          <p:cNvSpPr/>
          <p:nvPr/>
        </p:nvSpPr>
        <p:spPr>
          <a:xfrm>
            <a:off x="7773301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04" name="Rectangle 403"/>
          <p:cNvSpPr/>
          <p:nvPr/>
        </p:nvSpPr>
        <p:spPr>
          <a:xfrm>
            <a:off x="9312159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5" name="Rectangle 404"/>
          <p:cNvSpPr/>
          <p:nvPr/>
        </p:nvSpPr>
        <p:spPr>
          <a:xfrm>
            <a:off x="7810859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6" name="Rectangle 405"/>
          <p:cNvSpPr/>
          <p:nvPr/>
        </p:nvSpPr>
        <p:spPr>
          <a:xfrm>
            <a:off x="8338811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17" name="Group 416"/>
          <p:cNvGrpSpPr/>
          <p:nvPr/>
        </p:nvGrpSpPr>
        <p:grpSpPr>
          <a:xfrm>
            <a:off x="7691586" y="775193"/>
            <a:ext cx="1892213" cy="989537"/>
            <a:chOff x="3236910" y="3597409"/>
            <a:chExt cx="1892213" cy="989537"/>
          </a:xfrm>
        </p:grpSpPr>
        <p:cxnSp>
          <p:nvCxnSpPr>
            <p:cNvPr id="418" name="Straight Arrow Connector 417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9" name="Straight Arrow Connector 418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0" name="TextBox 419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21" name="TextBox 420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22" name="Rectangle 421"/>
          <p:cNvSpPr/>
          <p:nvPr/>
        </p:nvSpPr>
        <p:spPr>
          <a:xfrm>
            <a:off x="796734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3" name="Rectangle 422"/>
          <p:cNvSpPr/>
          <p:nvPr/>
        </p:nvSpPr>
        <p:spPr>
          <a:xfrm>
            <a:off x="796734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4" name="Rectangle 423"/>
          <p:cNvSpPr/>
          <p:nvPr/>
        </p:nvSpPr>
        <p:spPr>
          <a:xfrm>
            <a:off x="7967344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5" name="Rectangle 424"/>
          <p:cNvSpPr/>
          <p:nvPr/>
        </p:nvSpPr>
        <p:spPr>
          <a:xfrm>
            <a:off x="796734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6" name="Rectangle 425"/>
          <p:cNvSpPr/>
          <p:nvPr/>
        </p:nvSpPr>
        <p:spPr>
          <a:xfrm>
            <a:off x="827088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7" name="Rectangle 426"/>
          <p:cNvSpPr/>
          <p:nvPr/>
        </p:nvSpPr>
        <p:spPr>
          <a:xfrm>
            <a:off x="8270884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8" name="Rectangle 427"/>
          <p:cNvSpPr/>
          <p:nvPr/>
        </p:nvSpPr>
        <p:spPr>
          <a:xfrm>
            <a:off x="827088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9" name="Rectangle 428"/>
          <p:cNvSpPr/>
          <p:nvPr/>
        </p:nvSpPr>
        <p:spPr>
          <a:xfrm>
            <a:off x="8270884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0" name="Rectangle 429"/>
          <p:cNvSpPr/>
          <p:nvPr/>
        </p:nvSpPr>
        <p:spPr>
          <a:xfrm>
            <a:off x="8574424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1" name="Rectangle 430"/>
          <p:cNvSpPr/>
          <p:nvPr/>
        </p:nvSpPr>
        <p:spPr>
          <a:xfrm>
            <a:off x="857442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2" name="Rectangle 431"/>
          <p:cNvSpPr/>
          <p:nvPr/>
        </p:nvSpPr>
        <p:spPr>
          <a:xfrm>
            <a:off x="8574424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3" name="Rectangle 432"/>
          <p:cNvSpPr/>
          <p:nvPr/>
        </p:nvSpPr>
        <p:spPr>
          <a:xfrm>
            <a:off x="857442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4" name="Rectangle 433"/>
          <p:cNvSpPr/>
          <p:nvPr/>
        </p:nvSpPr>
        <p:spPr>
          <a:xfrm>
            <a:off x="8879726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5" name="Rectangle 434"/>
          <p:cNvSpPr/>
          <p:nvPr/>
        </p:nvSpPr>
        <p:spPr>
          <a:xfrm>
            <a:off x="8879726" y="1301787"/>
            <a:ext cx="303540" cy="12696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6" name="Rectangle 435"/>
          <p:cNvSpPr/>
          <p:nvPr/>
        </p:nvSpPr>
        <p:spPr>
          <a:xfrm>
            <a:off x="8879726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7" name="Rectangle 436"/>
          <p:cNvSpPr/>
          <p:nvPr/>
        </p:nvSpPr>
        <p:spPr>
          <a:xfrm>
            <a:off x="8879726" y="1073793"/>
            <a:ext cx="303540" cy="126963"/>
          </a:xfrm>
          <a:prstGeom prst="rect">
            <a:avLst/>
          </a:prstGeom>
          <a:solidFill>
            <a:schemeClr val="bg1"/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2" name="Rectangle 441"/>
          <p:cNvSpPr/>
          <p:nvPr/>
        </p:nvSpPr>
        <p:spPr>
          <a:xfrm>
            <a:off x="9181504" y="1403336"/>
            <a:ext cx="303540" cy="126963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3" name="Rectangle 442"/>
          <p:cNvSpPr/>
          <p:nvPr/>
        </p:nvSpPr>
        <p:spPr>
          <a:xfrm>
            <a:off x="9181504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4" name="Rectangle 443"/>
          <p:cNvSpPr/>
          <p:nvPr/>
        </p:nvSpPr>
        <p:spPr>
          <a:xfrm>
            <a:off x="9181504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5" name="Rectangle 444"/>
          <p:cNvSpPr/>
          <p:nvPr/>
        </p:nvSpPr>
        <p:spPr>
          <a:xfrm>
            <a:off x="9181504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6" name="Rectangle 445"/>
          <p:cNvSpPr/>
          <p:nvPr/>
        </p:nvSpPr>
        <p:spPr>
          <a:xfrm>
            <a:off x="9982527" y="594467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48" name="Rectangle 447"/>
          <p:cNvSpPr/>
          <p:nvPr/>
        </p:nvSpPr>
        <p:spPr>
          <a:xfrm>
            <a:off x="11521385" y="646449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9" name="Rectangle 448"/>
          <p:cNvSpPr/>
          <p:nvPr/>
        </p:nvSpPr>
        <p:spPr>
          <a:xfrm>
            <a:off x="10020085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0" name="Rectangle 449"/>
          <p:cNvSpPr/>
          <p:nvPr/>
        </p:nvSpPr>
        <p:spPr>
          <a:xfrm>
            <a:off x="10548037" y="647813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51" name="Group 450"/>
          <p:cNvGrpSpPr/>
          <p:nvPr/>
        </p:nvGrpSpPr>
        <p:grpSpPr>
          <a:xfrm>
            <a:off x="9900812" y="775193"/>
            <a:ext cx="1892213" cy="989537"/>
            <a:chOff x="3236910" y="3597409"/>
            <a:chExt cx="1892213" cy="989537"/>
          </a:xfrm>
        </p:grpSpPr>
        <p:cxnSp>
          <p:nvCxnSpPr>
            <p:cNvPr id="452" name="Straight Arrow Connector 451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3" name="Straight Arrow Connector 452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4" name="TextBox 453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  <p:sp>
          <p:nvSpPr>
            <p:cNvPr id="455" name="TextBox 454"/>
            <p:cNvSpPr txBox="1"/>
            <p:nvPr/>
          </p:nvSpPr>
          <p:spPr>
            <a:xfrm>
              <a:off x="3236910" y="3597409"/>
              <a:ext cx="32412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yyy</a:t>
              </a:r>
              <a:endParaRPr lang="de-DE" sz="800" dirty="0"/>
            </a:p>
          </p:txBody>
        </p:sp>
      </p:grpSp>
      <p:sp>
        <p:nvSpPr>
          <p:cNvPr id="456" name="Rectangle 455"/>
          <p:cNvSpPr/>
          <p:nvPr/>
        </p:nvSpPr>
        <p:spPr>
          <a:xfrm>
            <a:off x="1017657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7" name="Rectangle 456"/>
          <p:cNvSpPr/>
          <p:nvPr/>
        </p:nvSpPr>
        <p:spPr>
          <a:xfrm>
            <a:off x="1017657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8" name="Rectangle 457"/>
          <p:cNvSpPr/>
          <p:nvPr/>
        </p:nvSpPr>
        <p:spPr>
          <a:xfrm>
            <a:off x="10176570" y="1187790"/>
            <a:ext cx="303540" cy="126963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9" name="Rectangle 458"/>
          <p:cNvSpPr/>
          <p:nvPr/>
        </p:nvSpPr>
        <p:spPr>
          <a:xfrm>
            <a:off x="1017657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0" name="Rectangle 459"/>
          <p:cNvSpPr/>
          <p:nvPr/>
        </p:nvSpPr>
        <p:spPr>
          <a:xfrm>
            <a:off x="1048011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1" name="Rectangle 460"/>
          <p:cNvSpPr/>
          <p:nvPr/>
        </p:nvSpPr>
        <p:spPr>
          <a:xfrm>
            <a:off x="10480110" y="1301787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2" name="Rectangle 461"/>
          <p:cNvSpPr/>
          <p:nvPr/>
        </p:nvSpPr>
        <p:spPr>
          <a:xfrm>
            <a:off x="10480110" y="1187790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3" name="Rectangle 462"/>
          <p:cNvSpPr/>
          <p:nvPr/>
        </p:nvSpPr>
        <p:spPr>
          <a:xfrm>
            <a:off x="10480110" y="1073793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4" name="Rectangle 463"/>
          <p:cNvSpPr/>
          <p:nvPr/>
        </p:nvSpPr>
        <p:spPr>
          <a:xfrm>
            <a:off x="10783650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5" name="Rectangle 464"/>
          <p:cNvSpPr/>
          <p:nvPr/>
        </p:nvSpPr>
        <p:spPr>
          <a:xfrm>
            <a:off x="10783650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6" name="Rectangle 465"/>
          <p:cNvSpPr/>
          <p:nvPr/>
        </p:nvSpPr>
        <p:spPr>
          <a:xfrm>
            <a:off x="10783650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7" name="Rectangle 466"/>
          <p:cNvSpPr/>
          <p:nvPr/>
        </p:nvSpPr>
        <p:spPr>
          <a:xfrm>
            <a:off x="10783650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6" name="Rectangle 475"/>
          <p:cNvSpPr/>
          <p:nvPr/>
        </p:nvSpPr>
        <p:spPr>
          <a:xfrm>
            <a:off x="1107603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7" name="Rectangle 476"/>
          <p:cNvSpPr/>
          <p:nvPr/>
        </p:nvSpPr>
        <p:spPr>
          <a:xfrm>
            <a:off x="11076032" y="1301787"/>
            <a:ext cx="303540" cy="126963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8" name="Rectangle 477"/>
          <p:cNvSpPr/>
          <p:nvPr/>
        </p:nvSpPr>
        <p:spPr>
          <a:xfrm>
            <a:off x="1107603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9" name="Rectangle 478"/>
          <p:cNvSpPr/>
          <p:nvPr/>
        </p:nvSpPr>
        <p:spPr>
          <a:xfrm>
            <a:off x="1107603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0" name="Rectangle 479"/>
          <p:cNvSpPr/>
          <p:nvPr/>
        </p:nvSpPr>
        <p:spPr>
          <a:xfrm>
            <a:off x="11379572" y="1403336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1" name="Rectangle 480"/>
          <p:cNvSpPr/>
          <p:nvPr/>
        </p:nvSpPr>
        <p:spPr>
          <a:xfrm>
            <a:off x="11379572" y="1301787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2" name="Rectangle 481"/>
          <p:cNvSpPr/>
          <p:nvPr/>
        </p:nvSpPr>
        <p:spPr>
          <a:xfrm>
            <a:off x="11379572" y="1187790"/>
            <a:ext cx="303540" cy="12696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3" name="Rectangle 482"/>
          <p:cNvSpPr/>
          <p:nvPr/>
        </p:nvSpPr>
        <p:spPr>
          <a:xfrm>
            <a:off x="11379572" y="1073793"/>
            <a:ext cx="303540" cy="12696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4" name="Rectangle 483"/>
          <p:cNvSpPr/>
          <p:nvPr/>
        </p:nvSpPr>
        <p:spPr>
          <a:xfrm>
            <a:off x="10669335" y="898090"/>
            <a:ext cx="159944" cy="57262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5" name="Rectangle 484"/>
          <p:cNvSpPr/>
          <p:nvPr/>
        </p:nvSpPr>
        <p:spPr>
          <a:xfrm>
            <a:off x="10866879" y="898090"/>
            <a:ext cx="159944" cy="572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6" name="Rectangle 485"/>
          <p:cNvSpPr/>
          <p:nvPr/>
        </p:nvSpPr>
        <p:spPr>
          <a:xfrm>
            <a:off x="11067858" y="898090"/>
            <a:ext cx="159944" cy="5726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9" name="Rectangle 488"/>
          <p:cNvSpPr/>
          <p:nvPr/>
        </p:nvSpPr>
        <p:spPr>
          <a:xfrm>
            <a:off x="3236146" y="1944341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0" name="Rectangle 489"/>
          <p:cNvSpPr/>
          <p:nvPr/>
        </p:nvSpPr>
        <p:spPr>
          <a:xfrm>
            <a:off x="3310094" y="2016201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491" name="Rectangle 490"/>
          <p:cNvSpPr/>
          <p:nvPr/>
        </p:nvSpPr>
        <p:spPr>
          <a:xfrm>
            <a:off x="4848952" y="2068183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2" name="Rectangle 491"/>
          <p:cNvSpPr/>
          <p:nvPr/>
        </p:nvSpPr>
        <p:spPr>
          <a:xfrm>
            <a:off x="3347652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3" name="Rectangle 492"/>
          <p:cNvSpPr/>
          <p:nvPr/>
        </p:nvSpPr>
        <p:spPr>
          <a:xfrm>
            <a:off x="3875604" y="2069547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502" name="Straight Arrow Connector 501"/>
          <p:cNvCxnSpPr/>
          <p:nvPr/>
        </p:nvCxnSpPr>
        <p:spPr>
          <a:xfrm flipV="1">
            <a:off x="3461952" y="2433852"/>
            <a:ext cx="0" cy="549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Straight Arrow Connector 502"/>
          <p:cNvCxnSpPr/>
          <p:nvPr/>
        </p:nvCxnSpPr>
        <p:spPr>
          <a:xfrm>
            <a:off x="3461952" y="2983688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4" name="TextBox 503"/>
          <p:cNvSpPr txBox="1"/>
          <p:nvPr/>
        </p:nvSpPr>
        <p:spPr>
          <a:xfrm>
            <a:off x="3224914" y="2206919"/>
            <a:ext cx="32412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yyy</a:t>
            </a:r>
            <a:endParaRPr lang="de-DE" sz="800" dirty="0"/>
          </a:p>
        </p:txBody>
      </p:sp>
      <p:cxnSp>
        <p:nvCxnSpPr>
          <p:cNvPr id="509" name="Straight Arrow Connector 508"/>
          <p:cNvCxnSpPr/>
          <p:nvPr/>
        </p:nvCxnSpPr>
        <p:spPr>
          <a:xfrm>
            <a:off x="3453664" y="2983729"/>
            <a:ext cx="165517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0" name="Isosceles Triangle 509"/>
          <p:cNvSpPr/>
          <p:nvPr/>
        </p:nvSpPr>
        <p:spPr>
          <a:xfrm>
            <a:off x="3531229" y="2705141"/>
            <a:ext cx="383592" cy="275912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1" name="Isosceles Triangle 510"/>
          <p:cNvSpPr/>
          <p:nvPr/>
        </p:nvSpPr>
        <p:spPr>
          <a:xfrm>
            <a:off x="3704448" y="2611738"/>
            <a:ext cx="749772" cy="101017"/>
          </a:xfrm>
          <a:prstGeom prst="triangl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3" name="Isosceles Triangle 512"/>
          <p:cNvSpPr/>
          <p:nvPr/>
        </p:nvSpPr>
        <p:spPr>
          <a:xfrm>
            <a:off x="3988348" y="2563784"/>
            <a:ext cx="954207" cy="263586"/>
          </a:xfrm>
          <a:prstGeom prst="triangle">
            <a:avLst>
              <a:gd name="adj" fmla="val 10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3" name="Rectangle 72"/>
          <p:cNvSpPr/>
          <p:nvPr/>
        </p:nvSpPr>
        <p:spPr>
          <a:xfrm>
            <a:off x="3713500" y="2705141"/>
            <a:ext cx="1229055" cy="2758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4" name="TextBox 513"/>
          <p:cNvSpPr txBox="1"/>
          <p:nvPr/>
        </p:nvSpPr>
        <p:spPr>
          <a:xfrm>
            <a:off x="4132339" y="2981012"/>
            <a:ext cx="31931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800" dirty="0" smtClean="0"/>
              <a:t>xxx</a:t>
            </a:r>
            <a:endParaRPr lang="de-DE" sz="800" dirty="0"/>
          </a:p>
        </p:txBody>
      </p:sp>
      <p:sp>
        <p:nvSpPr>
          <p:cNvPr id="515" name="Rectangle 514"/>
          <p:cNvSpPr/>
          <p:nvPr/>
        </p:nvSpPr>
        <p:spPr>
          <a:xfrm>
            <a:off x="9908579" y="4723759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6" name="Rectangle 515"/>
          <p:cNvSpPr/>
          <p:nvPr/>
        </p:nvSpPr>
        <p:spPr>
          <a:xfrm>
            <a:off x="9982527" y="4795619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17" name="Rectangle 516"/>
          <p:cNvSpPr/>
          <p:nvPr/>
        </p:nvSpPr>
        <p:spPr>
          <a:xfrm>
            <a:off x="11521385" y="4847601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8" name="Rectangle 517"/>
          <p:cNvSpPr/>
          <p:nvPr/>
        </p:nvSpPr>
        <p:spPr>
          <a:xfrm>
            <a:off x="10020085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9" name="Rectangle 518"/>
          <p:cNvSpPr/>
          <p:nvPr/>
        </p:nvSpPr>
        <p:spPr>
          <a:xfrm>
            <a:off x="10548037" y="4848965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0" name="Rectangle 519"/>
          <p:cNvSpPr/>
          <p:nvPr/>
        </p:nvSpPr>
        <p:spPr>
          <a:xfrm>
            <a:off x="10131591" y="5343209"/>
            <a:ext cx="491197" cy="12548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1" name="Rectangle 520"/>
          <p:cNvSpPr/>
          <p:nvPr/>
        </p:nvSpPr>
        <p:spPr>
          <a:xfrm>
            <a:off x="10131591" y="5467844"/>
            <a:ext cx="948759" cy="1228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2" name="Rectangle 521"/>
          <p:cNvSpPr/>
          <p:nvPr/>
        </p:nvSpPr>
        <p:spPr>
          <a:xfrm>
            <a:off x="10131591" y="5590726"/>
            <a:ext cx="1317459" cy="11256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523" name="Group 522"/>
          <p:cNvGrpSpPr/>
          <p:nvPr/>
        </p:nvGrpSpPr>
        <p:grpSpPr>
          <a:xfrm>
            <a:off x="10136596" y="5203278"/>
            <a:ext cx="1655175" cy="762604"/>
            <a:chOff x="3473948" y="3824342"/>
            <a:chExt cx="1655175" cy="762604"/>
          </a:xfrm>
        </p:grpSpPr>
        <p:cxnSp>
          <p:nvCxnSpPr>
            <p:cNvPr id="524" name="Straight Arrow Connector 523"/>
            <p:cNvCxnSpPr/>
            <p:nvPr/>
          </p:nvCxnSpPr>
          <p:spPr>
            <a:xfrm flipV="1">
              <a:off x="3473948" y="3824342"/>
              <a:ext cx="0" cy="5498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5" name="Straight Arrow Connector 524"/>
            <p:cNvCxnSpPr/>
            <p:nvPr/>
          </p:nvCxnSpPr>
          <p:spPr>
            <a:xfrm>
              <a:off x="3473948" y="4374178"/>
              <a:ext cx="16551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6" name="TextBox 525"/>
            <p:cNvSpPr txBox="1"/>
            <p:nvPr/>
          </p:nvSpPr>
          <p:spPr>
            <a:xfrm>
              <a:off x="4098384" y="4371502"/>
              <a:ext cx="319318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800" dirty="0" smtClean="0"/>
                <a:t>xxx</a:t>
              </a:r>
              <a:endParaRPr lang="de-DE" sz="800" dirty="0"/>
            </a:p>
          </p:txBody>
        </p:sp>
      </p:grpSp>
      <p:sp>
        <p:nvSpPr>
          <p:cNvPr id="528" name="Rectangle 527"/>
          <p:cNvSpPr/>
          <p:nvPr/>
        </p:nvSpPr>
        <p:spPr>
          <a:xfrm>
            <a:off x="3236146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9" name="Rectangle 528"/>
          <p:cNvSpPr/>
          <p:nvPr/>
        </p:nvSpPr>
        <p:spPr>
          <a:xfrm>
            <a:off x="3310094" y="605794"/>
            <a:ext cx="1871906" cy="216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530" name="Rectangle 529"/>
          <p:cNvSpPr/>
          <p:nvPr/>
        </p:nvSpPr>
        <p:spPr>
          <a:xfrm>
            <a:off x="4848952" y="65777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1" name="Rectangle 530"/>
          <p:cNvSpPr/>
          <p:nvPr/>
        </p:nvSpPr>
        <p:spPr>
          <a:xfrm>
            <a:off x="3347652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32" name="Rectangle 531"/>
          <p:cNvSpPr/>
          <p:nvPr/>
        </p:nvSpPr>
        <p:spPr>
          <a:xfrm>
            <a:off x="3875604" y="659140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Oval 79"/>
          <p:cNvSpPr/>
          <p:nvPr/>
        </p:nvSpPr>
        <p:spPr>
          <a:xfrm>
            <a:off x="3941065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2" name="Pie 81"/>
          <p:cNvSpPr/>
          <p:nvPr/>
        </p:nvSpPr>
        <p:spPr>
          <a:xfrm>
            <a:off x="3932516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1" name="Rectangle 540"/>
          <p:cNvSpPr/>
          <p:nvPr/>
        </p:nvSpPr>
        <p:spPr>
          <a:xfrm>
            <a:off x="5483414" y="53393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6" name="Oval 545"/>
          <p:cNvSpPr/>
          <p:nvPr/>
        </p:nvSpPr>
        <p:spPr>
          <a:xfrm>
            <a:off x="6188333" y="949541"/>
            <a:ext cx="688642" cy="632066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7" name="Pie 546"/>
          <p:cNvSpPr/>
          <p:nvPr/>
        </p:nvSpPr>
        <p:spPr>
          <a:xfrm>
            <a:off x="6179784" y="955351"/>
            <a:ext cx="706715" cy="626255"/>
          </a:xfrm>
          <a:prstGeom prst="pie">
            <a:avLst/>
          </a:prstGeom>
          <a:solidFill>
            <a:schemeClr val="bg1">
              <a:lumMod val="75000"/>
            </a:schemeClr>
          </a:solidFill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87602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/>
          <p:cNvSpPr/>
          <p:nvPr/>
        </p:nvSpPr>
        <p:spPr>
          <a:xfrm>
            <a:off x="11440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55" name="Rectangle 154"/>
          <p:cNvSpPr/>
          <p:nvPr/>
        </p:nvSpPr>
        <p:spPr>
          <a:xfrm>
            <a:off x="10700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69" name="Straight Connector 168"/>
          <p:cNvCxnSpPr/>
          <p:nvPr/>
        </p:nvCxnSpPr>
        <p:spPr>
          <a:xfrm>
            <a:off x="1712340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Connector 170"/>
          <p:cNvCxnSpPr/>
          <p:nvPr/>
        </p:nvCxnSpPr>
        <p:spPr>
          <a:xfrm>
            <a:off x="2365538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Rectangle 171"/>
          <p:cNvSpPr/>
          <p:nvPr/>
        </p:nvSpPr>
        <p:spPr>
          <a:xfrm>
            <a:off x="33589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3" name="Rectangle 172"/>
          <p:cNvSpPr/>
          <p:nvPr/>
        </p:nvSpPr>
        <p:spPr>
          <a:xfrm>
            <a:off x="32849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4" name="Straight Connector 173"/>
          <p:cNvCxnSpPr/>
          <p:nvPr/>
        </p:nvCxnSpPr>
        <p:spPr>
          <a:xfrm>
            <a:off x="4247191" y="477612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Rectangle 175"/>
          <p:cNvSpPr/>
          <p:nvPr/>
        </p:nvSpPr>
        <p:spPr>
          <a:xfrm>
            <a:off x="5573840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77" name="Rectangle 176"/>
          <p:cNvSpPr/>
          <p:nvPr/>
        </p:nvSpPr>
        <p:spPr>
          <a:xfrm>
            <a:off x="5499892" y="471038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78" name="Straight Connector 177"/>
          <p:cNvCxnSpPr>
            <a:stCxn id="176" idx="1"/>
            <a:endCxn id="176" idx="3"/>
          </p:cNvCxnSpPr>
          <p:nvPr/>
        </p:nvCxnSpPr>
        <p:spPr>
          <a:xfrm>
            <a:off x="5573840" y="531383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/>
          <p:cNvSpPr/>
          <p:nvPr/>
        </p:nvSpPr>
        <p:spPr>
          <a:xfrm>
            <a:off x="7771812" y="477612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80" name="Rectangle 179"/>
          <p:cNvSpPr/>
          <p:nvPr/>
        </p:nvSpPr>
        <p:spPr>
          <a:xfrm>
            <a:off x="7697864" y="4710380"/>
            <a:ext cx="2029770" cy="1215450"/>
          </a:xfrm>
          <a:prstGeom prst="rect">
            <a:avLst/>
          </a:prstGeom>
          <a:noFill/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4" name="Straight Connector 183"/>
          <p:cNvCxnSpPr/>
          <p:nvPr/>
        </p:nvCxnSpPr>
        <p:spPr>
          <a:xfrm>
            <a:off x="7771812" y="51042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7771812" y="547575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11440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00" name="Rectangle 199"/>
          <p:cNvSpPr/>
          <p:nvPr/>
        </p:nvSpPr>
        <p:spPr>
          <a:xfrm>
            <a:off x="10700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Rectangle 1"/>
          <p:cNvSpPr/>
          <p:nvPr/>
        </p:nvSpPr>
        <p:spPr>
          <a:xfrm>
            <a:off x="1228725" y="189666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4" name="Rectangle 203"/>
          <p:cNvSpPr/>
          <p:nvPr/>
        </p:nvSpPr>
        <p:spPr>
          <a:xfrm>
            <a:off x="1838185" y="189666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5" name="Rectangle 204"/>
          <p:cNvSpPr/>
          <p:nvPr/>
        </p:nvSpPr>
        <p:spPr>
          <a:xfrm>
            <a:off x="2447645" y="189666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6" name="Rectangle 205"/>
          <p:cNvSpPr/>
          <p:nvPr/>
        </p:nvSpPr>
        <p:spPr>
          <a:xfrm>
            <a:off x="1228725" y="222594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7" name="Rectangle 206"/>
          <p:cNvSpPr/>
          <p:nvPr/>
        </p:nvSpPr>
        <p:spPr>
          <a:xfrm>
            <a:off x="1838185" y="222594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8" name="Rectangle 207"/>
          <p:cNvSpPr/>
          <p:nvPr/>
        </p:nvSpPr>
        <p:spPr>
          <a:xfrm>
            <a:off x="2447645" y="222594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8" name="Rectangle 217"/>
          <p:cNvSpPr/>
          <p:nvPr/>
        </p:nvSpPr>
        <p:spPr>
          <a:xfrm>
            <a:off x="1228725" y="256296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9" name="Rectangle 218"/>
          <p:cNvSpPr/>
          <p:nvPr/>
        </p:nvSpPr>
        <p:spPr>
          <a:xfrm>
            <a:off x="1838185" y="256296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0" name="Rectangle 219"/>
          <p:cNvSpPr/>
          <p:nvPr/>
        </p:nvSpPr>
        <p:spPr>
          <a:xfrm>
            <a:off x="2447645" y="256296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1" name="Rectangle 220"/>
          <p:cNvSpPr/>
          <p:nvPr/>
        </p:nvSpPr>
        <p:spPr>
          <a:xfrm>
            <a:off x="3358940" y="182456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22" name="Rectangle 221"/>
          <p:cNvSpPr/>
          <p:nvPr/>
        </p:nvSpPr>
        <p:spPr>
          <a:xfrm>
            <a:off x="3284992" y="175882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3" name="Rectangle 222"/>
          <p:cNvSpPr/>
          <p:nvPr/>
        </p:nvSpPr>
        <p:spPr>
          <a:xfrm>
            <a:off x="3443625" y="189666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4" name="Rectangle 223"/>
          <p:cNvSpPr/>
          <p:nvPr/>
        </p:nvSpPr>
        <p:spPr>
          <a:xfrm>
            <a:off x="4053085" y="189666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5" name="Rectangle 224"/>
          <p:cNvSpPr/>
          <p:nvPr/>
        </p:nvSpPr>
        <p:spPr>
          <a:xfrm>
            <a:off x="4662545" y="189666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6" name="Rectangle 225"/>
          <p:cNvSpPr/>
          <p:nvPr/>
        </p:nvSpPr>
        <p:spPr>
          <a:xfrm>
            <a:off x="3443625" y="2225945"/>
            <a:ext cx="10930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8" name="Rectangle 227"/>
          <p:cNvSpPr/>
          <p:nvPr/>
        </p:nvSpPr>
        <p:spPr>
          <a:xfrm>
            <a:off x="4662545" y="222594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9" name="Rectangle 228"/>
          <p:cNvSpPr/>
          <p:nvPr/>
        </p:nvSpPr>
        <p:spPr>
          <a:xfrm>
            <a:off x="3443625" y="2562965"/>
            <a:ext cx="109307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4" name="Rectangle 233"/>
          <p:cNvSpPr/>
          <p:nvPr/>
        </p:nvSpPr>
        <p:spPr>
          <a:xfrm>
            <a:off x="4662545" y="2562965"/>
            <a:ext cx="483615" cy="2762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6" name="Rectangle 235"/>
          <p:cNvSpPr/>
          <p:nvPr/>
        </p:nvSpPr>
        <p:spPr>
          <a:xfrm>
            <a:off x="1144040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38" name="Rectangle 237"/>
          <p:cNvSpPr/>
          <p:nvPr/>
        </p:nvSpPr>
        <p:spPr>
          <a:xfrm>
            <a:off x="1070092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0" name="Straight Connector 239"/>
          <p:cNvCxnSpPr/>
          <p:nvPr/>
        </p:nvCxnSpPr>
        <p:spPr>
          <a:xfrm>
            <a:off x="1712340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traight Connector 240"/>
          <p:cNvCxnSpPr/>
          <p:nvPr/>
        </p:nvCxnSpPr>
        <p:spPr>
          <a:xfrm>
            <a:off x="2365538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Straight Connector 241"/>
          <p:cNvCxnSpPr/>
          <p:nvPr/>
        </p:nvCxnSpPr>
        <p:spPr>
          <a:xfrm>
            <a:off x="1144040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Straight Connector 251"/>
          <p:cNvCxnSpPr/>
          <p:nvPr/>
        </p:nvCxnSpPr>
        <p:spPr>
          <a:xfrm>
            <a:off x="1144040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Rectangle 253"/>
          <p:cNvSpPr/>
          <p:nvPr/>
        </p:nvSpPr>
        <p:spPr>
          <a:xfrm>
            <a:off x="7697864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5" name="Straight Connector 254"/>
          <p:cNvCxnSpPr/>
          <p:nvPr/>
        </p:nvCxnSpPr>
        <p:spPr>
          <a:xfrm>
            <a:off x="9085891" y="3628503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Straight Connector 257"/>
          <p:cNvCxnSpPr/>
          <p:nvPr/>
        </p:nvCxnSpPr>
        <p:spPr>
          <a:xfrm>
            <a:off x="9085891" y="3999978"/>
            <a:ext cx="557827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Connector 258"/>
          <p:cNvCxnSpPr/>
          <p:nvPr/>
        </p:nvCxnSpPr>
        <p:spPr>
          <a:xfrm>
            <a:off x="9085891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traight Connector 259"/>
          <p:cNvCxnSpPr/>
          <p:nvPr/>
        </p:nvCxnSpPr>
        <p:spPr>
          <a:xfrm>
            <a:off x="7771812" y="3514203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274"/>
          <p:cNvCxnSpPr/>
          <p:nvPr/>
        </p:nvCxnSpPr>
        <p:spPr>
          <a:xfrm>
            <a:off x="7771812" y="3923778"/>
            <a:ext cx="1314079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6" name="Rectangle 275"/>
          <p:cNvSpPr/>
          <p:nvPr/>
        </p:nvSpPr>
        <p:spPr>
          <a:xfrm>
            <a:off x="781560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8" name="Rectangle 277"/>
          <p:cNvSpPr/>
          <p:nvPr/>
        </p:nvSpPr>
        <p:spPr>
          <a:xfrm>
            <a:off x="8213453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9" name="Rectangle 278"/>
          <p:cNvSpPr/>
          <p:nvPr/>
        </p:nvSpPr>
        <p:spPr>
          <a:xfrm>
            <a:off x="8610531" y="3344466"/>
            <a:ext cx="356849" cy="11311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3" name="Rectangle 252"/>
          <p:cNvSpPr/>
          <p:nvPr/>
        </p:nvSpPr>
        <p:spPr>
          <a:xfrm>
            <a:off x="7771812" y="3300340"/>
            <a:ext cx="1871906" cy="1075425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0" name="Rectangle 279"/>
          <p:cNvSpPr/>
          <p:nvPr/>
        </p:nvSpPr>
        <p:spPr>
          <a:xfrm>
            <a:off x="3352928" y="3300340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81" name="Rectangle 280"/>
          <p:cNvSpPr/>
          <p:nvPr/>
        </p:nvSpPr>
        <p:spPr>
          <a:xfrm>
            <a:off x="3278980" y="3234600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2" name="Straight Connector 281"/>
          <p:cNvCxnSpPr/>
          <p:nvPr/>
        </p:nvCxnSpPr>
        <p:spPr>
          <a:xfrm>
            <a:off x="4247191" y="3300340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traight Connector 287"/>
          <p:cNvCxnSpPr/>
          <p:nvPr/>
        </p:nvCxnSpPr>
        <p:spPr>
          <a:xfrm>
            <a:off x="3352928" y="3666008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Connector 288"/>
          <p:cNvCxnSpPr/>
          <p:nvPr/>
        </p:nvCxnSpPr>
        <p:spPr>
          <a:xfrm>
            <a:off x="3352928" y="4037483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Rectangle 289"/>
          <p:cNvSpPr/>
          <p:nvPr/>
        </p:nvSpPr>
        <p:spPr>
          <a:xfrm>
            <a:off x="5573840" y="3296086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291" name="Rectangle 290"/>
          <p:cNvSpPr/>
          <p:nvPr/>
        </p:nvSpPr>
        <p:spPr>
          <a:xfrm>
            <a:off x="5499892" y="3230346"/>
            <a:ext cx="2029770" cy="121545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92" name="Straight Connector 291"/>
          <p:cNvCxnSpPr>
            <a:stCxn id="290" idx="1"/>
            <a:endCxn id="290" idx="3"/>
          </p:cNvCxnSpPr>
          <p:nvPr/>
        </p:nvCxnSpPr>
        <p:spPr>
          <a:xfrm>
            <a:off x="5573840" y="3833799"/>
            <a:ext cx="1871906" cy="0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Straight Connector 292"/>
          <p:cNvCxnSpPr/>
          <p:nvPr/>
        </p:nvCxnSpPr>
        <p:spPr>
          <a:xfrm>
            <a:off x="6170040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Connector 293"/>
          <p:cNvCxnSpPr/>
          <p:nvPr/>
        </p:nvCxnSpPr>
        <p:spPr>
          <a:xfrm>
            <a:off x="6823238" y="3308153"/>
            <a:ext cx="0" cy="1075425"/>
          </a:xfrm>
          <a:prstGeom prst="line">
            <a:avLst/>
          </a:prstGeom>
          <a:ln w="381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8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/>
          <p:cNvSpPr/>
          <p:nvPr/>
        </p:nvSpPr>
        <p:spPr>
          <a:xfrm>
            <a:off x="3284992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3" name="Rectangle 112"/>
          <p:cNvSpPr/>
          <p:nvPr/>
        </p:nvSpPr>
        <p:spPr>
          <a:xfrm>
            <a:off x="5491428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tangle 127"/>
          <p:cNvSpPr/>
          <p:nvPr/>
        </p:nvSpPr>
        <p:spPr>
          <a:xfrm>
            <a:off x="7697864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9" name="Rectangle 58"/>
          <p:cNvSpPr/>
          <p:nvPr/>
        </p:nvSpPr>
        <p:spPr>
          <a:xfrm>
            <a:off x="3358940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70" name="Rectangle 69"/>
          <p:cNvSpPr/>
          <p:nvPr/>
        </p:nvSpPr>
        <p:spPr>
          <a:xfrm>
            <a:off x="3765176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1" name="Rectangle 70"/>
          <p:cNvSpPr/>
          <p:nvPr/>
        </p:nvSpPr>
        <p:spPr>
          <a:xfrm>
            <a:off x="4709603" y="90193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5" name="Rectangle 74"/>
          <p:cNvSpPr/>
          <p:nvPr/>
        </p:nvSpPr>
        <p:spPr>
          <a:xfrm>
            <a:off x="4922667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tangle 75"/>
          <p:cNvSpPr/>
          <p:nvPr/>
        </p:nvSpPr>
        <p:spPr>
          <a:xfrm>
            <a:off x="4638732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7" name="Rectangle 76"/>
          <p:cNvSpPr/>
          <p:nvPr/>
        </p:nvSpPr>
        <p:spPr>
          <a:xfrm>
            <a:off x="3765176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tangle 77"/>
          <p:cNvSpPr/>
          <p:nvPr/>
        </p:nvSpPr>
        <p:spPr>
          <a:xfrm>
            <a:off x="4709603" y="1062758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9" name="Straight Connector 78"/>
          <p:cNvCxnSpPr/>
          <p:nvPr/>
        </p:nvCxnSpPr>
        <p:spPr>
          <a:xfrm>
            <a:off x="3358940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>
            <a:off x="3420158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3420158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>
            <a:off x="4376065" y="1006168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>
            <a:off x="4376065" y="1172100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7" name="Rectangle 106"/>
          <p:cNvSpPr/>
          <p:nvPr/>
        </p:nvSpPr>
        <p:spPr>
          <a:xfrm>
            <a:off x="5098074" y="705983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tangle 126"/>
          <p:cNvSpPr/>
          <p:nvPr/>
        </p:nvSpPr>
        <p:spPr>
          <a:xfrm>
            <a:off x="8249772" y="785148"/>
            <a:ext cx="926644" cy="8423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29" name="Rectangle 128"/>
          <p:cNvSpPr/>
          <p:nvPr/>
        </p:nvSpPr>
        <p:spPr>
          <a:xfrm>
            <a:off x="8655173" y="10181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0" name="Rectangle 129"/>
          <p:cNvSpPr/>
          <p:nvPr/>
        </p:nvSpPr>
        <p:spPr>
          <a:xfrm>
            <a:off x="8868237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tangle 130"/>
          <p:cNvSpPr/>
          <p:nvPr/>
        </p:nvSpPr>
        <p:spPr>
          <a:xfrm>
            <a:off x="8584302" y="1444544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Rectangle 131"/>
          <p:cNvSpPr/>
          <p:nvPr/>
        </p:nvSpPr>
        <p:spPr>
          <a:xfrm>
            <a:off x="8655173" y="11790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33" name="Straight Connector 132"/>
          <p:cNvCxnSpPr/>
          <p:nvPr/>
        </p:nvCxnSpPr>
        <p:spPr>
          <a:xfrm>
            <a:off x="8249772" y="920203"/>
            <a:ext cx="92664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/>
          <p:cNvCxnSpPr/>
          <p:nvPr/>
        </p:nvCxnSpPr>
        <p:spPr>
          <a:xfrm>
            <a:off x="8321635" y="11224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5" name="Straight Connector 134"/>
          <p:cNvCxnSpPr/>
          <p:nvPr/>
        </p:nvCxnSpPr>
        <p:spPr>
          <a:xfrm>
            <a:off x="8321635" y="12883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9043644" y="822226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7" name="Rectangle 136"/>
          <p:cNvSpPr/>
          <p:nvPr/>
        </p:nvSpPr>
        <p:spPr>
          <a:xfrm>
            <a:off x="5564511" y="668904"/>
            <a:ext cx="1871906" cy="107542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de-DE" dirty="0"/>
          </a:p>
        </p:txBody>
      </p:sp>
      <p:sp>
        <p:nvSpPr>
          <p:cNvPr id="138" name="Rectangle 137"/>
          <p:cNvSpPr/>
          <p:nvPr/>
        </p:nvSpPr>
        <p:spPr>
          <a:xfrm>
            <a:off x="5970747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9" name="Rectangle 138"/>
          <p:cNvSpPr/>
          <p:nvPr/>
        </p:nvSpPr>
        <p:spPr>
          <a:xfrm>
            <a:off x="6915174" y="100548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0" name="Rectangle 139"/>
          <p:cNvSpPr/>
          <p:nvPr/>
        </p:nvSpPr>
        <p:spPr>
          <a:xfrm>
            <a:off x="7128238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1" name="Rectangle 140"/>
          <p:cNvSpPr/>
          <p:nvPr/>
        </p:nvSpPr>
        <p:spPr>
          <a:xfrm>
            <a:off x="6844303" y="1569016"/>
            <a:ext cx="246961" cy="1021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2" name="Rectangle 141"/>
          <p:cNvSpPr/>
          <p:nvPr/>
        </p:nvSpPr>
        <p:spPr>
          <a:xfrm>
            <a:off x="5970747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3" name="Rectangle 142"/>
          <p:cNvSpPr/>
          <p:nvPr/>
        </p:nvSpPr>
        <p:spPr>
          <a:xfrm>
            <a:off x="6915174" y="1166301"/>
            <a:ext cx="460025" cy="1093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4" name="Straight Connector 143"/>
          <p:cNvCxnSpPr/>
          <p:nvPr/>
        </p:nvCxnSpPr>
        <p:spPr>
          <a:xfrm>
            <a:off x="5564511" y="803960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>
            <a:off x="5625729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>
            <a:off x="5625729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/>
          <p:cNvCxnSpPr/>
          <p:nvPr/>
        </p:nvCxnSpPr>
        <p:spPr>
          <a:xfrm>
            <a:off x="6581636" y="1109711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8" name="Straight Connector 147"/>
          <p:cNvCxnSpPr/>
          <p:nvPr/>
        </p:nvCxnSpPr>
        <p:spPr>
          <a:xfrm>
            <a:off x="6581636" y="1275643"/>
            <a:ext cx="30318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9" name="Rectangle 148"/>
          <p:cNvSpPr/>
          <p:nvPr/>
        </p:nvSpPr>
        <p:spPr>
          <a:xfrm>
            <a:off x="7303645" y="705983"/>
            <a:ext cx="74464" cy="73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0" name="Rectangle 149"/>
          <p:cNvSpPr/>
          <p:nvPr/>
        </p:nvSpPr>
        <p:spPr>
          <a:xfrm>
            <a:off x="5564511" y="803960"/>
            <a:ext cx="460025" cy="11969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1" name="Rectangle 150"/>
          <p:cNvSpPr/>
          <p:nvPr/>
        </p:nvSpPr>
        <p:spPr>
          <a:xfrm>
            <a:off x="6024536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2" name="Rectangle 151"/>
          <p:cNvSpPr/>
          <p:nvPr/>
        </p:nvSpPr>
        <p:spPr>
          <a:xfrm>
            <a:off x="6484561" y="803959"/>
            <a:ext cx="460025" cy="119698"/>
          </a:xfrm>
          <a:prstGeom prst="rect">
            <a:avLst/>
          </a:prstGeom>
          <a:ln w="63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53" name="Straight Connector 152"/>
          <p:cNvCxnSpPr/>
          <p:nvPr/>
        </p:nvCxnSpPr>
        <p:spPr>
          <a:xfrm>
            <a:off x="5564511" y="920203"/>
            <a:ext cx="1871906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8" name="Rectangle 97"/>
          <p:cNvSpPr/>
          <p:nvPr/>
        </p:nvSpPr>
        <p:spPr>
          <a:xfrm>
            <a:off x="1078556" y="603164"/>
            <a:ext cx="2029770" cy="1215450"/>
          </a:xfrm>
          <a:prstGeom prst="rect">
            <a:avLst/>
          </a:prstGeom>
          <a:solidFill>
            <a:schemeClr val="bg1"/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9" name="Rectangle 98"/>
          <p:cNvSpPr/>
          <p:nvPr/>
        </p:nvSpPr>
        <p:spPr>
          <a:xfrm>
            <a:off x="1152504" y="668904"/>
            <a:ext cx="1871906" cy="10754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de-DE" sz="1000" dirty="0" smtClean="0">
                <a:solidFill>
                  <a:schemeClr val="bg1"/>
                </a:solidFill>
              </a:rPr>
              <a:t>&gt;_</a:t>
            </a:r>
            <a:endParaRPr lang="de-DE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66310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124</Words>
  <Application>Microsoft Office PowerPoint</Application>
  <PresentationFormat>Widescreen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Widget preset thumbnails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SALT Solutions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Kabachnik, Andrej</dc:creator>
  <cp:lastModifiedBy>Kabachnik, Andrej</cp:lastModifiedBy>
  <cp:revision>36</cp:revision>
  <dcterms:created xsi:type="dcterms:W3CDTF">2020-11-21T14:21:40Z</dcterms:created>
  <dcterms:modified xsi:type="dcterms:W3CDTF">2020-11-23T15:04:57Z</dcterms:modified>
</cp:coreProperties>
</file>