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3"/>
  </p:notesMasterIdLst>
  <p:sldIdLst>
    <p:sldId id="257" r:id="rId2"/>
    <p:sldId id="259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79" r:id="rId11"/>
    <p:sldId id="278" r:id="rId12"/>
    <p:sldId id="277" r:id="rId13"/>
    <p:sldId id="269" r:id="rId14"/>
    <p:sldId id="273" r:id="rId15"/>
    <p:sldId id="274" r:id="rId16"/>
    <p:sldId id="275" r:id="rId17"/>
    <p:sldId id="276" r:id="rId18"/>
    <p:sldId id="270" r:id="rId19"/>
    <p:sldId id="280" r:id="rId20"/>
    <p:sldId id="281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3FD1AB5-95CF-4C13-8FE5-D1A40BE9A8BF}">
          <p14:sldIdLst>
            <p14:sldId id="257"/>
            <p14:sldId id="259"/>
          </p14:sldIdLst>
        </p14:section>
        <p14:section name="信息系统分析与设计" id="{D00B850E-2B68-4903-A532-82B4B2F7C951}">
          <p14:sldIdLst>
            <p14:sldId id="261"/>
            <p14:sldId id="262"/>
            <p14:sldId id="263"/>
            <p14:sldId id="265"/>
            <p14:sldId id="266"/>
            <p14:sldId id="267"/>
            <p14:sldId id="268"/>
            <p14:sldId id="279"/>
            <p14:sldId id="278"/>
            <p14:sldId id="277"/>
            <p14:sldId id="269"/>
          </p14:sldIdLst>
        </p14:section>
        <p14:section name="网络协议之HTTP" id="{5893BB98-06D3-4607-822A-1A04DAD269A2}">
          <p14:sldIdLst>
            <p14:sldId id="273"/>
            <p14:sldId id="274"/>
            <p14:sldId id="275"/>
            <p14:sldId id="276"/>
          </p14:sldIdLst>
        </p14:section>
        <p14:section name="计算的本质" id="{A8913A2D-E21F-4F17-9038-ED09850FC779}">
          <p14:sldIdLst>
            <p14:sldId id="270"/>
            <p14:sldId id="280"/>
            <p14:sldId id="281"/>
          </p14:sldIdLst>
        </p14:section>
        <p14:section name="其他资源" id="{F0C3C2E7-797D-46DE-9235-474607858C93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82F6A3-8AC6-459C-A06A-9BB14D455214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zh-CN" altLang="en-US"/>
        </a:p>
      </dgm:t>
    </dgm:pt>
    <dgm:pt modelId="{C45768ED-36E0-4201-BABF-0BBD00331846}">
      <dgm:prSet/>
      <dgm:spPr/>
      <dgm:t>
        <a:bodyPr/>
        <a:lstStyle/>
        <a:p>
          <a:r>
            <a:rPr lang="zh-CN" dirty="0"/>
            <a:t>什么样的系统</a:t>
          </a:r>
        </a:p>
      </dgm:t>
    </dgm:pt>
    <dgm:pt modelId="{E2C90479-4260-4805-89C0-CEB67F40AC07}" type="parTrans" cxnId="{D1A1F036-D4F5-44B3-84F3-ABC0E533FD04}">
      <dgm:prSet/>
      <dgm:spPr/>
      <dgm:t>
        <a:bodyPr/>
        <a:lstStyle/>
        <a:p>
          <a:endParaRPr lang="zh-CN" altLang="en-US"/>
        </a:p>
      </dgm:t>
    </dgm:pt>
    <dgm:pt modelId="{DC54CD8B-399F-4C40-A475-0504D5C9C549}" type="sibTrans" cxnId="{D1A1F036-D4F5-44B3-84F3-ABC0E533FD04}">
      <dgm:prSet/>
      <dgm:spPr/>
      <dgm:t>
        <a:bodyPr/>
        <a:lstStyle/>
        <a:p>
          <a:endParaRPr lang="zh-CN" altLang="en-US"/>
        </a:p>
      </dgm:t>
    </dgm:pt>
    <dgm:pt modelId="{E213ECDF-626C-4649-A420-1A8B44B77919}">
      <dgm:prSet/>
      <dgm:spPr/>
      <dgm:t>
        <a:bodyPr/>
        <a:lstStyle/>
        <a:p>
          <a:r>
            <a:rPr lang="zh-CN" dirty="0"/>
            <a:t>电影分享</a:t>
          </a:r>
        </a:p>
      </dgm:t>
    </dgm:pt>
    <dgm:pt modelId="{F754B103-9632-45A3-881B-57AFB58667E4}" type="parTrans" cxnId="{39F9D22B-A4AB-4907-AEC6-9F27659B1B27}">
      <dgm:prSet/>
      <dgm:spPr/>
      <dgm:t>
        <a:bodyPr/>
        <a:lstStyle/>
        <a:p>
          <a:endParaRPr lang="zh-CN" altLang="en-US"/>
        </a:p>
      </dgm:t>
    </dgm:pt>
    <dgm:pt modelId="{315ECA31-F3F5-44A5-AA9F-B736D9E575DC}" type="sibTrans" cxnId="{39F9D22B-A4AB-4907-AEC6-9F27659B1B27}">
      <dgm:prSet/>
      <dgm:spPr/>
      <dgm:t>
        <a:bodyPr/>
        <a:lstStyle/>
        <a:p>
          <a:endParaRPr lang="zh-CN" altLang="en-US"/>
        </a:p>
      </dgm:t>
    </dgm:pt>
    <dgm:pt modelId="{94E9F221-4CED-4A0E-A660-7D93DA762FB3}">
      <dgm:prSet/>
      <dgm:spPr/>
      <dgm:t>
        <a:bodyPr/>
        <a:lstStyle/>
        <a:p>
          <a:r>
            <a:rPr lang="zh-CN"/>
            <a:t>推荐系统 </a:t>
          </a:r>
          <a:r>
            <a:rPr lang="en-US"/>
            <a:t>-- </a:t>
          </a:r>
          <a:r>
            <a:rPr lang="zh-CN"/>
            <a:t>协同推荐、标签推荐</a:t>
          </a:r>
        </a:p>
      </dgm:t>
    </dgm:pt>
    <dgm:pt modelId="{593CA35A-D121-4282-89BB-6965047DBB3C}" type="parTrans" cxnId="{7E2FF468-FC6C-4ABF-9575-566B2061924C}">
      <dgm:prSet/>
      <dgm:spPr/>
      <dgm:t>
        <a:bodyPr/>
        <a:lstStyle/>
        <a:p>
          <a:endParaRPr lang="zh-CN" altLang="en-US"/>
        </a:p>
      </dgm:t>
    </dgm:pt>
    <dgm:pt modelId="{22C74B2A-16E6-48E6-98A7-848FCBB012F8}" type="sibTrans" cxnId="{7E2FF468-FC6C-4ABF-9575-566B2061924C}">
      <dgm:prSet/>
      <dgm:spPr/>
      <dgm:t>
        <a:bodyPr/>
        <a:lstStyle/>
        <a:p>
          <a:endParaRPr lang="zh-CN" altLang="en-US"/>
        </a:p>
      </dgm:t>
    </dgm:pt>
    <dgm:pt modelId="{03A3741C-D4B8-496D-B907-4631C1FF5454}">
      <dgm:prSet/>
      <dgm:spPr/>
      <dgm:t>
        <a:bodyPr/>
        <a:lstStyle/>
        <a:p>
          <a:r>
            <a:rPr lang="zh-CN"/>
            <a:t>有权限管理</a:t>
          </a:r>
        </a:p>
      </dgm:t>
    </dgm:pt>
    <dgm:pt modelId="{1B5B010F-2CDF-46F8-AE27-87D1551A64A9}" type="parTrans" cxnId="{919B4331-20C2-4391-BBE7-80B8CD7402A2}">
      <dgm:prSet/>
      <dgm:spPr/>
      <dgm:t>
        <a:bodyPr/>
        <a:lstStyle/>
        <a:p>
          <a:endParaRPr lang="zh-CN" altLang="en-US"/>
        </a:p>
      </dgm:t>
    </dgm:pt>
    <dgm:pt modelId="{05DE3393-FA01-4107-8356-9B0D105938BD}" type="sibTrans" cxnId="{919B4331-20C2-4391-BBE7-80B8CD7402A2}">
      <dgm:prSet/>
      <dgm:spPr/>
      <dgm:t>
        <a:bodyPr/>
        <a:lstStyle/>
        <a:p>
          <a:endParaRPr lang="zh-CN" altLang="en-US"/>
        </a:p>
      </dgm:t>
    </dgm:pt>
    <dgm:pt modelId="{CDCE4EFF-1D39-43EF-98FB-5B584DDEF5DF}">
      <dgm:prSet/>
      <dgm:spPr/>
      <dgm:t>
        <a:bodyPr/>
        <a:lstStyle/>
        <a:p>
          <a:r>
            <a:rPr lang="zh-CN" dirty="0"/>
            <a:t>有怎样的功能</a:t>
          </a:r>
        </a:p>
      </dgm:t>
    </dgm:pt>
    <dgm:pt modelId="{17F7FFC5-54F8-4F4F-9809-97F38DDE92F7}" type="parTrans" cxnId="{7A92D5DA-42F4-478C-8CAA-DF1A9E321C7D}">
      <dgm:prSet/>
      <dgm:spPr/>
      <dgm:t>
        <a:bodyPr/>
        <a:lstStyle/>
        <a:p>
          <a:endParaRPr lang="zh-CN" altLang="en-US"/>
        </a:p>
      </dgm:t>
    </dgm:pt>
    <dgm:pt modelId="{22F64DD0-79FA-4DF1-9ECD-32BB6744CBF3}" type="sibTrans" cxnId="{7A92D5DA-42F4-478C-8CAA-DF1A9E321C7D}">
      <dgm:prSet/>
      <dgm:spPr/>
      <dgm:t>
        <a:bodyPr/>
        <a:lstStyle/>
        <a:p>
          <a:endParaRPr lang="zh-CN" altLang="en-US"/>
        </a:p>
      </dgm:t>
    </dgm:pt>
    <dgm:pt modelId="{08468266-AF6B-4512-9981-505BD92A7A5C}">
      <dgm:prSet/>
      <dgm:spPr/>
      <dgm:t>
        <a:bodyPr/>
        <a:lstStyle/>
        <a:p>
          <a:r>
            <a:rPr lang="zh-CN"/>
            <a:t>电影推荐</a:t>
          </a:r>
        </a:p>
      </dgm:t>
    </dgm:pt>
    <dgm:pt modelId="{6C39665B-89C9-4C0F-BB05-02B1B3A2E68C}" type="parTrans" cxnId="{53CF0EB3-E8BB-4B12-93B7-FB6287D8C0B3}">
      <dgm:prSet/>
      <dgm:spPr/>
      <dgm:t>
        <a:bodyPr/>
        <a:lstStyle/>
        <a:p>
          <a:endParaRPr lang="zh-CN" altLang="en-US"/>
        </a:p>
      </dgm:t>
    </dgm:pt>
    <dgm:pt modelId="{F78536F0-AE32-46D5-9A73-8F52965B60D2}" type="sibTrans" cxnId="{53CF0EB3-E8BB-4B12-93B7-FB6287D8C0B3}">
      <dgm:prSet/>
      <dgm:spPr/>
      <dgm:t>
        <a:bodyPr/>
        <a:lstStyle/>
        <a:p>
          <a:endParaRPr lang="zh-CN" altLang="en-US"/>
        </a:p>
      </dgm:t>
    </dgm:pt>
    <dgm:pt modelId="{FB7C8854-EED0-43C2-A5A3-CBCCF7088462}">
      <dgm:prSet/>
      <dgm:spPr/>
      <dgm:t>
        <a:bodyPr/>
        <a:lstStyle/>
        <a:p>
          <a:r>
            <a:rPr lang="zh-CN"/>
            <a:t>用户信息展示</a:t>
          </a:r>
        </a:p>
      </dgm:t>
    </dgm:pt>
    <dgm:pt modelId="{F4C638D3-A84C-41C8-8C63-71491AB01081}" type="parTrans" cxnId="{5FA9050C-E0CB-4B7A-9E85-817B24F8E7A6}">
      <dgm:prSet/>
      <dgm:spPr/>
      <dgm:t>
        <a:bodyPr/>
        <a:lstStyle/>
        <a:p>
          <a:endParaRPr lang="zh-CN" altLang="en-US"/>
        </a:p>
      </dgm:t>
    </dgm:pt>
    <dgm:pt modelId="{0460FA80-1FED-41B6-B6AD-0B8D94A28025}" type="sibTrans" cxnId="{5FA9050C-E0CB-4B7A-9E85-817B24F8E7A6}">
      <dgm:prSet/>
      <dgm:spPr/>
      <dgm:t>
        <a:bodyPr/>
        <a:lstStyle/>
        <a:p>
          <a:endParaRPr lang="zh-CN" altLang="en-US"/>
        </a:p>
      </dgm:t>
    </dgm:pt>
    <dgm:pt modelId="{7070227B-4DCA-4F05-BB60-5506A960B5AA}">
      <dgm:prSet/>
      <dgm:spPr/>
      <dgm:t>
        <a:bodyPr/>
        <a:lstStyle/>
        <a:p>
          <a:r>
            <a:rPr lang="zh-CN"/>
            <a:t>购票观看推荐影院</a:t>
          </a:r>
        </a:p>
      </dgm:t>
    </dgm:pt>
    <dgm:pt modelId="{066AD1C9-F348-4FCD-BE3C-407FB8C1763F}" type="parTrans" cxnId="{1022276F-C9AF-4D4D-8EBE-FA9E59F48FC6}">
      <dgm:prSet/>
      <dgm:spPr/>
      <dgm:t>
        <a:bodyPr/>
        <a:lstStyle/>
        <a:p>
          <a:endParaRPr lang="zh-CN" altLang="en-US"/>
        </a:p>
      </dgm:t>
    </dgm:pt>
    <dgm:pt modelId="{69C9E5AA-4236-4DB9-B4FC-3BC30C8D5837}" type="sibTrans" cxnId="{1022276F-C9AF-4D4D-8EBE-FA9E59F48FC6}">
      <dgm:prSet/>
      <dgm:spPr/>
      <dgm:t>
        <a:bodyPr/>
        <a:lstStyle/>
        <a:p>
          <a:endParaRPr lang="zh-CN" altLang="en-US"/>
        </a:p>
      </dgm:t>
    </dgm:pt>
    <dgm:pt modelId="{5C3B3B94-2399-4D73-A08F-0B7DC6E085DE}">
      <dgm:prSet/>
      <dgm:spPr/>
      <dgm:t>
        <a:bodyPr/>
        <a:lstStyle/>
        <a:p>
          <a:r>
            <a:rPr lang="zh-CN"/>
            <a:t>明星信息展示</a:t>
          </a:r>
        </a:p>
      </dgm:t>
    </dgm:pt>
    <dgm:pt modelId="{78684B89-4230-4AAA-B893-E10194B8EB62}" type="parTrans" cxnId="{AD6494B6-B396-4141-A4DF-5849270CFFF9}">
      <dgm:prSet/>
      <dgm:spPr/>
      <dgm:t>
        <a:bodyPr/>
        <a:lstStyle/>
        <a:p>
          <a:endParaRPr lang="zh-CN" altLang="en-US"/>
        </a:p>
      </dgm:t>
    </dgm:pt>
    <dgm:pt modelId="{BAFAF13C-3C40-4F23-9112-1054D8E2FC8C}" type="sibTrans" cxnId="{AD6494B6-B396-4141-A4DF-5849270CFFF9}">
      <dgm:prSet/>
      <dgm:spPr/>
      <dgm:t>
        <a:bodyPr/>
        <a:lstStyle/>
        <a:p>
          <a:endParaRPr lang="zh-CN" altLang="en-US"/>
        </a:p>
      </dgm:t>
    </dgm:pt>
    <dgm:pt modelId="{03A5135F-1EF2-432B-BEA0-ADAEA629F1D0}">
      <dgm:prSet/>
      <dgm:spPr/>
      <dgm:t>
        <a:bodyPr/>
        <a:lstStyle/>
        <a:p>
          <a:r>
            <a:rPr lang="zh-CN"/>
            <a:t>其他评论推荐</a:t>
          </a:r>
        </a:p>
      </dgm:t>
    </dgm:pt>
    <dgm:pt modelId="{8DB0F141-9BBF-48BB-9B97-DC911E36285B}" type="parTrans" cxnId="{E20C2781-D62E-430E-9004-88EC45D19F09}">
      <dgm:prSet/>
      <dgm:spPr/>
      <dgm:t>
        <a:bodyPr/>
        <a:lstStyle/>
        <a:p>
          <a:endParaRPr lang="zh-CN" altLang="en-US"/>
        </a:p>
      </dgm:t>
    </dgm:pt>
    <dgm:pt modelId="{15346AE3-3064-401E-BE17-CB757CB8F537}" type="sibTrans" cxnId="{E20C2781-D62E-430E-9004-88EC45D19F09}">
      <dgm:prSet/>
      <dgm:spPr/>
      <dgm:t>
        <a:bodyPr/>
        <a:lstStyle/>
        <a:p>
          <a:endParaRPr lang="zh-CN" altLang="en-US"/>
        </a:p>
      </dgm:t>
    </dgm:pt>
    <dgm:pt modelId="{0FA39514-E2EC-4A16-BFD5-EEBAE3352A8E}">
      <dgm:prSet/>
      <dgm:spPr/>
      <dgm:t>
        <a:bodyPr/>
        <a:lstStyle/>
        <a:p>
          <a:r>
            <a:rPr lang="zh-CN"/>
            <a:t>想看</a:t>
          </a:r>
        </a:p>
      </dgm:t>
    </dgm:pt>
    <dgm:pt modelId="{6F6D3F72-C75F-432B-B52D-23C50E792BFA}" type="parTrans" cxnId="{CF71BAE4-0D29-499F-8A56-31FBED55D3BB}">
      <dgm:prSet/>
      <dgm:spPr/>
      <dgm:t>
        <a:bodyPr/>
        <a:lstStyle/>
        <a:p>
          <a:endParaRPr lang="zh-CN" altLang="en-US"/>
        </a:p>
      </dgm:t>
    </dgm:pt>
    <dgm:pt modelId="{02ADDED4-599B-4567-8969-736EBF9E92E8}" type="sibTrans" cxnId="{CF71BAE4-0D29-499F-8A56-31FBED55D3BB}">
      <dgm:prSet/>
      <dgm:spPr/>
      <dgm:t>
        <a:bodyPr/>
        <a:lstStyle/>
        <a:p>
          <a:endParaRPr lang="zh-CN" altLang="en-US"/>
        </a:p>
      </dgm:t>
    </dgm:pt>
    <dgm:pt modelId="{46F1FA7C-F7A2-4E1A-A2ED-FFB4E8335326}">
      <dgm:prSet/>
      <dgm:spPr/>
      <dgm:t>
        <a:bodyPr/>
        <a:lstStyle/>
        <a:p>
          <a:r>
            <a:rPr lang="zh-CN"/>
            <a:t>看过</a:t>
          </a:r>
        </a:p>
      </dgm:t>
    </dgm:pt>
    <dgm:pt modelId="{E28B1F7F-DEAD-43F6-ABFF-270E131B6DBB}" type="parTrans" cxnId="{1BF54D8F-D8C9-4215-8E5B-756B5A1C542F}">
      <dgm:prSet/>
      <dgm:spPr/>
      <dgm:t>
        <a:bodyPr/>
        <a:lstStyle/>
        <a:p>
          <a:endParaRPr lang="zh-CN" altLang="en-US"/>
        </a:p>
      </dgm:t>
    </dgm:pt>
    <dgm:pt modelId="{94F5C21E-6AA5-43B4-B93A-A5D6A397FD81}" type="sibTrans" cxnId="{1BF54D8F-D8C9-4215-8E5B-756B5A1C542F}">
      <dgm:prSet/>
      <dgm:spPr/>
      <dgm:t>
        <a:bodyPr/>
        <a:lstStyle/>
        <a:p>
          <a:endParaRPr lang="zh-CN" altLang="en-US"/>
        </a:p>
      </dgm:t>
    </dgm:pt>
    <dgm:pt modelId="{C40890B1-5627-41E6-8383-DDA630A88E38}">
      <dgm:prSet/>
      <dgm:spPr/>
      <dgm:t>
        <a:bodyPr/>
        <a:lstStyle/>
        <a:p>
          <a:r>
            <a:rPr lang="zh-CN"/>
            <a:t>评分</a:t>
          </a:r>
        </a:p>
      </dgm:t>
    </dgm:pt>
    <dgm:pt modelId="{1B269075-3735-4DB7-9CB3-8DD556D7F50C}" type="parTrans" cxnId="{156DE130-EF75-4090-B0C8-6F9E16B25030}">
      <dgm:prSet/>
      <dgm:spPr/>
      <dgm:t>
        <a:bodyPr/>
        <a:lstStyle/>
        <a:p>
          <a:endParaRPr lang="zh-CN" altLang="en-US"/>
        </a:p>
      </dgm:t>
    </dgm:pt>
    <dgm:pt modelId="{09D41C89-614B-4E12-9D22-A2C45BA822F6}" type="sibTrans" cxnId="{156DE130-EF75-4090-B0C8-6F9E16B25030}">
      <dgm:prSet/>
      <dgm:spPr/>
      <dgm:t>
        <a:bodyPr/>
        <a:lstStyle/>
        <a:p>
          <a:endParaRPr lang="zh-CN" altLang="en-US"/>
        </a:p>
      </dgm:t>
    </dgm:pt>
    <dgm:pt modelId="{3C4AA933-F405-4C23-B469-6EC9ABCAB060}" type="pres">
      <dgm:prSet presAssocID="{5A82F6A3-8AC6-459C-A06A-9BB14D455214}" presName="Name0" presStyleCnt="0">
        <dgm:presLayoutVars>
          <dgm:dir/>
          <dgm:animLvl val="lvl"/>
          <dgm:resizeHandles val="exact"/>
        </dgm:presLayoutVars>
      </dgm:prSet>
      <dgm:spPr/>
    </dgm:pt>
    <dgm:pt modelId="{882F17D1-100A-4BBF-ACFD-6C0221B6AA61}" type="pres">
      <dgm:prSet presAssocID="{C45768ED-36E0-4201-BABF-0BBD00331846}" presName="composite" presStyleCnt="0"/>
      <dgm:spPr/>
    </dgm:pt>
    <dgm:pt modelId="{77530395-2CA3-40EA-98F7-70FDA6CE40F0}" type="pres">
      <dgm:prSet presAssocID="{C45768ED-36E0-4201-BABF-0BBD0033184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0C72248-7DD7-4571-9374-531286B90BA1}" type="pres">
      <dgm:prSet presAssocID="{C45768ED-36E0-4201-BABF-0BBD00331846}" presName="desTx" presStyleLbl="alignAccFollowNode1" presStyleIdx="0" presStyleCnt="2">
        <dgm:presLayoutVars>
          <dgm:bulletEnabled val="1"/>
        </dgm:presLayoutVars>
      </dgm:prSet>
      <dgm:spPr/>
    </dgm:pt>
    <dgm:pt modelId="{0CD0F6A4-3CBD-4236-B7EB-76DD60AE7E84}" type="pres">
      <dgm:prSet presAssocID="{DC54CD8B-399F-4C40-A475-0504D5C9C549}" presName="space" presStyleCnt="0"/>
      <dgm:spPr/>
    </dgm:pt>
    <dgm:pt modelId="{FAEF8284-7B2D-4676-B898-2194FCA2E43F}" type="pres">
      <dgm:prSet presAssocID="{CDCE4EFF-1D39-43EF-98FB-5B584DDEF5DF}" presName="composite" presStyleCnt="0"/>
      <dgm:spPr/>
    </dgm:pt>
    <dgm:pt modelId="{77224498-CB29-44F7-886C-96684FE988D7}" type="pres">
      <dgm:prSet presAssocID="{CDCE4EFF-1D39-43EF-98FB-5B584DDEF5D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D55219B-0925-4634-B640-75C7929C012F}" type="pres">
      <dgm:prSet presAssocID="{CDCE4EFF-1D39-43EF-98FB-5B584DDEF5D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FA9050C-E0CB-4B7A-9E85-817B24F8E7A6}" srcId="{CDCE4EFF-1D39-43EF-98FB-5B584DDEF5DF}" destId="{FB7C8854-EED0-43C2-A5A3-CBCCF7088462}" srcOrd="1" destOrd="0" parTransId="{F4C638D3-A84C-41C8-8C63-71491AB01081}" sibTransId="{0460FA80-1FED-41B6-B6AD-0B8D94A28025}"/>
    <dgm:cxn modelId="{C3C4870C-1904-41EB-8846-D6BA9A1CD548}" type="presOf" srcId="{5A82F6A3-8AC6-459C-A06A-9BB14D455214}" destId="{3C4AA933-F405-4C23-B469-6EC9ABCAB060}" srcOrd="0" destOrd="0" presId="urn:microsoft.com/office/officeart/2005/8/layout/hList1"/>
    <dgm:cxn modelId="{39F9D22B-A4AB-4907-AEC6-9F27659B1B27}" srcId="{C45768ED-36E0-4201-BABF-0BBD00331846}" destId="{E213ECDF-626C-4649-A420-1A8B44B77919}" srcOrd="0" destOrd="0" parTransId="{F754B103-9632-45A3-881B-57AFB58667E4}" sibTransId="{315ECA31-F3F5-44A5-AA9F-B736D9E575DC}"/>
    <dgm:cxn modelId="{156DE130-EF75-4090-B0C8-6F9E16B25030}" srcId="{CDCE4EFF-1D39-43EF-98FB-5B584DDEF5DF}" destId="{C40890B1-5627-41E6-8383-DDA630A88E38}" srcOrd="7" destOrd="0" parTransId="{1B269075-3735-4DB7-9CB3-8DD556D7F50C}" sibTransId="{09D41C89-614B-4E12-9D22-A2C45BA822F6}"/>
    <dgm:cxn modelId="{919B4331-20C2-4391-BBE7-80B8CD7402A2}" srcId="{C45768ED-36E0-4201-BABF-0BBD00331846}" destId="{03A3741C-D4B8-496D-B907-4631C1FF5454}" srcOrd="2" destOrd="0" parTransId="{1B5B010F-2CDF-46F8-AE27-87D1551A64A9}" sibTransId="{05DE3393-FA01-4107-8356-9B0D105938BD}"/>
    <dgm:cxn modelId="{D1A1F036-D4F5-44B3-84F3-ABC0E533FD04}" srcId="{5A82F6A3-8AC6-459C-A06A-9BB14D455214}" destId="{C45768ED-36E0-4201-BABF-0BBD00331846}" srcOrd="0" destOrd="0" parTransId="{E2C90479-4260-4805-89C0-CEB67F40AC07}" sibTransId="{DC54CD8B-399F-4C40-A475-0504D5C9C549}"/>
    <dgm:cxn modelId="{5E306137-DE79-449D-8FCD-A1B07C23E9F8}" type="presOf" srcId="{94E9F221-4CED-4A0E-A660-7D93DA762FB3}" destId="{20C72248-7DD7-4571-9374-531286B90BA1}" srcOrd="0" destOrd="1" presId="urn:microsoft.com/office/officeart/2005/8/layout/hList1"/>
    <dgm:cxn modelId="{69674138-C0C9-4FAB-9B63-786F2CAFF20F}" type="presOf" srcId="{0FA39514-E2EC-4A16-BFD5-EEBAE3352A8E}" destId="{3D55219B-0925-4634-B640-75C7929C012F}" srcOrd="0" destOrd="5" presId="urn:microsoft.com/office/officeart/2005/8/layout/hList1"/>
    <dgm:cxn modelId="{2B1BE33E-E208-4B61-9E79-C3CA5ED5AF4F}" type="presOf" srcId="{CDCE4EFF-1D39-43EF-98FB-5B584DDEF5DF}" destId="{77224498-CB29-44F7-886C-96684FE988D7}" srcOrd="0" destOrd="0" presId="urn:microsoft.com/office/officeart/2005/8/layout/hList1"/>
    <dgm:cxn modelId="{1207E666-1933-4EDB-84C7-E0347A5FEC50}" type="presOf" srcId="{46F1FA7C-F7A2-4E1A-A2ED-FFB4E8335326}" destId="{3D55219B-0925-4634-B640-75C7929C012F}" srcOrd="0" destOrd="6" presId="urn:microsoft.com/office/officeart/2005/8/layout/hList1"/>
    <dgm:cxn modelId="{7E2FF468-FC6C-4ABF-9575-566B2061924C}" srcId="{C45768ED-36E0-4201-BABF-0BBD00331846}" destId="{94E9F221-4CED-4A0E-A660-7D93DA762FB3}" srcOrd="1" destOrd="0" parTransId="{593CA35A-D121-4282-89BB-6965047DBB3C}" sibTransId="{22C74B2A-16E6-48E6-98A7-848FCBB012F8}"/>
    <dgm:cxn modelId="{1022276F-C9AF-4D4D-8EBE-FA9E59F48FC6}" srcId="{CDCE4EFF-1D39-43EF-98FB-5B584DDEF5DF}" destId="{7070227B-4DCA-4F05-BB60-5506A960B5AA}" srcOrd="2" destOrd="0" parTransId="{066AD1C9-F348-4FCD-BE3C-407FB8C1763F}" sibTransId="{69C9E5AA-4236-4DB9-B4FC-3BC30C8D5837}"/>
    <dgm:cxn modelId="{A885C850-B9B3-414F-BF7C-E6987E13FA64}" type="presOf" srcId="{03A5135F-1EF2-432B-BEA0-ADAEA629F1D0}" destId="{3D55219B-0925-4634-B640-75C7929C012F}" srcOrd="0" destOrd="4" presId="urn:microsoft.com/office/officeart/2005/8/layout/hList1"/>
    <dgm:cxn modelId="{EF8C0D54-30A3-4D2D-9DD8-053F36C107F7}" type="presOf" srcId="{C40890B1-5627-41E6-8383-DDA630A88E38}" destId="{3D55219B-0925-4634-B640-75C7929C012F}" srcOrd="0" destOrd="7" presId="urn:microsoft.com/office/officeart/2005/8/layout/hList1"/>
    <dgm:cxn modelId="{5467B059-A3B3-48AC-839F-4D9822B3ABA5}" type="presOf" srcId="{FB7C8854-EED0-43C2-A5A3-CBCCF7088462}" destId="{3D55219B-0925-4634-B640-75C7929C012F}" srcOrd="0" destOrd="1" presId="urn:microsoft.com/office/officeart/2005/8/layout/hList1"/>
    <dgm:cxn modelId="{4025067E-139A-4B95-931C-D440390A32A2}" type="presOf" srcId="{5C3B3B94-2399-4D73-A08F-0B7DC6E085DE}" destId="{3D55219B-0925-4634-B640-75C7929C012F}" srcOrd="0" destOrd="3" presId="urn:microsoft.com/office/officeart/2005/8/layout/hList1"/>
    <dgm:cxn modelId="{F6ADCC80-E812-41E5-8426-226AF38216F3}" type="presOf" srcId="{08468266-AF6B-4512-9981-505BD92A7A5C}" destId="{3D55219B-0925-4634-B640-75C7929C012F}" srcOrd="0" destOrd="0" presId="urn:microsoft.com/office/officeart/2005/8/layout/hList1"/>
    <dgm:cxn modelId="{E20C2781-D62E-430E-9004-88EC45D19F09}" srcId="{CDCE4EFF-1D39-43EF-98FB-5B584DDEF5DF}" destId="{03A5135F-1EF2-432B-BEA0-ADAEA629F1D0}" srcOrd="4" destOrd="0" parTransId="{8DB0F141-9BBF-48BB-9B97-DC911E36285B}" sibTransId="{15346AE3-3064-401E-BE17-CB757CB8F537}"/>
    <dgm:cxn modelId="{1BF54D8F-D8C9-4215-8E5B-756B5A1C542F}" srcId="{CDCE4EFF-1D39-43EF-98FB-5B584DDEF5DF}" destId="{46F1FA7C-F7A2-4E1A-A2ED-FFB4E8335326}" srcOrd="6" destOrd="0" parTransId="{E28B1F7F-DEAD-43F6-ABFF-270E131B6DBB}" sibTransId="{94F5C21E-6AA5-43B4-B93A-A5D6A397FD81}"/>
    <dgm:cxn modelId="{17C217A7-472D-4E26-83AD-4378C2498D95}" type="presOf" srcId="{E213ECDF-626C-4649-A420-1A8B44B77919}" destId="{20C72248-7DD7-4571-9374-531286B90BA1}" srcOrd="0" destOrd="0" presId="urn:microsoft.com/office/officeart/2005/8/layout/hList1"/>
    <dgm:cxn modelId="{B536F9AE-A728-4BF5-9B63-830870A36D8E}" type="presOf" srcId="{03A3741C-D4B8-496D-B907-4631C1FF5454}" destId="{20C72248-7DD7-4571-9374-531286B90BA1}" srcOrd="0" destOrd="2" presId="urn:microsoft.com/office/officeart/2005/8/layout/hList1"/>
    <dgm:cxn modelId="{53CF0EB3-E8BB-4B12-93B7-FB6287D8C0B3}" srcId="{CDCE4EFF-1D39-43EF-98FB-5B584DDEF5DF}" destId="{08468266-AF6B-4512-9981-505BD92A7A5C}" srcOrd="0" destOrd="0" parTransId="{6C39665B-89C9-4C0F-BB05-02B1B3A2E68C}" sibTransId="{F78536F0-AE32-46D5-9A73-8F52965B60D2}"/>
    <dgm:cxn modelId="{AD6494B6-B396-4141-A4DF-5849270CFFF9}" srcId="{CDCE4EFF-1D39-43EF-98FB-5B584DDEF5DF}" destId="{5C3B3B94-2399-4D73-A08F-0B7DC6E085DE}" srcOrd="3" destOrd="0" parTransId="{78684B89-4230-4AAA-B893-E10194B8EB62}" sibTransId="{BAFAF13C-3C40-4F23-9112-1054D8E2FC8C}"/>
    <dgm:cxn modelId="{8D1B9ED2-37A0-4583-8E55-07D84387DE32}" type="presOf" srcId="{7070227B-4DCA-4F05-BB60-5506A960B5AA}" destId="{3D55219B-0925-4634-B640-75C7929C012F}" srcOrd="0" destOrd="2" presId="urn:microsoft.com/office/officeart/2005/8/layout/hList1"/>
    <dgm:cxn modelId="{367793D4-F778-4B78-A4F4-8272AF98E6AE}" type="presOf" srcId="{C45768ED-36E0-4201-BABF-0BBD00331846}" destId="{77530395-2CA3-40EA-98F7-70FDA6CE40F0}" srcOrd="0" destOrd="0" presId="urn:microsoft.com/office/officeart/2005/8/layout/hList1"/>
    <dgm:cxn modelId="{7A92D5DA-42F4-478C-8CAA-DF1A9E321C7D}" srcId="{5A82F6A3-8AC6-459C-A06A-9BB14D455214}" destId="{CDCE4EFF-1D39-43EF-98FB-5B584DDEF5DF}" srcOrd="1" destOrd="0" parTransId="{17F7FFC5-54F8-4F4F-9809-97F38DDE92F7}" sibTransId="{22F64DD0-79FA-4DF1-9ECD-32BB6744CBF3}"/>
    <dgm:cxn modelId="{CF71BAE4-0D29-499F-8A56-31FBED55D3BB}" srcId="{CDCE4EFF-1D39-43EF-98FB-5B584DDEF5DF}" destId="{0FA39514-E2EC-4A16-BFD5-EEBAE3352A8E}" srcOrd="5" destOrd="0" parTransId="{6F6D3F72-C75F-432B-B52D-23C50E792BFA}" sibTransId="{02ADDED4-599B-4567-8969-736EBF9E92E8}"/>
    <dgm:cxn modelId="{2BDA45BC-CD57-4A21-A2A9-914262636B08}" type="presParOf" srcId="{3C4AA933-F405-4C23-B469-6EC9ABCAB060}" destId="{882F17D1-100A-4BBF-ACFD-6C0221B6AA61}" srcOrd="0" destOrd="0" presId="urn:microsoft.com/office/officeart/2005/8/layout/hList1"/>
    <dgm:cxn modelId="{0F19A05C-A86B-42A3-B620-DBB5238E417A}" type="presParOf" srcId="{882F17D1-100A-4BBF-ACFD-6C0221B6AA61}" destId="{77530395-2CA3-40EA-98F7-70FDA6CE40F0}" srcOrd="0" destOrd="0" presId="urn:microsoft.com/office/officeart/2005/8/layout/hList1"/>
    <dgm:cxn modelId="{29E36409-0D59-4B0E-B20B-D5C73F2C5FE5}" type="presParOf" srcId="{882F17D1-100A-4BBF-ACFD-6C0221B6AA61}" destId="{20C72248-7DD7-4571-9374-531286B90BA1}" srcOrd="1" destOrd="0" presId="urn:microsoft.com/office/officeart/2005/8/layout/hList1"/>
    <dgm:cxn modelId="{760AE79C-63E4-4AA0-8E10-C6ACD3A783AF}" type="presParOf" srcId="{3C4AA933-F405-4C23-B469-6EC9ABCAB060}" destId="{0CD0F6A4-3CBD-4236-B7EB-76DD60AE7E84}" srcOrd="1" destOrd="0" presId="urn:microsoft.com/office/officeart/2005/8/layout/hList1"/>
    <dgm:cxn modelId="{78DADC38-E21D-4528-932F-0CB1636CB5B4}" type="presParOf" srcId="{3C4AA933-F405-4C23-B469-6EC9ABCAB060}" destId="{FAEF8284-7B2D-4676-B898-2194FCA2E43F}" srcOrd="2" destOrd="0" presId="urn:microsoft.com/office/officeart/2005/8/layout/hList1"/>
    <dgm:cxn modelId="{A28A929C-0156-4F9F-964E-292119321CD2}" type="presParOf" srcId="{FAEF8284-7B2D-4676-B898-2194FCA2E43F}" destId="{77224498-CB29-44F7-886C-96684FE988D7}" srcOrd="0" destOrd="0" presId="urn:microsoft.com/office/officeart/2005/8/layout/hList1"/>
    <dgm:cxn modelId="{99B0AF7D-6DAD-4275-B787-16F9872384DD}" type="presParOf" srcId="{FAEF8284-7B2D-4676-B898-2194FCA2E43F}" destId="{3D55219B-0925-4634-B640-75C7929C01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30395-2CA3-40EA-98F7-70FDA6CE40F0}">
      <dsp:nvSpPr>
        <dsp:cNvPr id="0" name=""/>
        <dsp:cNvSpPr/>
      </dsp:nvSpPr>
      <dsp:spPr>
        <a:xfrm>
          <a:off x="29" y="16312"/>
          <a:ext cx="2848570" cy="576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什么样的系统</a:t>
          </a:r>
        </a:p>
      </dsp:txBody>
      <dsp:txXfrm>
        <a:off x="29" y="16312"/>
        <a:ext cx="2848570" cy="576000"/>
      </dsp:txXfrm>
    </dsp:sp>
    <dsp:sp modelId="{20C72248-7DD7-4571-9374-531286B90BA1}">
      <dsp:nvSpPr>
        <dsp:cNvPr id="0" name=""/>
        <dsp:cNvSpPr/>
      </dsp:nvSpPr>
      <dsp:spPr>
        <a:xfrm>
          <a:off x="29" y="592312"/>
          <a:ext cx="2848570" cy="308469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电影分享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推荐系统 </a:t>
          </a:r>
          <a:r>
            <a:rPr lang="en-US" sz="2000" kern="1200"/>
            <a:t>-- </a:t>
          </a:r>
          <a:r>
            <a:rPr lang="zh-CN" sz="2000" kern="1200"/>
            <a:t>协同推荐、标签推荐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有权限管理</a:t>
          </a:r>
        </a:p>
      </dsp:txBody>
      <dsp:txXfrm>
        <a:off x="29" y="592312"/>
        <a:ext cx="2848570" cy="3084693"/>
      </dsp:txXfrm>
    </dsp:sp>
    <dsp:sp modelId="{77224498-CB29-44F7-886C-96684FE988D7}">
      <dsp:nvSpPr>
        <dsp:cNvPr id="0" name=""/>
        <dsp:cNvSpPr/>
      </dsp:nvSpPr>
      <dsp:spPr>
        <a:xfrm>
          <a:off x="3247399" y="16312"/>
          <a:ext cx="2848570" cy="576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有怎样的功能</a:t>
          </a:r>
        </a:p>
      </dsp:txBody>
      <dsp:txXfrm>
        <a:off x="3247399" y="16312"/>
        <a:ext cx="2848570" cy="576000"/>
      </dsp:txXfrm>
    </dsp:sp>
    <dsp:sp modelId="{3D55219B-0925-4634-B640-75C7929C012F}">
      <dsp:nvSpPr>
        <dsp:cNvPr id="0" name=""/>
        <dsp:cNvSpPr/>
      </dsp:nvSpPr>
      <dsp:spPr>
        <a:xfrm>
          <a:off x="3247399" y="592312"/>
          <a:ext cx="2848570" cy="308469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电影推荐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用户信息展示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购票观看推荐影院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明星信息展示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其他评论推荐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想看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看过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评分</a:t>
          </a:r>
        </a:p>
      </dsp:txBody>
      <dsp:txXfrm>
        <a:off x="3247399" y="592312"/>
        <a:ext cx="2848570" cy="3084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F2F8-120A-4AC3-93AD-57022A96A3DE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016DC-C72B-4B45-981A-E1AD2C273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6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18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5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343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92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6822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3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3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31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0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7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2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03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0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4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26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信息系统分析与设计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73540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0392" y="579511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软件设计 </a:t>
            </a:r>
            <a:r>
              <a:rPr lang="en-US" altLang="en-US" dirty="0"/>
              <a:t>- </a:t>
            </a:r>
            <a:r>
              <a:rPr lang="zh-CN" altLang="en-US" dirty="0"/>
              <a:t>数据驱动软件设计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656493" y="1062837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架构设计 </a:t>
            </a:r>
            <a:r>
              <a:rPr lang="en-US" altLang="zh-CN" dirty="0"/>
              <a:t>2/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910460" y="601172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/>
              <a:t>后端 </a:t>
            </a:r>
            <a:r>
              <a:rPr lang="en-US" altLang="zh-CN" dirty="0"/>
              <a:t>MVC </a:t>
            </a:r>
            <a:r>
              <a:rPr lang="zh-CN" altLang="en-US" dirty="0"/>
              <a:t>后端渲染</a:t>
            </a:r>
            <a:r>
              <a:rPr lang="en-US" altLang="zh-CN" dirty="0"/>
              <a:t>(</a:t>
            </a:r>
            <a:r>
              <a:rPr lang="en-US" altLang="zh-CN" dirty="0" err="1"/>
              <a:t>jsp</a:t>
            </a:r>
            <a:r>
              <a:rPr lang="en-US" altLang="zh-CN" dirty="0"/>
              <a:t>)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前端 </a:t>
            </a:r>
            <a:r>
              <a:rPr lang="en-US" altLang="zh-CN" dirty="0"/>
              <a:t>MVC </a:t>
            </a:r>
            <a:r>
              <a:rPr lang="zh-CN" altLang="en-US" dirty="0"/>
              <a:t>基于</a:t>
            </a:r>
            <a:r>
              <a:rPr lang="en-US" altLang="zh-CN" dirty="0"/>
              <a:t>ajax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前后端分离 基于</a:t>
            </a:r>
            <a:r>
              <a:rPr lang="en-US" altLang="zh-CN" dirty="0" err="1"/>
              <a:t>nodejs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42" y="2182111"/>
            <a:ext cx="4474489" cy="201900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051105" y="4931813"/>
            <a:ext cx="2036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前端 </a:t>
            </a:r>
            <a:r>
              <a:rPr lang="en-US" altLang="zh-CN" dirty="0"/>
              <a:t>MVC </a:t>
            </a:r>
            <a:r>
              <a:rPr lang="zh-CN" altLang="en-US" dirty="0"/>
              <a:t>基于</a:t>
            </a:r>
            <a:r>
              <a:rPr lang="en-US" altLang="zh-CN" dirty="0"/>
              <a:t>ajax</a:t>
            </a:r>
          </a:p>
        </p:txBody>
      </p:sp>
      <p:pic>
        <p:nvPicPr>
          <p:cNvPr id="3074" name="Picture 2" descr="http://ww4.sinaimg.cn/mw690/63918611gw1efj2vtkiivj20ey0aj0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896" y="1835337"/>
            <a:ext cx="51244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4.sinaimg.cn/mw690/63918611gw1efj2vu7wcvj20f00agdh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777" y="1655779"/>
            <a:ext cx="5143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1.sinaimg.cn/mw690/63918611gw1efj2vv9crfj20f10amab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4694" y="1627204"/>
            <a:ext cx="515302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89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3.sinaimg.cn/mw690/63918611gw1efj2vvjwtfj20ge0gzab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31" y="447485"/>
            <a:ext cx="5619750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777" y="0"/>
            <a:ext cx="9510115" cy="6079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0392" y="579511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软件设计 </a:t>
            </a:r>
            <a:r>
              <a:rPr lang="en-US" altLang="en-US" dirty="0"/>
              <a:t>- </a:t>
            </a:r>
            <a:r>
              <a:rPr lang="zh-CN" altLang="en-US" dirty="0"/>
              <a:t>数据驱动软件设计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4783652" y="6360675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前后端分离 基于</a:t>
            </a:r>
            <a:r>
              <a:rPr lang="en-US" altLang="zh-CN" dirty="0" err="1"/>
              <a:t>nodejs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56493" y="1062837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架构设计 </a:t>
            </a:r>
            <a:r>
              <a:rPr lang="en-US" altLang="zh-CN" dirty="0"/>
              <a:t>3/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287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17852" y="2696072"/>
            <a:ext cx="32832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1.3 </a:t>
            </a:r>
            <a:r>
              <a:rPr lang="zh-CN" altLang="en-US" sz="4400" dirty="0"/>
              <a:t>软件实现</a:t>
            </a:r>
          </a:p>
        </p:txBody>
      </p:sp>
    </p:spTree>
    <p:extLst>
      <p:ext uri="{BB962C8B-B14F-4D97-AF65-F5344CB8AC3E}">
        <p14:creationId xmlns:p14="http://schemas.microsoft.com/office/powerpoint/2010/main" val="36630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0392" y="579511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1.4 </a:t>
            </a:r>
            <a:r>
              <a:rPr lang="zh-CN" altLang="en-US" dirty="0"/>
              <a:t>软件测试、部署、维护 </a:t>
            </a:r>
          </a:p>
        </p:txBody>
      </p:sp>
      <p:sp>
        <p:nvSpPr>
          <p:cNvPr id="2" name="矩形 1"/>
          <p:cNvSpPr/>
          <p:nvPr/>
        </p:nvSpPr>
        <p:spPr>
          <a:xfrm>
            <a:off x="931817" y="2481892"/>
            <a:ext cx="39406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/>
              <a:t>测试工具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 err="1"/>
              <a:t>jUnit</a:t>
            </a:r>
            <a:endParaRPr lang="en-US" altLang="zh-CN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/>
              <a:t>mock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构建 </a:t>
            </a:r>
            <a:r>
              <a:rPr lang="en-US" altLang="zh-CN" dirty="0"/>
              <a:t>- </a:t>
            </a:r>
            <a:r>
              <a:rPr lang="zh-CN" altLang="en-US" dirty="0"/>
              <a:t>自动构建工具 依赖控制工具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/>
              <a:t>ant 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/>
              <a:t>maven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 err="1"/>
              <a:t>gradle</a:t>
            </a:r>
            <a:endParaRPr lang="en-US" altLang="zh-CN" dirty="0"/>
          </a:p>
        </p:txBody>
      </p:sp>
      <p:pic>
        <p:nvPicPr>
          <p:cNvPr id="1026" name="Picture 2" descr="JUni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503" y="764177"/>
            <a:ext cx="3231151" cy="98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ck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654" y="0"/>
            <a:ext cx="4025673" cy="20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An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22" y="2829277"/>
            <a:ext cx="2055531" cy="127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240" y="3087979"/>
            <a:ext cx="3238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adl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84" y="4591543"/>
            <a:ext cx="5557912" cy="170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4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48594" y="3044279"/>
            <a:ext cx="47690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/>
              <a:t>网络协议之</a:t>
            </a:r>
            <a:r>
              <a:rPr lang="en-US" altLang="zh-CN" sz="4400" b="1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27306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5133" y="10889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请求方法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13129" y="1273629"/>
            <a:ext cx="72063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GET     </a:t>
            </a:r>
            <a:r>
              <a:rPr lang="zh-CN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请求获取</a:t>
            </a: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Request-URI</a:t>
            </a:r>
            <a:r>
              <a:rPr lang="zh-CN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所标识的资源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POST    </a:t>
            </a:r>
            <a:r>
              <a:rPr lang="zh-CN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Request-URI</a:t>
            </a:r>
            <a:r>
              <a:rPr lang="zh-CN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所标识的资源后附加新的数据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HEAD    </a:t>
            </a:r>
            <a:r>
              <a:rPr lang="zh-CN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请求获取由</a:t>
            </a: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Request-URI</a:t>
            </a:r>
            <a:r>
              <a:rPr lang="zh-CN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所标识的资源的响应消息报头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PUT     </a:t>
            </a:r>
            <a:r>
              <a:rPr lang="zh-CN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请求服务器存储一个资源，并用</a:t>
            </a: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Request-URI</a:t>
            </a:r>
            <a:r>
              <a:rPr lang="zh-CN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作为其标识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DELETE  </a:t>
            </a:r>
            <a:r>
              <a:rPr lang="zh-CN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请求服务器删除</a:t>
            </a: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Request-URI</a:t>
            </a:r>
            <a:r>
              <a:rPr lang="zh-CN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所标识的资源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TRACE   </a:t>
            </a:r>
            <a:r>
              <a:rPr lang="zh-CN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请求服务器回送收到的请求信息，主要用于测试或诊断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CONNECT </a:t>
            </a:r>
            <a:r>
              <a:rPr lang="zh-CN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保留将来使用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OPTIONS </a:t>
            </a:r>
            <a:r>
              <a:rPr lang="zh-CN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请求查询服务器的性能，或者查询与资源相关的选项和需求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803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5133" y="10889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状态代码</a:t>
            </a:r>
          </a:p>
        </p:txBody>
      </p:sp>
      <p:sp>
        <p:nvSpPr>
          <p:cNvPr id="4" name="矩形 3"/>
          <p:cNvSpPr/>
          <p:nvPr/>
        </p:nvSpPr>
        <p:spPr>
          <a:xfrm>
            <a:off x="3048000" y="98446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1xx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：指示信息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表示请求已接收，继续处理</a:t>
            </a:r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2xx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：成功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表示请求已被成功接收、理解、接受</a:t>
            </a:r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3xx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：重定向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要完成请求必须进行更进一步的操作</a:t>
            </a:r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4xx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：客户端错误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请求有语法错误或请求无法实现</a:t>
            </a:r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5xx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：服务器端错误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服务器未能实现合法的请求</a:t>
            </a:r>
            <a:br>
              <a:rPr lang="zh-CN" altLang="en-US" dirty="0"/>
            </a:b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常见状态代码、状态描述、说明</a:t>
            </a:r>
            <a:endParaRPr lang="en-US" altLang="zh-CN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200 OK      //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客户端请求成功</a:t>
            </a:r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400 Bad Request  //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客户端请求有语法错误，不能被服务器所理解</a:t>
            </a:r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401 Unauthorized //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请求未经授权，这个状态代码必须和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WWW-Authenticate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报头域一起使用</a:t>
            </a:r>
            <a:endParaRPr lang="en-US" altLang="zh-CN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403 Forbidden  //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服务器收到请求，但是拒绝提供服务</a:t>
            </a:r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404 Not Found  //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请求资源不存在，</a:t>
            </a:r>
            <a:r>
              <a:rPr lang="en-US" altLang="zh-CN" dirty="0" err="1">
                <a:solidFill>
                  <a:srgbClr val="000000"/>
                </a:solidFill>
                <a:latin typeface="Georgia" panose="02040502050405020303" pitchFamily="18" charset="0"/>
              </a:rPr>
              <a:t>eg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：输入了错误的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URL</a:t>
            </a:r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500 Internal Server Error //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服务器发生不可预期的错误</a:t>
            </a:r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503 Server Unavailable  //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服务器当前不能处理客户端的请求，一段时间后可能恢复正常</a:t>
            </a:r>
            <a:br>
              <a:rPr lang="zh-CN" altLang="en-US" dirty="0"/>
            </a:br>
            <a:r>
              <a:rPr lang="en-US" altLang="zh-CN" dirty="0" err="1">
                <a:solidFill>
                  <a:srgbClr val="000000"/>
                </a:solidFill>
                <a:latin typeface="Georgia" panose="02040502050405020303" pitchFamily="18" charset="0"/>
              </a:rPr>
              <a:t>eg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HTTP/1.1 200 OK 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CRLF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87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5133" y="1088963"/>
            <a:ext cx="2455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请求头 响应头 实体头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5531" y="22076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80857" y="751344"/>
            <a:ext cx="24514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Accept</a:t>
            </a:r>
          </a:p>
          <a:p>
            <a:r>
              <a:rPr lang="zh-CN" altLang="en-US" dirty="0"/>
              <a:t>Accept-Charset</a:t>
            </a:r>
          </a:p>
          <a:p>
            <a:r>
              <a:rPr lang="zh-CN" altLang="en-US" dirty="0"/>
              <a:t>Accept-Encoding</a:t>
            </a:r>
          </a:p>
          <a:p>
            <a:r>
              <a:rPr lang="zh-CN" altLang="en-US" dirty="0"/>
              <a:t>Authorization</a:t>
            </a:r>
          </a:p>
          <a:p>
            <a:r>
              <a:rPr lang="zh-CN" altLang="en-US" dirty="0"/>
              <a:t>Cache-Control</a:t>
            </a:r>
          </a:p>
          <a:p>
            <a:r>
              <a:rPr lang="zh-CN" altLang="en-US" dirty="0"/>
              <a:t>Connection</a:t>
            </a:r>
          </a:p>
          <a:p>
            <a:r>
              <a:rPr lang="zh-CN" altLang="en-US" dirty="0"/>
              <a:t>Content-Encoding</a:t>
            </a:r>
          </a:p>
          <a:p>
            <a:r>
              <a:rPr lang="zh-CN" altLang="en-US" dirty="0"/>
              <a:t>Content-Type</a:t>
            </a:r>
          </a:p>
          <a:p>
            <a:r>
              <a:rPr lang="zh-CN" altLang="en-US" dirty="0"/>
              <a:t>Content-Language</a:t>
            </a:r>
          </a:p>
          <a:p>
            <a:r>
              <a:rPr lang="zh-CN" altLang="en-US" dirty="0"/>
              <a:t>Content-Length</a:t>
            </a:r>
          </a:p>
          <a:p>
            <a:r>
              <a:rPr lang="zh-CN" altLang="en-US" dirty="0"/>
              <a:t>Content-Location</a:t>
            </a:r>
          </a:p>
          <a:p>
            <a:r>
              <a:rPr lang="zh-CN" altLang="en-US" dirty="0"/>
              <a:t>Cookie</a:t>
            </a:r>
          </a:p>
          <a:p>
            <a:r>
              <a:rPr lang="zh-CN" altLang="en-US" dirty="0"/>
              <a:t>Set-Cookie</a:t>
            </a:r>
          </a:p>
          <a:p>
            <a:r>
              <a:rPr lang="zh-CN" altLang="en-US" dirty="0"/>
              <a:t>ETag</a:t>
            </a:r>
          </a:p>
          <a:p>
            <a:r>
              <a:rPr lang="zh-CN" altLang="en-US" dirty="0"/>
              <a:t>Host</a:t>
            </a:r>
          </a:p>
          <a:p>
            <a:r>
              <a:rPr lang="zh-CN" altLang="en-US" dirty="0"/>
              <a:t>If-Modified-Since</a:t>
            </a:r>
          </a:p>
          <a:p>
            <a:r>
              <a:rPr lang="zh-CN" altLang="en-US" dirty="0"/>
              <a:t>Referer</a:t>
            </a:r>
          </a:p>
          <a:p>
            <a:r>
              <a:rPr lang="zh-CN" altLang="en-US" dirty="0"/>
              <a:t>Server</a:t>
            </a:r>
          </a:p>
          <a:p>
            <a:r>
              <a:rPr lang="zh-CN" altLang="en-US" dirty="0"/>
              <a:t>User-Agent</a:t>
            </a:r>
          </a:p>
        </p:txBody>
      </p:sp>
    </p:spTree>
    <p:extLst>
      <p:ext uri="{BB962C8B-B14F-4D97-AF65-F5344CB8AC3E}">
        <p14:creationId xmlns:p14="http://schemas.microsoft.com/office/powerpoint/2010/main" val="403109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21154" y="2949843"/>
            <a:ext cx="372601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/>
              <a:t>计算的本质</a:t>
            </a:r>
            <a:endParaRPr lang="en-US" altLang="zh-CN" sz="4400" b="1" dirty="0"/>
          </a:p>
          <a:p>
            <a:pPr algn="r"/>
            <a:r>
              <a:rPr lang="zh-CN" altLang="zh-CN" dirty="0"/>
              <a:t>图灵机</a:t>
            </a:r>
          </a:p>
        </p:txBody>
      </p:sp>
    </p:spTree>
    <p:extLst>
      <p:ext uri="{BB962C8B-B14F-4D97-AF65-F5344CB8AC3E}">
        <p14:creationId xmlns:p14="http://schemas.microsoft.com/office/powerpoint/2010/main" val="407418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upload.wikimedia.org/wikipedia/commons/thumb/3/3d/Maquina.png/1280px-Maqui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3"/>
            <a:ext cx="12192000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23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 bwMode="auto">
          <a:xfrm>
            <a:off x="5294312" y="2713037"/>
            <a:ext cx="3149600" cy="2243138"/>
            <a:chOff x="4309313" y="1267335"/>
            <a:chExt cx="3178625" cy="1304737"/>
          </a:xfrm>
        </p:grpSpPr>
        <p:cxnSp>
          <p:nvCxnSpPr>
            <p:cNvPr id="18" name="肘形连接符 17"/>
            <p:cNvCxnSpPr/>
            <p:nvPr/>
          </p:nvCxnSpPr>
          <p:spPr>
            <a:xfrm>
              <a:off x="4552837" y="1267335"/>
              <a:ext cx="2935101" cy="1304737"/>
            </a:xfrm>
            <a:prstGeom prst="bentConnector3">
              <a:avLst>
                <a:gd name="adj1" fmla="val 117266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 rot="10800000">
              <a:off x="4309313" y="1267335"/>
              <a:ext cx="2989574" cy="1293656"/>
            </a:xfrm>
            <a:prstGeom prst="bentConnector3">
              <a:avLst>
                <a:gd name="adj1" fmla="val 10728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20"/>
          <p:cNvSpPr txBox="1">
            <a:spLocks noChangeArrowheads="1"/>
          </p:cNvSpPr>
          <p:nvPr/>
        </p:nvSpPr>
        <p:spPr bwMode="auto">
          <a:xfrm>
            <a:off x="2966443" y="1863725"/>
            <a:ext cx="1538883" cy="251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8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064126" y="3519487"/>
            <a:ext cx="3863975" cy="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064126" y="4164012"/>
            <a:ext cx="3863975" cy="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5"/>
          <p:cNvSpPr txBox="1">
            <a:spLocks noChangeArrowheads="1"/>
          </p:cNvSpPr>
          <p:nvPr/>
        </p:nvSpPr>
        <p:spPr bwMode="auto">
          <a:xfrm>
            <a:off x="5640389" y="3094037"/>
            <a:ext cx="3055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信息系统分析有实现</a:t>
            </a:r>
          </a:p>
        </p:txBody>
      </p:sp>
      <p:sp>
        <p:nvSpPr>
          <p:cNvPr id="17" name="文本框 26"/>
          <p:cNvSpPr txBox="1">
            <a:spLocks noChangeArrowheads="1"/>
          </p:cNvSpPr>
          <p:nvPr/>
        </p:nvSpPr>
        <p:spPr bwMode="auto">
          <a:xfrm>
            <a:off x="5640387" y="3736975"/>
            <a:ext cx="3287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网络协议之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26"/>
          <p:cNvSpPr txBox="1">
            <a:spLocks noChangeArrowheads="1"/>
          </p:cNvSpPr>
          <p:nvPr/>
        </p:nvSpPr>
        <p:spPr bwMode="auto">
          <a:xfrm>
            <a:off x="5640387" y="4366418"/>
            <a:ext cx="3287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计算的本质</a:t>
            </a:r>
          </a:p>
        </p:txBody>
      </p:sp>
    </p:spTree>
    <p:extLst>
      <p:ext uri="{BB962C8B-B14F-4D97-AF65-F5344CB8AC3E}">
        <p14:creationId xmlns:p14="http://schemas.microsoft.com/office/powerpoint/2010/main" val="952291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hi.csdn.net/attachment/201108/1/9670287_1312161757FF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397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1466" y="0"/>
            <a:ext cx="10025063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53209" y="2711104"/>
            <a:ext cx="19046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/>
              <a:t>ER</a:t>
            </a:r>
            <a:r>
              <a:rPr lang="zh-CN" altLang="en-US" sz="6600" dirty="0"/>
              <a:t>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68111"/>
            <a:ext cx="4210638" cy="55729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406" y="20647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26362" y="511617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—</a:t>
            </a:r>
            <a:r>
              <a:rPr lang="zh-CN" altLang="en-US" dirty="0"/>
              <a:t>标签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46" y="-5968111"/>
            <a:ext cx="6192114" cy="55729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41305" y="446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电影信息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6726538" y="5309419"/>
            <a:ext cx="426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其他的</a:t>
            </a:r>
            <a:r>
              <a:rPr lang="en-US" altLang="zh-CN" dirty="0"/>
              <a:t>ER</a:t>
            </a:r>
            <a:r>
              <a:rPr lang="zh-CN" altLang="en-US" dirty="0"/>
              <a:t>图直接去</a:t>
            </a:r>
            <a:r>
              <a:rPr lang="en-US" altLang="zh-CN" dirty="0" err="1"/>
              <a:t>navcat</a:t>
            </a:r>
            <a:r>
              <a:rPr lang="zh-CN" altLang="en-US" dirty="0"/>
              <a:t>里看，比较方便</a:t>
            </a:r>
          </a:p>
        </p:txBody>
      </p:sp>
    </p:spTree>
    <p:extLst>
      <p:ext uri="{BB962C8B-B14F-4D97-AF65-F5344CB8AC3E}">
        <p14:creationId xmlns:p14="http://schemas.microsoft.com/office/powerpoint/2010/main" val="392375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06525" y="1343111"/>
            <a:ext cx="704020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</a:rPr>
              <a:t>信息系统分析与实现</a:t>
            </a:r>
            <a:endParaRPr lang="en-US" altLang="zh-CN" sz="2800" dirty="0"/>
          </a:p>
          <a:p>
            <a:pPr algn="r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电影分享推荐平台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2554" y="3422469"/>
            <a:ext cx="6288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zh-CN" altLang="en-US" sz="2800" dirty="0"/>
              <a:t>明确软件需求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软件设计 </a:t>
            </a:r>
            <a:r>
              <a:rPr lang="en-US" altLang="en-US" sz="2800" dirty="0"/>
              <a:t>- </a:t>
            </a:r>
            <a:r>
              <a:rPr lang="zh-CN" altLang="en-US" sz="2800" dirty="0"/>
              <a:t>数据驱动软件设计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软件实现</a:t>
            </a:r>
            <a:endParaRPr lang="en-US" altLang="zh-CN" sz="28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en-US" sz="2800" dirty="0"/>
              <a:t>软件测试、部署、维护</a:t>
            </a:r>
          </a:p>
          <a:p>
            <a:pPr marL="342900" lvl="0" indent="-342900">
              <a:buFont typeface="+mj-lt"/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583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698" y="574766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 </a:t>
            </a:r>
            <a:r>
              <a:rPr lang="zh-CN" altLang="en-US" dirty="0"/>
              <a:t>明确软件需求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93751493"/>
              </p:ext>
            </p:extLst>
          </p:nvPr>
        </p:nvGraphicFramePr>
        <p:xfrm>
          <a:off x="3048000" y="1856328"/>
          <a:ext cx="6096000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718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0392" y="579511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软件设计 </a:t>
            </a:r>
            <a:r>
              <a:rPr lang="en-US" altLang="en-US" dirty="0"/>
              <a:t>- </a:t>
            </a:r>
            <a:r>
              <a:rPr lang="zh-CN" altLang="en-US" dirty="0"/>
              <a:t>数据驱动软件设计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669555" y="10759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41" y="948843"/>
            <a:ext cx="11176484" cy="58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4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43430" y="1062837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数据库设计 </a:t>
            </a:r>
          </a:p>
        </p:txBody>
      </p:sp>
      <p:sp>
        <p:nvSpPr>
          <p:cNvPr id="2" name="矩形 1"/>
          <p:cNvSpPr/>
          <p:nvPr/>
        </p:nvSpPr>
        <p:spPr>
          <a:xfrm>
            <a:off x="643430" y="53265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一图一问题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-US" altLang="zh-CN" dirty="0"/>
              <a:t>ER</a:t>
            </a:r>
            <a:r>
              <a:rPr lang="zh-CN" altLang="en-US" dirty="0"/>
              <a:t>图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是否要完全的符合标准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341" y="0"/>
            <a:ext cx="9450659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0392" y="579511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软件设计 </a:t>
            </a:r>
            <a:r>
              <a:rPr lang="en-US" altLang="en-US" dirty="0"/>
              <a:t>- </a:t>
            </a:r>
            <a:r>
              <a:rPr lang="zh-CN" altLang="en-US" dirty="0"/>
              <a:t>数据驱动软件设计</a:t>
            </a:r>
          </a:p>
        </p:txBody>
      </p:sp>
    </p:spTree>
    <p:extLst>
      <p:ext uri="{BB962C8B-B14F-4D97-AF65-F5344CB8AC3E}">
        <p14:creationId xmlns:p14="http://schemas.microsoft.com/office/powerpoint/2010/main" val="297584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0392" y="579511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软件设计 </a:t>
            </a:r>
            <a:r>
              <a:rPr lang="en-US" altLang="en-US" dirty="0"/>
              <a:t>- </a:t>
            </a:r>
            <a:r>
              <a:rPr lang="zh-CN" altLang="en-US" dirty="0"/>
              <a:t>数据驱动软件设计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643430" y="1062837"/>
            <a:ext cx="3254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功能分解 </a:t>
            </a:r>
            <a:r>
              <a:rPr lang="en-US" altLang="zh-CN" dirty="0"/>
              <a:t>-- </a:t>
            </a:r>
            <a:r>
              <a:rPr lang="zh-CN" altLang="en-US" dirty="0"/>
              <a:t>子系统，分层系统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10" y="1066693"/>
            <a:ext cx="6997536" cy="557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0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0392" y="579511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软件设计 </a:t>
            </a:r>
            <a:r>
              <a:rPr lang="en-US" altLang="en-US" dirty="0"/>
              <a:t>- </a:t>
            </a:r>
            <a:r>
              <a:rPr lang="zh-CN" altLang="en-US" dirty="0"/>
              <a:t>数据驱动软件设计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669555" y="1075900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其他相关设计 </a:t>
            </a:r>
          </a:p>
        </p:txBody>
      </p:sp>
      <p:sp>
        <p:nvSpPr>
          <p:cNvPr id="2" name="矩形 1"/>
          <p:cNvSpPr/>
          <p:nvPr/>
        </p:nvSpPr>
        <p:spPr>
          <a:xfrm>
            <a:off x="945258" y="1572289"/>
            <a:ext cx="2320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/>
              <a:t>UML</a:t>
            </a:r>
            <a:r>
              <a:rPr lang="zh-CN" altLang="en-US" dirty="0"/>
              <a:t>设计 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传统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dirty="0"/>
              <a:t>Restful API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接口设计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架构设计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2880360" y="1256966"/>
            <a:ext cx="469827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传统风格</a:t>
            </a:r>
            <a:endParaRPr lang="en-US" altLang="zh-CN" dirty="0"/>
          </a:p>
          <a:p>
            <a:r>
              <a:rPr lang="zh-CN" altLang="en-US" dirty="0"/>
              <a:t>/ 主页</a:t>
            </a:r>
          </a:p>
          <a:p>
            <a:r>
              <a:rPr lang="zh-CN" altLang="en-US" dirty="0"/>
              <a:t>/auth 保留</a:t>
            </a:r>
          </a:p>
          <a:p>
            <a:r>
              <a:rPr lang="zh-CN" altLang="en-US" dirty="0"/>
              <a:t>/profile</a:t>
            </a:r>
          </a:p>
          <a:p>
            <a:r>
              <a:rPr lang="zh-CN" altLang="en-US" dirty="0"/>
              <a:t>/auth?userid=sdfwef498qfewf498wefa</a:t>
            </a:r>
          </a:p>
          <a:p>
            <a:r>
              <a:rPr lang="zh-CN" altLang="en-US" dirty="0"/>
              <a:t>/auth/login  登陆</a:t>
            </a:r>
          </a:p>
          <a:p>
            <a:r>
              <a:rPr lang="zh-CN" altLang="en-US" dirty="0"/>
              <a:t>/auth/logout 注销</a:t>
            </a:r>
          </a:p>
          <a:p>
            <a:r>
              <a:rPr lang="zh-CN" altLang="en-US" dirty="0"/>
              <a:t>/auth/signup 注册</a:t>
            </a:r>
          </a:p>
          <a:p>
            <a:endParaRPr lang="zh-CN" altLang="en-US" dirty="0"/>
          </a:p>
          <a:p>
            <a:r>
              <a:rPr lang="zh-CN" altLang="en-US" dirty="0"/>
              <a:t>/movie?movietype=sdfwef498qfewf498wefa6</a:t>
            </a:r>
          </a:p>
          <a:p>
            <a:r>
              <a:rPr lang="zh-CN" altLang="en-US" dirty="0"/>
              <a:t>/movie?movieid=sdfwef498qfewf498wefa6</a:t>
            </a:r>
          </a:p>
          <a:p>
            <a:r>
              <a:rPr lang="zh-CN" altLang="en-US" dirty="0"/>
              <a:t>/movie/recommend</a:t>
            </a:r>
          </a:p>
          <a:p>
            <a:endParaRPr lang="zh-CN" altLang="en-US" dirty="0"/>
          </a:p>
          <a:p>
            <a:r>
              <a:rPr lang="zh-CN" altLang="en-US" dirty="0"/>
              <a:t># 管理模块</a:t>
            </a:r>
          </a:p>
          <a:p>
            <a:r>
              <a:rPr lang="zh-CN" altLang="en-US" dirty="0"/>
              <a:t>/admin</a:t>
            </a:r>
          </a:p>
          <a:p>
            <a:r>
              <a:rPr lang="zh-CN" altLang="en-US" dirty="0"/>
              <a:t>/admin/movie</a:t>
            </a:r>
          </a:p>
          <a:p>
            <a:r>
              <a:rPr lang="zh-CN" altLang="en-US" dirty="0"/>
              <a:t>/admin/movie?id=sdfwef498qfewf498wefa6</a:t>
            </a:r>
          </a:p>
          <a:p>
            <a:r>
              <a:rPr lang="zh-CN" altLang="en-US" dirty="0"/>
              <a:t>/admin/user</a:t>
            </a:r>
          </a:p>
          <a:p>
            <a:r>
              <a:rPr lang="zh-CN" altLang="en-US" dirty="0"/>
              <a:t>/admin/user?id=sdfwef498qfewf498wefa6</a:t>
            </a:r>
          </a:p>
        </p:txBody>
      </p:sp>
      <p:sp>
        <p:nvSpPr>
          <p:cNvPr id="7" name="矩形 6"/>
          <p:cNvSpPr/>
          <p:nvPr/>
        </p:nvSpPr>
        <p:spPr>
          <a:xfrm>
            <a:off x="7287260" y="1266066"/>
            <a:ext cx="469827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 get post delete </a:t>
            </a:r>
            <a:r>
              <a:rPr lang="zh-CN" altLang="en-US" dirty="0"/>
              <a:t>等原语</a:t>
            </a:r>
            <a:endParaRPr lang="en-US" altLang="zh-CN" dirty="0"/>
          </a:p>
          <a:p>
            <a:r>
              <a:rPr lang="zh-CN" altLang="en-US" dirty="0"/>
              <a:t>/ 主页</a:t>
            </a:r>
          </a:p>
          <a:p>
            <a:r>
              <a:rPr lang="zh-CN" altLang="en-US" dirty="0"/>
              <a:t>/auth 保留</a:t>
            </a:r>
          </a:p>
          <a:p>
            <a:r>
              <a:rPr lang="zh-CN" altLang="en-US" dirty="0"/>
              <a:t>/profile</a:t>
            </a:r>
          </a:p>
          <a:p>
            <a:r>
              <a:rPr lang="zh-CN" altLang="en-US" dirty="0"/>
              <a:t>/auth</a:t>
            </a:r>
            <a:r>
              <a:rPr lang="en-US" altLang="zh-CN" dirty="0"/>
              <a:t>/user/</a:t>
            </a:r>
            <a:r>
              <a:rPr lang="zh-CN" altLang="en-US" dirty="0"/>
              <a:t>sdfwef498qfewf498wefa</a:t>
            </a:r>
          </a:p>
          <a:p>
            <a:r>
              <a:rPr lang="zh-CN" altLang="en-US" dirty="0"/>
              <a:t>/auth/login  登陆</a:t>
            </a:r>
          </a:p>
          <a:p>
            <a:r>
              <a:rPr lang="zh-CN" altLang="en-US" dirty="0"/>
              <a:t>/auth/logout 注销</a:t>
            </a:r>
          </a:p>
          <a:p>
            <a:r>
              <a:rPr lang="zh-CN" altLang="en-US" dirty="0"/>
              <a:t>/auth/signup 注册</a:t>
            </a:r>
          </a:p>
          <a:p>
            <a:endParaRPr lang="zh-CN" altLang="en-US" dirty="0"/>
          </a:p>
          <a:p>
            <a:r>
              <a:rPr lang="zh-CN" altLang="en-US" dirty="0"/>
              <a:t>/movie</a:t>
            </a:r>
            <a:r>
              <a:rPr lang="en-US" altLang="zh-CN" dirty="0"/>
              <a:t>/</a:t>
            </a:r>
            <a:r>
              <a:rPr lang="zh-CN" altLang="en-US" dirty="0"/>
              <a:t>type</a:t>
            </a:r>
            <a:r>
              <a:rPr lang="en-US" altLang="zh-CN" dirty="0"/>
              <a:t>/</a:t>
            </a:r>
            <a:r>
              <a:rPr lang="zh-CN" altLang="en-US" dirty="0"/>
              <a:t>sdfwef498qfewf498wefa6</a:t>
            </a:r>
          </a:p>
          <a:p>
            <a:r>
              <a:rPr lang="zh-CN" altLang="en-US" dirty="0"/>
              <a:t>/movie</a:t>
            </a:r>
            <a:r>
              <a:rPr lang="en-US" altLang="zh-CN" dirty="0"/>
              <a:t>/</a:t>
            </a:r>
            <a:r>
              <a:rPr lang="zh-CN" altLang="en-US" dirty="0"/>
              <a:t>sdfwef498qfewf498wefa6</a:t>
            </a:r>
          </a:p>
          <a:p>
            <a:r>
              <a:rPr lang="zh-CN" altLang="en-US" dirty="0"/>
              <a:t>/movie/recommend</a:t>
            </a:r>
          </a:p>
          <a:p>
            <a:endParaRPr lang="zh-CN" altLang="en-US" dirty="0"/>
          </a:p>
          <a:p>
            <a:r>
              <a:rPr lang="zh-CN" altLang="en-US" dirty="0"/>
              <a:t># 管理模块</a:t>
            </a:r>
          </a:p>
          <a:p>
            <a:r>
              <a:rPr lang="zh-CN" altLang="en-US" dirty="0"/>
              <a:t>/admin</a:t>
            </a:r>
          </a:p>
          <a:p>
            <a:r>
              <a:rPr lang="zh-CN" altLang="en-US" dirty="0"/>
              <a:t>/admin/movie</a:t>
            </a:r>
          </a:p>
          <a:p>
            <a:r>
              <a:rPr lang="zh-CN" altLang="en-US" dirty="0"/>
              <a:t>/admin/movie</a:t>
            </a:r>
            <a:r>
              <a:rPr lang="en-US" altLang="zh-CN" dirty="0"/>
              <a:t>/</a:t>
            </a:r>
            <a:r>
              <a:rPr lang="zh-CN" altLang="en-US" dirty="0"/>
              <a:t>sdfwef498qfewf498wefa6</a:t>
            </a:r>
          </a:p>
          <a:p>
            <a:r>
              <a:rPr lang="zh-CN" altLang="en-US" dirty="0"/>
              <a:t>/admin/user</a:t>
            </a:r>
          </a:p>
          <a:p>
            <a:r>
              <a:rPr lang="zh-CN" altLang="en-US" dirty="0"/>
              <a:t>/admin/user</a:t>
            </a:r>
            <a:r>
              <a:rPr lang="en-US" altLang="zh-CN" dirty="0"/>
              <a:t>/</a:t>
            </a:r>
            <a:r>
              <a:rPr lang="zh-CN" altLang="en-US" dirty="0"/>
              <a:t>sdfwef498qfewf498wefa6</a:t>
            </a:r>
          </a:p>
        </p:txBody>
      </p:sp>
    </p:spTree>
    <p:extLst>
      <p:ext uri="{BB962C8B-B14F-4D97-AF65-F5344CB8AC3E}">
        <p14:creationId xmlns:p14="http://schemas.microsoft.com/office/powerpoint/2010/main" val="346258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0392" y="579511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软件设计 </a:t>
            </a:r>
            <a:r>
              <a:rPr lang="en-US" altLang="en-US" dirty="0"/>
              <a:t>- </a:t>
            </a:r>
            <a:r>
              <a:rPr lang="zh-CN" altLang="en-US" dirty="0"/>
              <a:t>数据驱动软件设计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656493" y="1062837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架构设计 </a:t>
            </a:r>
            <a:r>
              <a:rPr lang="en-US" altLang="zh-CN" dirty="0"/>
              <a:t>1/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910460" y="601172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/>
              <a:t>后端 </a:t>
            </a:r>
            <a:r>
              <a:rPr lang="en-US" altLang="zh-CN" dirty="0"/>
              <a:t>MVC </a:t>
            </a:r>
            <a:r>
              <a:rPr lang="zh-CN" altLang="en-US" dirty="0"/>
              <a:t>后端渲染</a:t>
            </a:r>
            <a:r>
              <a:rPr lang="en-US" altLang="zh-CN" dirty="0"/>
              <a:t>(</a:t>
            </a:r>
            <a:r>
              <a:rPr lang="en-US" altLang="zh-CN" dirty="0" err="1"/>
              <a:t>jsp</a:t>
            </a:r>
            <a:r>
              <a:rPr lang="en-US" altLang="zh-CN" dirty="0"/>
              <a:t>)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前端 </a:t>
            </a:r>
            <a:r>
              <a:rPr lang="en-US" altLang="zh-CN" dirty="0"/>
              <a:t>MVC </a:t>
            </a:r>
            <a:r>
              <a:rPr lang="zh-CN" altLang="en-US" dirty="0"/>
              <a:t>基于</a:t>
            </a:r>
            <a:r>
              <a:rPr lang="en-US" altLang="zh-CN" dirty="0"/>
              <a:t>ajax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前后端分离 基于</a:t>
            </a:r>
            <a:r>
              <a:rPr lang="en-US" altLang="zh-CN" dirty="0" err="1"/>
              <a:t>nodejs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55" y="1933916"/>
            <a:ext cx="4469802" cy="223667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812689" y="4683618"/>
            <a:ext cx="2539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后端 </a:t>
            </a:r>
            <a:r>
              <a:rPr lang="en-US" altLang="zh-CN" dirty="0"/>
              <a:t>MVC </a:t>
            </a:r>
            <a:r>
              <a:rPr lang="zh-CN" altLang="en-US" dirty="0"/>
              <a:t>后端渲染</a:t>
            </a:r>
            <a:r>
              <a:rPr lang="en-US" altLang="zh-CN" dirty="0"/>
              <a:t>(</a:t>
            </a:r>
            <a:r>
              <a:rPr lang="en-US" altLang="zh-CN" dirty="0" err="1"/>
              <a:t>jsp</a:t>
            </a:r>
            <a:r>
              <a:rPr lang="en-US" altLang="zh-CN" dirty="0"/>
              <a:t>)</a:t>
            </a:r>
          </a:p>
        </p:txBody>
      </p:sp>
      <p:pic>
        <p:nvPicPr>
          <p:cNvPr id="2050" name="Picture 2" descr="http://ww3.sinaimg.cn/mw690/63918611gw1efj2vset36j20f009st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13" y="1789113"/>
            <a:ext cx="51435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57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1338</TotalTime>
  <Words>592</Words>
  <Application>Microsoft Office PowerPoint</Application>
  <PresentationFormat>宽屏</PresentationFormat>
  <Paragraphs>153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方正姚体</vt:lpstr>
      <vt:lpstr>华文新魏</vt:lpstr>
      <vt:lpstr>微软雅黑</vt:lpstr>
      <vt:lpstr>Arial</vt:lpstr>
      <vt:lpstr>Georgia</vt:lpstr>
      <vt:lpstr>Trebuchet MS</vt:lpstr>
      <vt:lpstr>Wingdings 3</vt:lpstr>
      <vt:lpstr>平面</vt:lpstr>
      <vt:lpstr>信息系统分析与设计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Exborn</dc:creator>
  <cp:lastModifiedBy>Exborn</cp:lastModifiedBy>
  <cp:revision>227</cp:revision>
  <dcterms:created xsi:type="dcterms:W3CDTF">2015-05-05T08:02:14Z</dcterms:created>
  <dcterms:modified xsi:type="dcterms:W3CDTF">2017-04-09T12:18:25Z</dcterms:modified>
</cp:coreProperties>
</file>