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22" roundtripDataSignature="AMtx7miG95puwxEy0T+3cxXYSGIqPwVW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3f143f4e4_0_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65" name="Google Shape;65;gf3f143f4e4_0_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5: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7: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16: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17: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8: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9: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9: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56d4d2803_0_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g1256d4d2803_0_1: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3edca9c7b_3_1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gf3edca9c7b_3_14: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3edca9c7b_1_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f3edca9c7b_1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3edca9c7b_3_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gf3edca9c7b_3_4: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3edca9c7b_3_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f3edca9c7b_3_9: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4: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3: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19" name="Shape 19"/>
        <p:cNvGrpSpPr/>
        <p:nvPr/>
      </p:nvGrpSpPr>
      <p:grpSpPr>
        <a:xfrm>
          <a:off x="0" y="0"/>
          <a:ext cx="0" cy="0"/>
          <a:chOff x="0" y="0"/>
          <a:chExt cx="0" cy="0"/>
        </a:xfrm>
      </p:grpSpPr>
      <p:sp>
        <p:nvSpPr>
          <p:cNvPr id="20" name="Google Shape;20;p11"/>
          <p:cNvSpPr/>
          <p:nvPr/>
        </p:nvSpPr>
        <p:spPr>
          <a:xfrm>
            <a:off x="0" y="0"/>
            <a:ext cx="12191975" cy="6857986"/>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 name="Google Shape;21;p11"/>
          <p:cNvSpPr/>
          <p:nvPr/>
        </p:nvSpPr>
        <p:spPr>
          <a:xfrm>
            <a:off x="0" y="0"/>
            <a:ext cx="1430655" cy="5291455"/>
          </a:xfrm>
          <a:custGeom>
            <a:rect b="b" l="l" r="r" t="t"/>
            <a:pathLst>
              <a:path extrusionOk="0" h="5291455" w="1430655">
                <a:moveTo>
                  <a:pt x="266656" y="5290914"/>
                </a:moveTo>
                <a:lnTo>
                  <a:pt x="0" y="5257564"/>
                </a:lnTo>
                <a:lnTo>
                  <a:pt x="0" y="4971839"/>
                </a:lnTo>
                <a:lnTo>
                  <a:pt x="1087792" y="0"/>
                </a:lnTo>
                <a:lnTo>
                  <a:pt x="1430637" y="0"/>
                </a:lnTo>
                <a:lnTo>
                  <a:pt x="266656" y="5290914"/>
                </a:lnTo>
                <a:close/>
              </a:path>
            </a:pathLst>
          </a:custGeom>
          <a:solidFill>
            <a:srgbClr val="4F80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 name="Google Shape;22;p11"/>
          <p:cNvSpPr/>
          <p:nvPr/>
        </p:nvSpPr>
        <p:spPr>
          <a:xfrm>
            <a:off x="0" y="0"/>
            <a:ext cx="1011555" cy="4624705"/>
          </a:xfrm>
          <a:custGeom>
            <a:rect b="b" l="l" r="r" t="t"/>
            <a:pathLst>
              <a:path extrusionOk="0" h="4624705" w="1011555">
                <a:moveTo>
                  <a:pt x="0" y="4624190"/>
                </a:moveTo>
                <a:lnTo>
                  <a:pt x="0" y="3076443"/>
                </a:lnTo>
                <a:lnTo>
                  <a:pt x="672748" y="0"/>
                </a:lnTo>
                <a:lnTo>
                  <a:pt x="1011237" y="0"/>
                </a:lnTo>
                <a:lnTo>
                  <a:pt x="0" y="4624190"/>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 name="Google Shape;23;p11"/>
          <p:cNvSpPr/>
          <p:nvPr/>
        </p:nvSpPr>
        <p:spPr>
          <a:xfrm>
            <a:off x="0" y="5662438"/>
            <a:ext cx="1208405" cy="1195705"/>
          </a:xfrm>
          <a:custGeom>
            <a:rect b="b" l="l" r="r" t="t"/>
            <a:pathLst>
              <a:path extrusionOk="0" h="1195704" w="1208405">
                <a:moveTo>
                  <a:pt x="1208157" y="1195197"/>
                </a:moveTo>
                <a:lnTo>
                  <a:pt x="1138335" y="1195197"/>
                </a:lnTo>
                <a:lnTo>
                  <a:pt x="0" y="19024"/>
                </a:lnTo>
                <a:lnTo>
                  <a:pt x="0" y="0"/>
                </a:lnTo>
                <a:lnTo>
                  <a:pt x="1208157" y="1195197"/>
                </a:lnTo>
                <a:close/>
              </a:path>
            </a:pathLst>
          </a:custGeom>
          <a:solidFill>
            <a:srgbClr val="26262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 name="Google Shape;24;p11"/>
          <p:cNvSpPr/>
          <p:nvPr/>
        </p:nvSpPr>
        <p:spPr>
          <a:xfrm>
            <a:off x="0" y="5295939"/>
            <a:ext cx="1983105" cy="1562100"/>
          </a:xfrm>
          <a:custGeom>
            <a:rect b="b" l="l" r="r" t="t"/>
            <a:pathLst>
              <a:path extrusionOk="0" h="1562100" w="1983105">
                <a:moveTo>
                  <a:pt x="1982876" y="1561696"/>
                </a:moveTo>
                <a:lnTo>
                  <a:pt x="1906693" y="1561696"/>
                </a:lnTo>
                <a:lnTo>
                  <a:pt x="0" y="4774"/>
                </a:lnTo>
                <a:lnTo>
                  <a:pt x="0" y="0"/>
                </a:lnTo>
                <a:lnTo>
                  <a:pt x="1982876" y="1561696"/>
                </a:lnTo>
                <a:close/>
              </a:path>
            </a:pathLst>
          </a:custGeom>
          <a:solidFill>
            <a:srgbClr val="233F6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 name="Google Shape;25;p11"/>
          <p:cNvSpPr/>
          <p:nvPr/>
        </p:nvSpPr>
        <p:spPr>
          <a:xfrm>
            <a:off x="0" y="5257789"/>
            <a:ext cx="2842260" cy="1600200"/>
          </a:xfrm>
          <a:custGeom>
            <a:rect b="b" l="l" r="r" t="t"/>
            <a:pathLst>
              <a:path extrusionOk="0" h="1600200" w="2842260">
                <a:moveTo>
                  <a:pt x="2842194" y="1599846"/>
                </a:moveTo>
                <a:lnTo>
                  <a:pt x="1982976" y="1599846"/>
                </a:lnTo>
                <a:lnTo>
                  <a:pt x="0" y="38099"/>
                </a:lnTo>
                <a:lnTo>
                  <a:pt x="0" y="0"/>
                </a:lnTo>
                <a:lnTo>
                  <a:pt x="266654" y="33324"/>
                </a:lnTo>
                <a:lnTo>
                  <a:pt x="2842194" y="1599846"/>
                </a:lnTo>
                <a:close/>
              </a:path>
            </a:pathLst>
          </a:custGeom>
          <a:solidFill>
            <a:srgbClr val="36609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 name="Google Shape;26;p11"/>
          <p:cNvSpPr/>
          <p:nvPr/>
        </p:nvSpPr>
        <p:spPr>
          <a:xfrm>
            <a:off x="0" y="5357864"/>
            <a:ext cx="1837689" cy="1499870"/>
          </a:xfrm>
          <a:custGeom>
            <a:rect b="b" l="l" r="r" t="t"/>
            <a:pathLst>
              <a:path extrusionOk="0" h="1499870" w="1837689">
                <a:moveTo>
                  <a:pt x="1837076" y="1499771"/>
                </a:moveTo>
                <a:lnTo>
                  <a:pt x="1208492" y="1499771"/>
                </a:lnTo>
                <a:lnTo>
                  <a:pt x="0" y="304724"/>
                </a:lnTo>
                <a:lnTo>
                  <a:pt x="0" y="0"/>
                </a:lnTo>
                <a:lnTo>
                  <a:pt x="1837076" y="1499771"/>
                </a:lnTo>
                <a:close/>
              </a:path>
            </a:pathLst>
          </a:custGeom>
          <a:solidFill>
            <a:srgbClr val="3F3F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 name="Google Shape;27;p11"/>
          <p:cNvSpPr/>
          <p:nvPr/>
        </p:nvSpPr>
        <p:spPr>
          <a:xfrm>
            <a:off x="10363304" y="160919"/>
            <a:ext cx="1726916" cy="118799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 name="Google Shape;28;p11"/>
          <p:cNvSpPr/>
          <p:nvPr/>
        </p:nvSpPr>
        <p:spPr>
          <a:xfrm>
            <a:off x="854998" y="0"/>
            <a:ext cx="1819910" cy="3971925"/>
          </a:xfrm>
          <a:custGeom>
            <a:rect b="b" l="l" r="r" t="t"/>
            <a:pathLst>
              <a:path extrusionOk="0" h="3971925" w="1819910">
                <a:moveTo>
                  <a:pt x="482456" y="3971516"/>
                </a:moveTo>
                <a:lnTo>
                  <a:pt x="0" y="3881042"/>
                </a:lnTo>
                <a:lnTo>
                  <a:pt x="1311944" y="0"/>
                </a:lnTo>
                <a:lnTo>
                  <a:pt x="1819796" y="0"/>
                </a:lnTo>
                <a:lnTo>
                  <a:pt x="482456" y="3971516"/>
                </a:lnTo>
                <a:close/>
              </a:path>
            </a:pathLst>
          </a:custGeom>
          <a:solidFill>
            <a:srgbClr val="4F80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 name="Google Shape;29;p11"/>
          <p:cNvSpPr/>
          <p:nvPr/>
        </p:nvSpPr>
        <p:spPr>
          <a:xfrm>
            <a:off x="271079" y="0"/>
            <a:ext cx="1782445" cy="3862070"/>
          </a:xfrm>
          <a:custGeom>
            <a:rect b="b" l="l" r="r" t="t"/>
            <a:pathLst>
              <a:path extrusionOk="0" h="3862070" w="1782445">
                <a:moveTo>
                  <a:pt x="482536" y="3862067"/>
                </a:moveTo>
                <a:lnTo>
                  <a:pt x="0" y="3771592"/>
                </a:lnTo>
                <a:lnTo>
                  <a:pt x="1274064" y="0"/>
                </a:lnTo>
                <a:lnTo>
                  <a:pt x="1781996" y="0"/>
                </a:lnTo>
                <a:lnTo>
                  <a:pt x="482536" y="3862067"/>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 name="Google Shape;30;p11"/>
          <p:cNvSpPr/>
          <p:nvPr/>
        </p:nvSpPr>
        <p:spPr>
          <a:xfrm>
            <a:off x="277199" y="3776742"/>
            <a:ext cx="2582545" cy="3081020"/>
          </a:xfrm>
          <a:custGeom>
            <a:rect b="b" l="l" r="r" t="t"/>
            <a:pathLst>
              <a:path extrusionOk="0" h="3081020" w="2582545">
                <a:moveTo>
                  <a:pt x="2581919" y="3080893"/>
                </a:moveTo>
                <a:lnTo>
                  <a:pt x="2467645" y="3080893"/>
                </a:lnTo>
                <a:lnTo>
                  <a:pt x="0" y="0"/>
                </a:lnTo>
                <a:lnTo>
                  <a:pt x="2581919" y="3080893"/>
                </a:lnTo>
                <a:close/>
              </a:path>
            </a:pathLst>
          </a:custGeom>
          <a:solidFill>
            <a:srgbClr val="26262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 name="Google Shape;31;p11"/>
          <p:cNvSpPr/>
          <p:nvPr/>
        </p:nvSpPr>
        <p:spPr>
          <a:xfrm>
            <a:off x="861478" y="3886192"/>
            <a:ext cx="3164205" cy="2971800"/>
          </a:xfrm>
          <a:custGeom>
            <a:rect b="b" l="l" r="r" t="t"/>
            <a:pathLst>
              <a:path extrusionOk="0" h="2971800" w="3164204">
                <a:moveTo>
                  <a:pt x="3164038" y="2971444"/>
                </a:moveTo>
                <a:lnTo>
                  <a:pt x="3051863" y="2971444"/>
                </a:lnTo>
                <a:lnTo>
                  <a:pt x="0" y="0"/>
                </a:lnTo>
                <a:lnTo>
                  <a:pt x="3164038" y="2971444"/>
                </a:lnTo>
                <a:close/>
              </a:path>
            </a:pathLst>
          </a:custGeom>
          <a:solidFill>
            <a:srgbClr val="233F6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 name="Google Shape;32;p11"/>
          <p:cNvSpPr/>
          <p:nvPr/>
        </p:nvSpPr>
        <p:spPr>
          <a:xfrm>
            <a:off x="854998" y="3881517"/>
            <a:ext cx="4453255" cy="2976245"/>
          </a:xfrm>
          <a:custGeom>
            <a:rect b="b" l="l" r="r" t="t"/>
            <a:pathLst>
              <a:path extrusionOk="0" h="2976245" w="4453255">
                <a:moveTo>
                  <a:pt x="4453191" y="2976119"/>
                </a:moveTo>
                <a:lnTo>
                  <a:pt x="3170568" y="2976119"/>
                </a:lnTo>
                <a:lnTo>
                  <a:pt x="6349" y="4749"/>
                </a:lnTo>
                <a:lnTo>
                  <a:pt x="0" y="0"/>
                </a:lnTo>
                <a:lnTo>
                  <a:pt x="482569" y="90474"/>
                </a:lnTo>
                <a:lnTo>
                  <a:pt x="4453191" y="2976119"/>
                </a:lnTo>
                <a:close/>
              </a:path>
            </a:pathLst>
          </a:custGeom>
          <a:solidFill>
            <a:srgbClr val="36609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 name="Google Shape;33;p11"/>
          <p:cNvSpPr/>
          <p:nvPr/>
        </p:nvSpPr>
        <p:spPr>
          <a:xfrm>
            <a:off x="271079" y="3772067"/>
            <a:ext cx="3547110" cy="3086100"/>
          </a:xfrm>
          <a:custGeom>
            <a:rect b="b" l="l" r="r" t="t"/>
            <a:pathLst>
              <a:path extrusionOk="0" h="3086100" w="3547110">
                <a:moveTo>
                  <a:pt x="3547062" y="3085918"/>
                </a:moveTo>
                <a:lnTo>
                  <a:pt x="2588339" y="3085918"/>
                </a:lnTo>
                <a:lnTo>
                  <a:pt x="6349" y="4774"/>
                </a:lnTo>
                <a:lnTo>
                  <a:pt x="0" y="0"/>
                </a:lnTo>
                <a:lnTo>
                  <a:pt x="469839" y="85724"/>
                </a:lnTo>
                <a:lnTo>
                  <a:pt x="482536" y="90474"/>
                </a:lnTo>
                <a:lnTo>
                  <a:pt x="485719" y="95249"/>
                </a:lnTo>
                <a:lnTo>
                  <a:pt x="476189" y="95249"/>
                </a:lnTo>
                <a:lnTo>
                  <a:pt x="3547062" y="3085918"/>
                </a:lnTo>
                <a:close/>
              </a:path>
              <a:path extrusionOk="0" h="3086100" w="3547110">
                <a:moveTo>
                  <a:pt x="493450" y="106845"/>
                </a:moveTo>
                <a:lnTo>
                  <a:pt x="482536" y="95249"/>
                </a:lnTo>
                <a:lnTo>
                  <a:pt x="485719" y="95249"/>
                </a:lnTo>
                <a:lnTo>
                  <a:pt x="493450" y="106845"/>
                </a:lnTo>
                <a:close/>
              </a:path>
              <a:path extrusionOk="0" h="3086100" w="3547110">
                <a:moveTo>
                  <a:pt x="558726" y="176199"/>
                </a:moveTo>
                <a:lnTo>
                  <a:pt x="495236" y="109524"/>
                </a:lnTo>
                <a:lnTo>
                  <a:pt x="493450" y="106845"/>
                </a:lnTo>
                <a:lnTo>
                  <a:pt x="558726" y="176199"/>
                </a:lnTo>
                <a:close/>
              </a:path>
            </a:pathLst>
          </a:custGeom>
          <a:solidFill>
            <a:srgbClr val="3F3F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 name="Google Shape;34;p11"/>
          <p:cNvSpPr/>
          <p:nvPr/>
        </p:nvSpPr>
        <p:spPr>
          <a:xfrm>
            <a:off x="271068" y="3772077"/>
            <a:ext cx="558800" cy="175895"/>
          </a:xfrm>
          <a:custGeom>
            <a:rect b="b" l="l" r="r" t="t"/>
            <a:pathLst>
              <a:path extrusionOk="0" h="175895" w="558800">
                <a:moveTo>
                  <a:pt x="482409" y="89992"/>
                </a:moveTo>
                <a:lnTo>
                  <a:pt x="469709" y="85267"/>
                </a:lnTo>
                <a:lnTo>
                  <a:pt x="0" y="0"/>
                </a:lnTo>
                <a:lnTo>
                  <a:pt x="482409" y="89992"/>
                </a:lnTo>
                <a:close/>
              </a:path>
              <a:path extrusionOk="0" h="175895" w="558800">
                <a:moveTo>
                  <a:pt x="558368" y="175666"/>
                </a:moveTo>
                <a:lnTo>
                  <a:pt x="482600" y="95046"/>
                </a:lnTo>
                <a:lnTo>
                  <a:pt x="476288" y="95046"/>
                </a:lnTo>
                <a:lnTo>
                  <a:pt x="558368" y="175666"/>
                </a:lnTo>
                <a:close/>
              </a:path>
            </a:pathLst>
          </a:custGeom>
          <a:solidFill>
            <a:srgbClr val="28AAE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 name="Google Shape;35;p11"/>
          <p:cNvSpPr/>
          <p:nvPr/>
        </p:nvSpPr>
        <p:spPr>
          <a:xfrm>
            <a:off x="10339178" y="76319"/>
            <a:ext cx="1726916" cy="118799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 name="Google Shape;36;p11"/>
          <p:cNvSpPr txBox="1"/>
          <p:nvPr>
            <p:ph type="title"/>
          </p:nvPr>
        </p:nvSpPr>
        <p:spPr>
          <a:xfrm>
            <a:off x="3457736" y="741998"/>
            <a:ext cx="5276527" cy="1244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 name="Google Shape;3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1"/>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lvl1pPr indent="0" lvl="0"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1pPr>
            <a:lvl2pPr indent="0" lvl="1"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2pPr>
            <a:lvl3pPr indent="0" lvl="2"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3pPr>
            <a:lvl4pPr indent="0" lvl="3"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4pPr>
            <a:lvl5pPr indent="0" lvl="4"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5pPr>
            <a:lvl6pPr indent="0" lvl="5"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6pPr>
            <a:lvl7pPr indent="0" lvl="6"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7pPr>
            <a:lvl8pPr indent="0" lvl="7"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8pPr>
            <a:lvl9pPr indent="0" lvl="8"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1" name="Shape 41"/>
        <p:cNvGrpSpPr/>
        <p:nvPr/>
      </p:nvGrpSpPr>
      <p:grpSpPr>
        <a:xfrm>
          <a:off x="0" y="0"/>
          <a:ext cx="0" cy="0"/>
          <a:chOff x="0" y="0"/>
          <a:chExt cx="0" cy="0"/>
        </a:xfrm>
      </p:grpSpPr>
      <p:sp>
        <p:nvSpPr>
          <p:cNvPr id="42" name="Google Shape;42;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2"/>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lvl1pPr indent="0" lvl="0"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1pPr>
            <a:lvl2pPr indent="0" lvl="1"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2pPr>
            <a:lvl3pPr indent="0" lvl="2"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3pPr>
            <a:lvl4pPr indent="0" lvl="3"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4pPr>
            <a:lvl5pPr indent="0" lvl="4"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5pPr>
            <a:lvl6pPr indent="0" lvl="5"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6pPr>
            <a:lvl7pPr indent="0" lvl="6"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7pPr>
            <a:lvl8pPr indent="0" lvl="7"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8pPr>
            <a:lvl9pPr indent="0" lvl="8"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5" name="Shape 45"/>
        <p:cNvGrpSpPr/>
        <p:nvPr/>
      </p:nvGrpSpPr>
      <p:grpSpPr>
        <a:xfrm>
          <a:off x="0" y="0"/>
          <a:ext cx="0" cy="0"/>
          <a:chOff x="0" y="0"/>
          <a:chExt cx="0" cy="0"/>
        </a:xfrm>
      </p:grpSpPr>
      <p:sp>
        <p:nvSpPr>
          <p:cNvPr id="46" name="Google Shape;46;p13"/>
          <p:cNvSpPr txBox="1"/>
          <p:nvPr>
            <p:ph type="title"/>
          </p:nvPr>
        </p:nvSpPr>
        <p:spPr>
          <a:xfrm>
            <a:off x="3457736" y="741998"/>
            <a:ext cx="5276527" cy="1244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3"/>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lvl1pPr indent="0" lvl="0"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1pPr>
            <a:lvl2pPr indent="0" lvl="1"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2pPr>
            <a:lvl3pPr indent="0" lvl="2"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3pPr>
            <a:lvl4pPr indent="0" lvl="3"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4pPr>
            <a:lvl5pPr indent="0" lvl="4"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5pPr>
            <a:lvl6pPr indent="0" lvl="5"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6pPr>
            <a:lvl7pPr indent="0" lvl="6"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7pPr>
            <a:lvl8pPr indent="0" lvl="7"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8pPr>
            <a:lvl9pPr indent="0" lvl="8"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0" name="Shape 50"/>
        <p:cNvGrpSpPr/>
        <p:nvPr/>
      </p:nvGrpSpPr>
      <p:grpSpPr>
        <a:xfrm>
          <a:off x="0" y="0"/>
          <a:ext cx="0" cy="0"/>
          <a:chOff x="0" y="0"/>
          <a:chExt cx="0" cy="0"/>
        </a:xfrm>
      </p:grpSpPr>
      <p:sp>
        <p:nvSpPr>
          <p:cNvPr id="51" name="Google Shape;51;p14"/>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4"/>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lvl1pPr indent="0" lvl="0"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1pPr>
            <a:lvl2pPr indent="0" lvl="1"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2pPr>
            <a:lvl3pPr indent="0" lvl="2"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3pPr>
            <a:lvl4pPr indent="0" lvl="3"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4pPr>
            <a:lvl5pPr indent="0" lvl="4"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5pPr>
            <a:lvl6pPr indent="0" lvl="5"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6pPr>
            <a:lvl7pPr indent="0" lvl="6"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7pPr>
            <a:lvl8pPr indent="0" lvl="7"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8pPr>
            <a:lvl9pPr indent="0" lvl="8"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6" name="Shape 56"/>
        <p:cNvGrpSpPr/>
        <p:nvPr/>
      </p:nvGrpSpPr>
      <p:grpSpPr>
        <a:xfrm>
          <a:off x="0" y="0"/>
          <a:ext cx="0" cy="0"/>
          <a:chOff x="0" y="0"/>
          <a:chExt cx="0" cy="0"/>
        </a:xfrm>
      </p:grpSpPr>
      <p:sp>
        <p:nvSpPr>
          <p:cNvPr id="57" name="Google Shape;57;p15"/>
          <p:cNvSpPr txBox="1"/>
          <p:nvPr>
            <p:ph type="title"/>
          </p:nvPr>
        </p:nvSpPr>
        <p:spPr>
          <a:xfrm>
            <a:off x="3457736" y="741998"/>
            <a:ext cx="5276527" cy="1244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9" name="Google Shape;59;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0" name="Google Shape;60;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5"/>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lvl1pPr indent="0" lvl="0"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1pPr>
            <a:lvl2pPr indent="0" lvl="1"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2pPr>
            <a:lvl3pPr indent="0" lvl="2"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3pPr>
            <a:lvl4pPr indent="0" lvl="3"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4pPr>
            <a:lvl5pPr indent="0" lvl="4"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5pPr>
            <a:lvl6pPr indent="0" lvl="5"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6pPr>
            <a:lvl7pPr indent="0" lvl="6"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7pPr>
            <a:lvl8pPr indent="0" lvl="7"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8pPr>
            <a:lvl9pPr indent="0" lvl="8" marL="38100" marR="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p:nvPr/>
        </p:nvSpPr>
        <p:spPr>
          <a:xfrm>
            <a:off x="0" y="0"/>
            <a:ext cx="12191975" cy="6857986"/>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10"/>
          <p:cNvSpPr/>
          <p:nvPr/>
        </p:nvSpPr>
        <p:spPr>
          <a:xfrm>
            <a:off x="0" y="0"/>
            <a:ext cx="1430655" cy="5291455"/>
          </a:xfrm>
          <a:custGeom>
            <a:rect b="b" l="l" r="r" t="t"/>
            <a:pathLst>
              <a:path extrusionOk="0" h="5291455" w="1430655">
                <a:moveTo>
                  <a:pt x="266656" y="5290914"/>
                </a:moveTo>
                <a:lnTo>
                  <a:pt x="0" y="5257564"/>
                </a:lnTo>
                <a:lnTo>
                  <a:pt x="0" y="4971839"/>
                </a:lnTo>
                <a:lnTo>
                  <a:pt x="1087792" y="0"/>
                </a:lnTo>
                <a:lnTo>
                  <a:pt x="1430637" y="0"/>
                </a:lnTo>
                <a:lnTo>
                  <a:pt x="266656" y="5290914"/>
                </a:lnTo>
                <a:close/>
              </a:path>
            </a:pathLst>
          </a:custGeom>
          <a:solidFill>
            <a:srgbClr val="4F80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10"/>
          <p:cNvSpPr/>
          <p:nvPr/>
        </p:nvSpPr>
        <p:spPr>
          <a:xfrm>
            <a:off x="0" y="0"/>
            <a:ext cx="1011555" cy="4624705"/>
          </a:xfrm>
          <a:custGeom>
            <a:rect b="b" l="l" r="r" t="t"/>
            <a:pathLst>
              <a:path extrusionOk="0" h="4624705" w="1011555">
                <a:moveTo>
                  <a:pt x="0" y="4624190"/>
                </a:moveTo>
                <a:lnTo>
                  <a:pt x="0" y="3076443"/>
                </a:lnTo>
                <a:lnTo>
                  <a:pt x="672748" y="0"/>
                </a:lnTo>
                <a:lnTo>
                  <a:pt x="1011237" y="0"/>
                </a:lnTo>
                <a:lnTo>
                  <a:pt x="0" y="4624190"/>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p10"/>
          <p:cNvSpPr/>
          <p:nvPr/>
        </p:nvSpPr>
        <p:spPr>
          <a:xfrm>
            <a:off x="0" y="5662438"/>
            <a:ext cx="1208405" cy="1195705"/>
          </a:xfrm>
          <a:custGeom>
            <a:rect b="b" l="l" r="r" t="t"/>
            <a:pathLst>
              <a:path extrusionOk="0" h="1195704" w="1208405">
                <a:moveTo>
                  <a:pt x="1208157" y="1195197"/>
                </a:moveTo>
                <a:lnTo>
                  <a:pt x="1138335" y="1195197"/>
                </a:lnTo>
                <a:lnTo>
                  <a:pt x="0" y="19024"/>
                </a:lnTo>
                <a:lnTo>
                  <a:pt x="0" y="0"/>
                </a:lnTo>
                <a:lnTo>
                  <a:pt x="1208157" y="1195197"/>
                </a:lnTo>
                <a:close/>
              </a:path>
            </a:pathLst>
          </a:custGeom>
          <a:solidFill>
            <a:srgbClr val="26262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p10"/>
          <p:cNvSpPr/>
          <p:nvPr/>
        </p:nvSpPr>
        <p:spPr>
          <a:xfrm>
            <a:off x="0" y="5295939"/>
            <a:ext cx="1983105" cy="1562100"/>
          </a:xfrm>
          <a:custGeom>
            <a:rect b="b" l="l" r="r" t="t"/>
            <a:pathLst>
              <a:path extrusionOk="0" h="1562100" w="1983105">
                <a:moveTo>
                  <a:pt x="1982876" y="1561696"/>
                </a:moveTo>
                <a:lnTo>
                  <a:pt x="1906693" y="1561696"/>
                </a:lnTo>
                <a:lnTo>
                  <a:pt x="0" y="4774"/>
                </a:lnTo>
                <a:lnTo>
                  <a:pt x="0" y="0"/>
                </a:lnTo>
                <a:lnTo>
                  <a:pt x="1982876" y="1561696"/>
                </a:lnTo>
                <a:close/>
              </a:path>
            </a:pathLst>
          </a:custGeom>
          <a:solidFill>
            <a:srgbClr val="233F6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p10"/>
          <p:cNvSpPr/>
          <p:nvPr/>
        </p:nvSpPr>
        <p:spPr>
          <a:xfrm>
            <a:off x="0" y="5257789"/>
            <a:ext cx="2842260" cy="1600200"/>
          </a:xfrm>
          <a:custGeom>
            <a:rect b="b" l="l" r="r" t="t"/>
            <a:pathLst>
              <a:path extrusionOk="0" h="1600200" w="2842260">
                <a:moveTo>
                  <a:pt x="2842194" y="1599846"/>
                </a:moveTo>
                <a:lnTo>
                  <a:pt x="1982976" y="1599846"/>
                </a:lnTo>
                <a:lnTo>
                  <a:pt x="0" y="38099"/>
                </a:lnTo>
                <a:lnTo>
                  <a:pt x="0" y="0"/>
                </a:lnTo>
                <a:lnTo>
                  <a:pt x="266654" y="33324"/>
                </a:lnTo>
                <a:lnTo>
                  <a:pt x="2842194" y="1599846"/>
                </a:lnTo>
                <a:close/>
              </a:path>
            </a:pathLst>
          </a:custGeom>
          <a:solidFill>
            <a:srgbClr val="36609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 name="Google Shape;12;p10"/>
          <p:cNvSpPr/>
          <p:nvPr/>
        </p:nvSpPr>
        <p:spPr>
          <a:xfrm>
            <a:off x="0" y="5357864"/>
            <a:ext cx="1837689" cy="1499870"/>
          </a:xfrm>
          <a:custGeom>
            <a:rect b="b" l="l" r="r" t="t"/>
            <a:pathLst>
              <a:path extrusionOk="0" h="1499870" w="1837689">
                <a:moveTo>
                  <a:pt x="1837076" y="1499771"/>
                </a:moveTo>
                <a:lnTo>
                  <a:pt x="1208492" y="1499771"/>
                </a:lnTo>
                <a:lnTo>
                  <a:pt x="0" y="304724"/>
                </a:lnTo>
                <a:lnTo>
                  <a:pt x="0" y="0"/>
                </a:lnTo>
                <a:lnTo>
                  <a:pt x="1837076" y="1499771"/>
                </a:lnTo>
                <a:close/>
              </a:path>
            </a:pathLst>
          </a:custGeom>
          <a:solidFill>
            <a:srgbClr val="3F3F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p10"/>
          <p:cNvSpPr/>
          <p:nvPr/>
        </p:nvSpPr>
        <p:spPr>
          <a:xfrm>
            <a:off x="10363304" y="160919"/>
            <a:ext cx="1726916" cy="1187997"/>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p10"/>
          <p:cNvSpPr txBox="1"/>
          <p:nvPr>
            <p:ph type="title"/>
          </p:nvPr>
        </p:nvSpPr>
        <p:spPr>
          <a:xfrm>
            <a:off x="3457736" y="741998"/>
            <a:ext cx="5276527" cy="12446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10"/>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6" name="Google Shape;16;p1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10"/>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lvl1pPr indent="0" lvl="0" marL="38100" marR="0" rtl="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1pPr>
            <a:lvl2pPr indent="0" lvl="1" marL="38100" marR="0" rtl="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2pPr>
            <a:lvl3pPr indent="0" lvl="2" marL="38100" marR="0" rtl="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3pPr>
            <a:lvl4pPr indent="0" lvl="3" marL="38100" marR="0" rtl="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4pPr>
            <a:lvl5pPr indent="0" lvl="4" marL="38100" marR="0" rtl="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5pPr>
            <a:lvl6pPr indent="0" lvl="5" marL="38100" marR="0" rtl="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6pPr>
            <a:lvl7pPr indent="0" lvl="6" marL="38100" marR="0" rtl="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7pPr>
            <a:lvl8pPr indent="0" lvl="7" marL="38100" marR="0" rtl="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8pPr>
            <a:lvl9pPr indent="0" lvl="8" marL="38100" marR="0" rtl="0" algn="l">
              <a:lnSpc>
                <a:spcPct val="104499"/>
              </a:lnSpc>
              <a:spcBef>
                <a:spcPts val="0"/>
              </a:spcBef>
              <a:spcAft>
                <a:spcPts val="0"/>
              </a:spcAft>
              <a:buClr>
                <a:srgbClr val="000000"/>
              </a:buClr>
              <a:buSzPts val="1000"/>
              <a:buFont typeface="Arial"/>
              <a:buNone/>
              <a:defRPr b="0" i="0" sz="1000" u="none" cap="none" strike="noStrike">
                <a:solidFill>
                  <a:schemeClr val="dk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f3f143f4e4_0_1"/>
          <p:cNvSpPr txBox="1"/>
          <p:nvPr>
            <p:ph type="title"/>
          </p:nvPr>
        </p:nvSpPr>
        <p:spPr>
          <a:xfrm>
            <a:off x="4127197" y="2114350"/>
            <a:ext cx="5029200" cy="2056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5400"/>
              <a:t>ART GALLERY MANAGEMENT</a:t>
            </a:r>
            <a:endParaRPr sz="5400"/>
          </a:p>
          <a:p>
            <a:pPr indent="0" lvl="0" marL="12700" rtl="0" algn="l">
              <a:lnSpc>
                <a:spcPct val="100000"/>
              </a:lnSpc>
              <a:spcBef>
                <a:spcPts val="90"/>
              </a:spcBef>
              <a:spcAft>
                <a:spcPts val="0"/>
              </a:spcAft>
              <a:buSzPts val="1400"/>
              <a:buNone/>
            </a:pPr>
            <a:r>
              <a:rPr lang="en-US" sz="2400"/>
              <a:t>Group 05</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3594356" y="3014391"/>
            <a:ext cx="5377706" cy="630670"/>
          </a:xfrm>
          <a:prstGeom prst="rect">
            <a:avLst/>
          </a:prstGeom>
          <a:noFill/>
          <a:ln>
            <a:noFill/>
          </a:ln>
        </p:spPr>
        <p:txBody>
          <a:bodyPr anchorCtr="0" anchor="t" bIns="0" lIns="0" spcFirstLastPara="1" rIns="0" wrap="square" tIns="8875">
            <a:spAutoFit/>
          </a:bodyPr>
          <a:lstStyle/>
          <a:p>
            <a:pPr indent="0" lvl="0" marL="12700" marR="5080" rtl="0" algn="ctr">
              <a:lnSpc>
                <a:spcPct val="100699"/>
              </a:lnSpc>
              <a:spcBef>
                <a:spcPts val="0"/>
              </a:spcBef>
              <a:spcAft>
                <a:spcPts val="0"/>
              </a:spcAft>
              <a:buSzPts val="1400"/>
              <a:buNone/>
            </a:pPr>
            <a:r>
              <a:rPr lang="en-US"/>
              <a:t>Activity Diagram</a:t>
            </a:r>
            <a:endParaRPr/>
          </a:p>
        </p:txBody>
      </p:sp>
      <p:sp>
        <p:nvSpPr>
          <p:cNvPr id="122" name="Google Shape;122;p5"/>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2257925" y="209300"/>
            <a:ext cx="4465200" cy="563100"/>
          </a:xfrm>
          <a:prstGeom prst="rect">
            <a:avLst/>
          </a:prstGeom>
          <a:noFill/>
          <a:ln>
            <a:noFill/>
          </a:ln>
        </p:spPr>
        <p:txBody>
          <a:bodyPr anchorCtr="0" anchor="t" bIns="0" lIns="0" spcFirstLastPara="1" rIns="0" wrap="square" tIns="8875">
            <a:spAutoFit/>
          </a:bodyPr>
          <a:lstStyle/>
          <a:p>
            <a:pPr indent="0" lvl="0" marL="12700" marR="5080" rtl="0" algn="ctr">
              <a:lnSpc>
                <a:spcPct val="100699"/>
              </a:lnSpc>
              <a:spcBef>
                <a:spcPts val="0"/>
              </a:spcBef>
              <a:spcAft>
                <a:spcPts val="0"/>
              </a:spcAft>
              <a:buSzPts val="1400"/>
              <a:buNone/>
            </a:pPr>
            <a:r>
              <a:rPr lang="en-US" sz="3600"/>
              <a:t>Customer Side</a:t>
            </a:r>
            <a:endParaRPr sz="3600"/>
          </a:p>
        </p:txBody>
      </p:sp>
      <p:sp>
        <p:nvSpPr>
          <p:cNvPr id="128" name="Google Shape;128;p7"/>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SzPts val="1000"/>
              <a:buNone/>
            </a:pPr>
            <a:fld id="{00000000-1234-1234-1234-123412341234}" type="slidenum">
              <a:rPr lang="en-US"/>
              <a:t>‹#›</a:t>
            </a:fld>
            <a:endParaRPr/>
          </a:p>
        </p:txBody>
      </p:sp>
      <p:pic>
        <p:nvPicPr>
          <p:cNvPr id="129" name="Google Shape;129;p7"/>
          <p:cNvPicPr preferRelativeResize="0"/>
          <p:nvPr/>
        </p:nvPicPr>
        <p:blipFill rotWithShape="1">
          <a:blip r:embed="rId3">
            <a:alphaModFix/>
          </a:blip>
          <a:srcRect b="0" l="0" r="0" t="0"/>
          <a:stretch/>
        </p:blipFill>
        <p:spPr>
          <a:xfrm>
            <a:off x="4832161" y="772399"/>
            <a:ext cx="2720753" cy="59801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6"/>
          <p:cNvSpPr txBox="1"/>
          <p:nvPr>
            <p:ph type="title"/>
          </p:nvPr>
        </p:nvSpPr>
        <p:spPr>
          <a:xfrm>
            <a:off x="2257925" y="209300"/>
            <a:ext cx="4465200" cy="563100"/>
          </a:xfrm>
          <a:prstGeom prst="rect">
            <a:avLst/>
          </a:prstGeom>
          <a:noFill/>
          <a:ln>
            <a:noFill/>
          </a:ln>
        </p:spPr>
        <p:txBody>
          <a:bodyPr anchorCtr="0" anchor="t" bIns="0" lIns="0" spcFirstLastPara="1" rIns="0" wrap="square" tIns="8875">
            <a:spAutoFit/>
          </a:bodyPr>
          <a:lstStyle/>
          <a:p>
            <a:pPr indent="0" lvl="0" marL="12700" marR="5080" rtl="0" algn="ctr">
              <a:lnSpc>
                <a:spcPct val="100699"/>
              </a:lnSpc>
              <a:spcBef>
                <a:spcPts val="0"/>
              </a:spcBef>
              <a:spcAft>
                <a:spcPts val="0"/>
              </a:spcAft>
              <a:buSzPts val="1400"/>
              <a:buNone/>
            </a:pPr>
            <a:r>
              <a:rPr lang="en-US" sz="3600"/>
              <a:t>Artist Side</a:t>
            </a:r>
            <a:endParaRPr sz="3600"/>
          </a:p>
        </p:txBody>
      </p:sp>
      <p:sp>
        <p:nvSpPr>
          <p:cNvPr id="135" name="Google Shape;135;p16"/>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SzPts val="1000"/>
              <a:buNone/>
            </a:pPr>
            <a:fld id="{00000000-1234-1234-1234-123412341234}" type="slidenum">
              <a:rPr lang="en-US"/>
              <a:t>‹#›</a:t>
            </a:fld>
            <a:endParaRPr/>
          </a:p>
        </p:txBody>
      </p:sp>
      <p:pic>
        <p:nvPicPr>
          <p:cNvPr id="136" name="Google Shape;136;p16"/>
          <p:cNvPicPr preferRelativeResize="0"/>
          <p:nvPr/>
        </p:nvPicPr>
        <p:blipFill rotWithShape="1">
          <a:blip r:embed="rId3">
            <a:alphaModFix/>
          </a:blip>
          <a:srcRect b="0" l="0" r="0" t="0"/>
          <a:stretch/>
        </p:blipFill>
        <p:spPr>
          <a:xfrm>
            <a:off x="4065869" y="772399"/>
            <a:ext cx="4253337" cy="59801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7"/>
          <p:cNvSpPr txBox="1"/>
          <p:nvPr>
            <p:ph type="title"/>
          </p:nvPr>
        </p:nvSpPr>
        <p:spPr>
          <a:xfrm>
            <a:off x="3594356" y="3014391"/>
            <a:ext cx="5377706" cy="630670"/>
          </a:xfrm>
          <a:prstGeom prst="rect">
            <a:avLst/>
          </a:prstGeom>
          <a:noFill/>
          <a:ln>
            <a:noFill/>
          </a:ln>
        </p:spPr>
        <p:txBody>
          <a:bodyPr anchorCtr="0" anchor="t" bIns="0" lIns="0" spcFirstLastPara="1" rIns="0" wrap="square" tIns="8875">
            <a:spAutoFit/>
          </a:bodyPr>
          <a:lstStyle/>
          <a:p>
            <a:pPr indent="0" lvl="0" marL="12700" marR="5080" rtl="0" algn="ctr">
              <a:lnSpc>
                <a:spcPct val="100699"/>
              </a:lnSpc>
              <a:spcBef>
                <a:spcPts val="0"/>
              </a:spcBef>
              <a:spcAft>
                <a:spcPts val="0"/>
              </a:spcAft>
              <a:buSzPts val="1400"/>
              <a:buNone/>
            </a:pPr>
            <a:r>
              <a:rPr lang="en-US"/>
              <a:t>Data Flow Diagram</a:t>
            </a:r>
            <a:endParaRPr/>
          </a:p>
        </p:txBody>
      </p:sp>
      <p:sp>
        <p:nvSpPr>
          <p:cNvPr id="142" name="Google Shape;142;p17"/>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title"/>
          </p:nvPr>
        </p:nvSpPr>
        <p:spPr>
          <a:xfrm>
            <a:off x="2257925" y="209300"/>
            <a:ext cx="4465200" cy="563100"/>
          </a:xfrm>
          <a:prstGeom prst="rect">
            <a:avLst/>
          </a:prstGeom>
          <a:noFill/>
          <a:ln>
            <a:noFill/>
          </a:ln>
        </p:spPr>
        <p:txBody>
          <a:bodyPr anchorCtr="0" anchor="t" bIns="0" lIns="0" spcFirstLastPara="1" rIns="0" wrap="square" tIns="8875">
            <a:spAutoFit/>
          </a:bodyPr>
          <a:lstStyle/>
          <a:p>
            <a:pPr indent="0" lvl="0" marL="12700" marR="5080" rtl="0" algn="ctr">
              <a:lnSpc>
                <a:spcPct val="100699"/>
              </a:lnSpc>
              <a:spcBef>
                <a:spcPts val="0"/>
              </a:spcBef>
              <a:spcAft>
                <a:spcPts val="0"/>
              </a:spcAft>
              <a:buSzPts val="1400"/>
              <a:buNone/>
            </a:pPr>
            <a:r>
              <a:rPr lang="en-US" sz="3600"/>
              <a:t>Level 0</a:t>
            </a:r>
            <a:endParaRPr sz="3600"/>
          </a:p>
        </p:txBody>
      </p:sp>
      <p:sp>
        <p:nvSpPr>
          <p:cNvPr id="148" name="Google Shape;148;p18"/>
          <p:cNvSpPr txBox="1"/>
          <p:nvPr>
            <p:ph idx="12" type="sldNum"/>
          </p:nvPr>
        </p:nvSpPr>
        <p:spPr>
          <a:xfrm>
            <a:off x="11354436" y="6600175"/>
            <a:ext cx="362400" cy="1539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SzPts val="1000"/>
              <a:buNone/>
            </a:pPr>
            <a:fld id="{00000000-1234-1234-1234-123412341234}" type="slidenum">
              <a:rPr lang="en-US"/>
              <a:t>‹#›</a:t>
            </a:fld>
            <a:endParaRPr/>
          </a:p>
        </p:txBody>
      </p:sp>
      <p:pic>
        <p:nvPicPr>
          <p:cNvPr id="149" name="Google Shape;149;p18"/>
          <p:cNvPicPr preferRelativeResize="0"/>
          <p:nvPr/>
        </p:nvPicPr>
        <p:blipFill rotWithShape="1">
          <a:blip r:embed="rId3">
            <a:alphaModFix/>
          </a:blip>
          <a:srcRect b="0" l="0" r="0" t="0"/>
          <a:stretch/>
        </p:blipFill>
        <p:spPr>
          <a:xfrm>
            <a:off x="2108824" y="844725"/>
            <a:ext cx="8242660" cy="59078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2257925" y="209300"/>
            <a:ext cx="4465200" cy="563100"/>
          </a:xfrm>
          <a:prstGeom prst="rect">
            <a:avLst/>
          </a:prstGeom>
          <a:noFill/>
          <a:ln>
            <a:noFill/>
          </a:ln>
        </p:spPr>
        <p:txBody>
          <a:bodyPr anchorCtr="0" anchor="t" bIns="0" lIns="0" spcFirstLastPara="1" rIns="0" wrap="square" tIns="8875">
            <a:spAutoFit/>
          </a:bodyPr>
          <a:lstStyle/>
          <a:p>
            <a:pPr indent="0" lvl="0" marL="12700" marR="5080" rtl="0" algn="ctr">
              <a:lnSpc>
                <a:spcPct val="100699"/>
              </a:lnSpc>
              <a:spcBef>
                <a:spcPts val="0"/>
              </a:spcBef>
              <a:spcAft>
                <a:spcPts val="0"/>
              </a:spcAft>
              <a:buSzPts val="1400"/>
              <a:buNone/>
            </a:pPr>
            <a:r>
              <a:rPr lang="en-US" sz="3600"/>
              <a:t>Level 1</a:t>
            </a:r>
            <a:endParaRPr sz="3600"/>
          </a:p>
        </p:txBody>
      </p:sp>
      <p:sp>
        <p:nvSpPr>
          <p:cNvPr id="155" name="Google Shape;155;p19"/>
          <p:cNvSpPr txBox="1"/>
          <p:nvPr>
            <p:ph idx="12" type="sldNum"/>
          </p:nvPr>
        </p:nvSpPr>
        <p:spPr>
          <a:xfrm>
            <a:off x="11354418" y="6600178"/>
            <a:ext cx="302194" cy="166381"/>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SzPts val="1000"/>
              <a:buNone/>
            </a:pPr>
            <a:fld id="{00000000-1234-1234-1234-123412341234}" type="slidenum">
              <a:rPr lang="en-US"/>
              <a:t>‹#›</a:t>
            </a:fld>
            <a:endParaRPr/>
          </a:p>
        </p:txBody>
      </p:sp>
      <p:pic>
        <p:nvPicPr>
          <p:cNvPr id="156" name="Google Shape;156;p19"/>
          <p:cNvPicPr preferRelativeResize="0"/>
          <p:nvPr/>
        </p:nvPicPr>
        <p:blipFill>
          <a:blip r:embed="rId3">
            <a:alphaModFix/>
          </a:blip>
          <a:stretch>
            <a:fillRect/>
          </a:stretch>
        </p:blipFill>
        <p:spPr>
          <a:xfrm>
            <a:off x="1219200" y="924800"/>
            <a:ext cx="9142144" cy="5780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2729722" y="742000"/>
            <a:ext cx="3684000" cy="12441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lang="en-US"/>
              <a:t>Summary and  Conclusion</a:t>
            </a:r>
            <a:endParaRPr/>
          </a:p>
        </p:txBody>
      </p:sp>
      <p:sp>
        <p:nvSpPr>
          <p:cNvPr id="162" name="Google Shape;162;p9"/>
          <p:cNvSpPr txBox="1"/>
          <p:nvPr>
            <p:ph idx="12" type="sldNum"/>
          </p:nvPr>
        </p:nvSpPr>
        <p:spPr>
          <a:xfrm>
            <a:off x="11354418" y="6600178"/>
            <a:ext cx="445318" cy="166381"/>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SzPts val="1000"/>
              <a:buNone/>
            </a:pPr>
            <a:fld id="{00000000-1234-1234-1234-123412341234}" type="slidenum">
              <a:rPr lang="en-US"/>
              <a:t>‹#›</a:t>
            </a:fld>
            <a:endParaRPr/>
          </a:p>
        </p:txBody>
      </p:sp>
      <p:sp>
        <p:nvSpPr>
          <p:cNvPr id="163" name="Google Shape;163;p9"/>
          <p:cNvSpPr txBox="1"/>
          <p:nvPr/>
        </p:nvSpPr>
        <p:spPr>
          <a:xfrm>
            <a:off x="2585150" y="2437800"/>
            <a:ext cx="7715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Our Art Gallery aims to satisfy the wants of art lovers all across the globe. Availability of art pieces from numerous genres is sure to excite collectors and art enthusiasts of different tastes and </a:t>
            </a:r>
            <a:r>
              <a:rPr lang="en-US">
                <a:latin typeface="Calibri"/>
                <a:ea typeface="Calibri"/>
                <a:cs typeface="Calibri"/>
                <a:sym typeface="Calibri"/>
              </a:rPr>
              <a:t>preferences</a:t>
            </a:r>
            <a:r>
              <a:rPr lang="en-US">
                <a:latin typeface="Calibri"/>
                <a:ea typeface="Calibri"/>
                <a:cs typeface="Calibri"/>
                <a:sym typeface="Calibri"/>
              </a:rPr>
              <a:t>. Online services will be open 24/7, meaning people from </a:t>
            </a:r>
            <a:r>
              <a:rPr lang="en-US">
                <a:latin typeface="Calibri"/>
                <a:ea typeface="Calibri"/>
                <a:cs typeface="Calibri"/>
                <a:sym typeface="Calibri"/>
              </a:rPr>
              <a:t>varying</a:t>
            </a:r>
            <a:r>
              <a:rPr lang="en-US">
                <a:latin typeface="Calibri"/>
                <a:ea typeface="Calibri"/>
                <a:cs typeface="Calibri"/>
                <a:sym typeface="Calibri"/>
              </a:rPr>
              <a:t> time zones can access the website at their convenient times. Worldwide delivery allows art pieces that are either bought from the catalogue or won in the auction, to be sent directly to the </a:t>
            </a:r>
            <a:r>
              <a:rPr lang="en-US">
                <a:latin typeface="Calibri"/>
                <a:ea typeface="Calibri"/>
                <a:cs typeface="Calibri"/>
                <a:sym typeface="Calibri"/>
              </a:rPr>
              <a:t>doorsteps</a:t>
            </a:r>
            <a:r>
              <a:rPr lang="en-US">
                <a:latin typeface="Calibri"/>
                <a:ea typeface="Calibri"/>
                <a:cs typeface="Calibri"/>
                <a:sym typeface="Calibri"/>
              </a:rPr>
              <a:t> of our customers. We have also provided an amazing platform for artists, both new and old, to add their artworks in our gallery, enabling them to showcase </a:t>
            </a:r>
            <a:r>
              <a:rPr lang="en-US">
                <a:latin typeface="Calibri"/>
                <a:ea typeface="Calibri"/>
                <a:cs typeface="Calibri"/>
                <a:sym typeface="Calibri"/>
              </a:rPr>
              <a:t>their</a:t>
            </a:r>
            <a:r>
              <a:rPr lang="en-US">
                <a:latin typeface="Calibri"/>
                <a:ea typeface="Calibri"/>
                <a:cs typeface="Calibri"/>
                <a:sym typeface="Calibri"/>
              </a:rPr>
              <a:t> talent and skills in a global stage. Overall, we believe this project will bring people, who share the love of art, </a:t>
            </a:r>
            <a:r>
              <a:rPr lang="en-US">
                <a:latin typeface="Calibri"/>
                <a:ea typeface="Calibri"/>
                <a:cs typeface="Calibri"/>
                <a:sym typeface="Calibri"/>
              </a:rPr>
              <a:t>together</a:t>
            </a:r>
            <a:r>
              <a:rPr lang="en-US">
                <a:latin typeface="Calibri"/>
                <a:ea typeface="Calibri"/>
                <a:cs typeface="Calibri"/>
                <a:sym typeface="Calibri"/>
              </a:rPr>
              <a:t> and let us celebrate the beauty and creativity that is expressed through artworks.</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1256d4d2803_0_1"/>
          <p:cNvSpPr txBox="1"/>
          <p:nvPr>
            <p:ph idx="12" type="sldNum"/>
          </p:nvPr>
        </p:nvSpPr>
        <p:spPr>
          <a:xfrm>
            <a:off x="11354418" y="6600179"/>
            <a:ext cx="142800" cy="1539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SzPts val="1000"/>
              <a:buNone/>
            </a:pPr>
            <a:fld id="{00000000-1234-1234-1234-123412341234}" type="slidenum">
              <a:rPr lang="en-US"/>
              <a:t>‹#›</a:t>
            </a:fld>
            <a:endParaRPr/>
          </a:p>
        </p:txBody>
      </p:sp>
      <p:sp>
        <p:nvSpPr>
          <p:cNvPr id="73" name="Google Shape;73;g1256d4d2803_0_1"/>
          <p:cNvSpPr/>
          <p:nvPr/>
        </p:nvSpPr>
        <p:spPr>
          <a:xfrm>
            <a:off x="1951025" y="1516325"/>
            <a:ext cx="9175200" cy="4658400"/>
          </a:xfrm>
          <a:prstGeom prst="rect">
            <a:avLst/>
          </a:prstGeom>
          <a:noFill/>
          <a:ln>
            <a:noFill/>
          </a:ln>
        </p:spPr>
        <p:txBody>
          <a:bodyPr anchorCtr="0" anchor="t" bIns="0" lIns="0" spcFirstLastPara="1" rIns="0" wrap="square" tIns="0">
            <a:noAutofit/>
          </a:bodyPr>
          <a:lstStyle/>
          <a:p>
            <a:pPr indent="-342900" lvl="0" marL="457200" marR="0" rtl="0" algn="l">
              <a:lnSpc>
                <a:spcPct val="115000"/>
              </a:lnSpc>
              <a:spcBef>
                <a:spcPts val="0"/>
              </a:spcBef>
              <a:spcAft>
                <a:spcPts val="0"/>
              </a:spcAft>
              <a:buSzPts val="1800"/>
              <a:buChar char="●"/>
            </a:pPr>
            <a:r>
              <a:rPr b="0" i="0" lang="en-US" sz="1800" u="none" cap="none" strike="noStrike">
                <a:solidFill>
                  <a:srgbClr val="000000"/>
                </a:solidFill>
                <a:latin typeface="Arial"/>
                <a:ea typeface="Arial"/>
                <a:cs typeface="Arial"/>
                <a:sym typeface="Arial"/>
              </a:rPr>
              <a:t>Shaneen Shadman Khandakar (19101176) – System Request, </a:t>
            </a:r>
            <a:r>
              <a:rPr lang="en-US" sz="1800"/>
              <a:t>Business Requirements, </a:t>
            </a:r>
            <a:r>
              <a:rPr lang="en-US" sz="1800">
                <a:solidFill>
                  <a:schemeClr val="dk1"/>
                </a:solidFill>
              </a:rPr>
              <a:t>Use Case, Activity Diagram, Windows Navigation Diagram, Slide, Report.</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US" sz="1800">
                <a:solidFill>
                  <a:schemeClr val="dk1"/>
                </a:solidFill>
              </a:rPr>
              <a:t>Ahmad Al Asad (19101196) – System Request, Business Requirements, Use Case, Activity Diagram, Sequence Diagram, Data Flow Diagram, Windows Navigation Diagram, Implementation, Slide, Report.</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US" sz="1800">
                <a:solidFill>
                  <a:schemeClr val="dk1"/>
                </a:solidFill>
              </a:rPr>
              <a:t>Fardin Junayed Karim (19101198) – System Request, Business Requirements, Use Case Diagram, Activity Diagram, Sequence Diagram, Slide.</a:t>
            </a:r>
            <a:endParaRPr sz="1800">
              <a:solidFill>
                <a:schemeClr val="dk1"/>
              </a:solidFill>
            </a:endParaRPr>
          </a:p>
        </p:txBody>
      </p:sp>
      <p:sp>
        <p:nvSpPr>
          <p:cNvPr id="74" name="Google Shape;74;g1256d4d2803_0_1"/>
          <p:cNvSpPr txBox="1"/>
          <p:nvPr/>
        </p:nvSpPr>
        <p:spPr>
          <a:xfrm>
            <a:off x="1951025" y="371150"/>
            <a:ext cx="485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Members:</a:t>
            </a:r>
            <a:endParaRPr b="1" sz="2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nvSpPr>
        <p:spPr>
          <a:xfrm>
            <a:off x="668550" y="1636448"/>
            <a:ext cx="10330800" cy="26910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1800"/>
              <a:buFont typeface="Arial"/>
              <a:buNone/>
            </a:pPr>
            <a:r>
              <a:rPr lang="en-US" sz="2400"/>
              <a:t>      </a:t>
            </a:r>
            <a:r>
              <a:rPr i="1" lang="en-US" sz="2400"/>
              <a:t> </a:t>
            </a:r>
            <a:r>
              <a:rPr b="1" i="1" lang="en-US" sz="1800" u="none" cap="none" strike="noStrike">
                <a:solidFill>
                  <a:srgbClr val="000000"/>
                </a:solidFill>
                <a:latin typeface="Trebuchet MS"/>
                <a:ea typeface="Trebuchet MS"/>
                <a:cs typeface="Trebuchet MS"/>
                <a:sym typeface="Trebuchet MS"/>
              </a:rPr>
              <a:t>Planning</a:t>
            </a:r>
            <a:endParaRPr b="1" i="1"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b="1" sz="2100">
              <a:latin typeface="Trebuchet MS"/>
              <a:ea typeface="Trebuchet MS"/>
              <a:cs typeface="Trebuchet MS"/>
              <a:sym typeface="Trebuchet MS"/>
            </a:endParaRPr>
          </a:p>
          <a:p>
            <a:pPr indent="457200" lvl="0" marL="457200" rtl="0" algn="l">
              <a:lnSpc>
                <a:spcPct val="107916"/>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The purpose of this project is for all those art enthusiasts scattered around the world, who want to appreciate art even on their busy schedule, hence building an online platform for bringing them all together. All types of art deals and auctions are done through this website. This creates an entire virtual ecosystem for all types of art genres. Thus, our vast inventory will provide the feelings of an art exhibition, one will get when visiting an art gallery. And finally, our management will ensure all the transactions being made are done fluidly without any hassle.</a:t>
            </a:r>
            <a:endParaRPr sz="1600">
              <a:solidFill>
                <a:schemeClr val="dk1"/>
              </a:solidFill>
              <a:latin typeface="Times New Roman"/>
              <a:ea typeface="Times New Roman"/>
              <a:cs typeface="Times New Roman"/>
              <a:sym typeface="Times New Roman"/>
            </a:endParaRPr>
          </a:p>
          <a:p>
            <a:pPr indent="0" lvl="0" marL="594360" marR="0" rtl="0" algn="l">
              <a:lnSpc>
                <a:spcPct val="100000"/>
              </a:lnSpc>
              <a:spcBef>
                <a:spcPts val="800"/>
              </a:spcBef>
              <a:spcAft>
                <a:spcPts val="0"/>
              </a:spcAft>
              <a:buClr>
                <a:srgbClr val="000000"/>
              </a:buClr>
              <a:buSzPts val="1800"/>
              <a:buFont typeface="Arial"/>
              <a:buNone/>
            </a:pPr>
            <a:r>
              <a:t/>
            </a:r>
            <a:endParaRPr sz="1800">
              <a:latin typeface="Trebuchet MS"/>
              <a:ea typeface="Trebuchet MS"/>
              <a:cs typeface="Trebuchet MS"/>
              <a:sym typeface="Trebuchet MS"/>
            </a:endParaRPr>
          </a:p>
          <a:p>
            <a:pPr indent="0" lvl="0" marL="457200" marR="5080" rtl="0" algn="l">
              <a:lnSpc>
                <a:spcPct val="100699"/>
              </a:lnSpc>
              <a:spcBef>
                <a:spcPts val="0"/>
              </a:spcBef>
              <a:spcAft>
                <a:spcPts val="0"/>
              </a:spcAft>
              <a:buNone/>
            </a:pPr>
            <a:r>
              <a:t/>
            </a:r>
            <a:endParaRPr b="0" i="0" sz="1800" u="none" cap="none" strike="noStrike">
              <a:solidFill>
                <a:srgbClr val="000000"/>
              </a:solidFill>
              <a:latin typeface="Trebuchet MS"/>
              <a:ea typeface="Trebuchet MS"/>
              <a:cs typeface="Trebuchet MS"/>
              <a:sym typeface="Trebuchet MS"/>
            </a:endParaRPr>
          </a:p>
        </p:txBody>
      </p:sp>
      <p:sp>
        <p:nvSpPr>
          <p:cNvPr id="80" name="Google Shape;80;p2"/>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f3edca9c7b_3_14"/>
          <p:cNvSpPr txBox="1"/>
          <p:nvPr/>
        </p:nvSpPr>
        <p:spPr>
          <a:xfrm>
            <a:off x="668550" y="1636448"/>
            <a:ext cx="10330800" cy="23013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1800"/>
              <a:buFont typeface="Arial"/>
              <a:buNone/>
            </a:pPr>
            <a:r>
              <a:rPr lang="en-US" sz="2400"/>
              <a:t>      </a:t>
            </a:r>
            <a:r>
              <a:rPr i="1" lang="en-US" sz="2400"/>
              <a:t> </a:t>
            </a:r>
            <a:r>
              <a:rPr b="1" i="1" lang="en-US" sz="1800">
                <a:latin typeface="Trebuchet MS"/>
                <a:ea typeface="Trebuchet MS"/>
                <a:cs typeface="Trebuchet MS"/>
                <a:sym typeface="Trebuchet MS"/>
              </a:rPr>
              <a:t>Analysis</a:t>
            </a:r>
            <a:endParaRPr b="1" i="1"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b="1" sz="2100">
              <a:latin typeface="Trebuchet MS"/>
              <a:ea typeface="Trebuchet MS"/>
              <a:cs typeface="Trebuchet MS"/>
              <a:sym typeface="Trebuchet MS"/>
            </a:endParaRPr>
          </a:p>
          <a:p>
            <a:pPr indent="457200" lvl="0" marL="457200" rtl="0" algn="l">
              <a:lnSpc>
                <a:spcPct val="107916"/>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Mainly dedicated for art enthusiasts all over the world, this will be a </a:t>
            </a:r>
            <a:r>
              <a:rPr lang="en-US" sz="1500">
                <a:solidFill>
                  <a:schemeClr val="dk1"/>
                </a:solidFill>
                <a:latin typeface="Times New Roman"/>
                <a:ea typeface="Times New Roman"/>
                <a:cs typeface="Times New Roman"/>
                <a:sym typeface="Times New Roman"/>
              </a:rPr>
              <a:t>well-functioned website that will work on Android, iOS, tablet, PC, etc. As our project sponsor, Laurence des Cars, president-director of the Louvre Museum, has given us the opportunity to build this project, we firmly believe this project will make sure all your art dreams will come true. A 24/7 online platform service will ensure the best art offers and compositions one can imagine. We believe that this will be a huge groundbreaking deal in the world of art. </a:t>
            </a:r>
            <a:endParaRPr sz="1500">
              <a:solidFill>
                <a:schemeClr val="dk1"/>
              </a:solidFill>
              <a:latin typeface="Times New Roman"/>
              <a:ea typeface="Times New Roman"/>
              <a:cs typeface="Times New Roman"/>
              <a:sym typeface="Times New Roman"/>
            </a:endParaRPr>
          </a:p>
          <a:p>
            <a:pPr indent="457200" lvl="0" marL="457200" rtl="0" algn="l">
              <a:lnSpc>
                <a:spcPct val="107916"/>
              </a:lnSpc>
              <a:spcBef>
                <a:spcPts val="800"/>
              </a:spcBef>
              <a:spcAft>
                <a:spcPts val="80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p:txBody>
      </p:sp>
      <p:sp>
        <p:nvSpPr>
          <p:cNvPr id="86" name="Google Shape;86;gf3edca9c7b_3_14"/>
          <p:cNvSpPr txBox="1"/>
          <p:nvPr>
            <p:ph idx="12" type="sldNum"/>
          </p:nvPr>
        </p:nvSpPr>
        <p:spPr>
          <a:xfrm>
            <a:off x="11354418" y="6600179"/>
            <a:ext cx="142800" cy="1539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f3edca9c7b_1_0"/>
          <p:cNvSpPr txBox="1"/>
          <p:nvPr/>
        </p:nvSpPr>
        <p:spPr>
          <a:xfrm>
            <a:off x="930600" y="1895371"/>
            <a:ext cx="10330800" cy="3582000"/>
          </a:xfrm>
          <a:prstGeom prst="rect">
            <a:avLst/>
          </a:prstGeom>
          <a:noFill/>
          <a:ln>
            <a:noFill/>
          </a:ln>
        </p:spPr>
        <p:txBody>
          <a:bodyPr anchorCtr="0" anchor="t" bIns="0" lIns="0" spcFirstLastPara="1" rIns="0" wrap="square" tIns="12700">
            <a:spAutoFit/>
          </a:bodyPr>
          <a:lstStyle/>
          <a:p>
            <a:pPr indent="0" lvl="0" marL="137160" marR="0" rtl="0" algn="l">
              <a:lnSpc>
                <a:spcPct val="100000"/>
              </a:lnSpc>
              <a:spcBef>
                <a:spcPts val="15"/>
              </a:spcBef>
              <a:spcAft>
                <a:spcPts val="0"/>
              </a:spcAft>
              <a:buClr>
                <a:srgbClr val="000000"/>
              </a:buClr>
              <a:buSzPts val="1800"/>
              <a:buFont typeface="Arial"/>
              <a:buNone/>
            </a:pPr>
            <a:r>
              <a:rPr b="1" i="1" lang="en-US" sz="1800">
                <a:latin typeface="Trebuchet MS"/>
                <a:ea typeface="Trebuchet MS"/>
                <a:cs typeface="Trebuchet MS"/>
                <a:sym typeface="Trebuchet MS"/>
              </a:rPr>
              <a:t>  </a:t>
            </a:r>
            <a:r>
              <a:rPr b="1" i="1" lang="en-US" sz="1800" u="none" cap="none" strike="noStrike">
                <a:solidFill>
                  <a:srgbClr val="000000"/>
                </a:solidFill>
                <a:latin typeface="Trebuchet MS"/>
                <a:ea typeface="Trebuchet MS"/>
                <a:cs typeface="Trebuchet MS"/>
                <a:sym typeface="Trebuchet MS"/>
              </a:rPr>
              <a:t>Design</a:t>
            </a:r>
            <a:endParaRPr b="1" i="1" sz="1800">
              <a:latin typeface="Trebuchet MS"/>
              <a:ea typeface="Trebuchet MS"/>
              <a:cs typeface="Trebuchet MS"/>
              <a:sym typeface="Trebuchet MS"/>
            </a:endParaRPr>
          </a:p>
          <a:p>
            <a:pPr indent="0" lvl="0" marL="137160" marR="0" rtl="0" algn="l">
              <a:lnSpc>
                <a:spcPct val="100000"/>
              </a:lnSpc>
              <a:spcBef>
                <a:spcPts val="15"/>
              </a:spcBef>
              <a:spcAft>
                <a:spcPts val="0"/>
              </a:spcAft>
              <a:buClr>
                <a:srgbClr val="000000"/>
              </a:buClr>
              <a:buSzPts val="1800"/>
              <a:buFont typeface="Arial"/>
              <a:buNone/>
            </a:pPr>
            <a:r>
              <a:t/>
            </a:r>
            <a:endParaRPr b="1" i="1" sz="1800">
              <a:latin typeface="Trebuchet MS"/>
              <a:ea typeface="Trebuchet MS"/>
              <a:cs typeface="Trebuchet MS"/>
              <a:sym typeface="Trebuchet MS"/>
            </a:endParaRPr>
          </a:p>
          <a:p>
            <a:pPr indent="-317500" lvl="0" marL="457200" rtl="0" algn="l">
              <a:lnSpc>
                <a:spcPct val="107916"/>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There will be a home page for showcasing popular arts, and that page will have redirects to the Showcase page which will be a virtual art gallery.</a:t>
            </a:r>
            <a:endParaRPr>
              <a:solidFill>
                <a:schemeClr val="dk1"/>
              </a:solidFill>
              <a:latin typeface="Times New Roman"/>
              <a:ea typeface="Times New Roman"/>
              <a:cs typeface="Times New Roman"/>
              <a:sym typeface="Times New Roman"/>
            </a:endParaRPr>
          </a:p>
          <a:p>
            <a:pPr indent="-317500" lvl="0" marL="457200" rtl="0" algn="l">
              <a:lnSpc>
                <a:spcPct val="107916"/>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Guest visitors can view all the arts and browse, but purchasing requires an account login and payment information.</a:t>
            </a:r>
            <a:endParaRPr>
              <a:solidFill>
                <a:schemeClr val="dk1"/>
              </a:solidFill>
              <a:latin typeface="Times New Roman"/>
              <a:ea typeface="Times New Roman"/>
              <a:cs typeface="Times New Roman"/>
              <a:sym typeface="Times New Roman"/>
            </a:endParaRPr>
          </a:p>
          <a:p>
            <a:pPr indent="-317500" lvl="0" marL="457200" rtl="0" algn="l">
              <a:lnSpc>
                <a:spcPct val="107916"/>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There will be a bidding system for buying arts only for verified users</a:t>
            </a:r>
            <a:endParaRPr>
              <a:solidFill>
                <a:schemeClr val="dk1"/>
              </a:solidFill>
              <a:latin typeface="Times New Roman"/>
              <a:ea typeface="Times New Roman"/>
              <a:cs typeface="Times New Roman"/>
              <a:sym typeface="Times New Roman"/>
            </a:endParaRPr>
          </a:p>
          <a:p>
            <a:pPr indent="-317500" lvl="0" marL="457200" rtl="0" algn="l">
              <a:lnSpc>
                <a:spcPct val="107916"/>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The arts will be categorized and customers can search for different arts based on their artist, title, type of art and year.</a:t>
            </a:r>
            <a:endParaRPr>
              <a:solidFill>
                <a:schemeClr val="dk1"/>
              </a:solidFill>
              <a:latin typeface="Times New Roman"/>
              <a:ea typeface="Times New Roman"/>
              <a:cs typeface="Times New Roman"/>
              <a:sym typeface="Times New Roman"/>
            </a:endParaRPr>
          </a:p>
          <a:p>
            <a:pPr indent="-317500" lvl="0" marL="457200" rtl="0" algn="l">
              <a:lnSpc>
                <a:spcPct val="107916"/>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Customers can also search for artists using their name, birthplace, age and style of art.</a:t>
            </a:r>
            <a:endParaRPr>
              <a:solidFill>
                <a:schemeClr val="dk1"/>
              </a:solidFill>
              <a:latin typeface="Times New Roman"/>
              <a:ea typeface="Times New Roman"/>
              <a:cs typeface="Times New Roman"/>
              <a:sym typeface="Times New Roman"/>
            </a:endParaRPr>
          </a:p>
          <a:p>
            <a:pPr indent="-317500" lvl="0" marL="457200" rtl="0" algn="l">
              <a:lnSpc>
                <a:spcPct val="107916"/>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There will be an admin panel, only accessible to admins, which will show the list of art pieces set for showcasing, auction, and those that have been sold, best-selling artists, customers’ expenditures etc.</a:t>
            </a:r>
            <a:endParaRPr>
              <a:solidFill>
                <a:schemeClr val="dk1"/>
              </a:solidFill>
              <a:latin typeface="Times New Roman"/>
              <a:ea typeface="Times New Roman"/>
              <a:cs typeface="Times New Roman"/>
              <a:sym typeface="Times New Roman"/>
            </a:endParaRPr>
          </a:p>
          <a:p>
            <a:pPr indent="-317500" lvl="0" marL="457200" rtl="0" algn="l">
              <a:lnSpc>
                <a:spcPct val="107916"/>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There will be another panel exclusive to the artists, and their agents, where they can see the bid on their art pieces, arts that have been sold and other information.</a:t>
            </a:r>
            <a:endParaRPr>
              <a:solidFill>
                <a:schemeClr val="dk1"/>
              </a:solidFill>
              <a:latin typeface="Times New Roman"/>
              <a:ea typeface="Times New Roman"/>
              <a:cs typeface="Times New Roman"/>
              <a:sym typeface="Times New Roman"/>
            </a:endParaRPr>
          </a:p>
          <a:p>
            <a:pPr indent="0" lvl="0" marL="594360" rtl="0" algn="l">
              <a:spcBef>
                <a:spcPts val="800"/>
              </a:spcBef>
              <a:spcAft>
                <a:spcPts val="0"/>
              </a:spcAft>
              <a:buNone/>
            </a:pPr>
            <a:r>
              <a:t/>
            </a:r>
            <a:endParaRPr sz="2000">
              <a:solidFill>
                <a:schemeClr val="dk1"/>
              </a:solidFill>
              <a:latin typeface="Trebuchet MS"/>
              <a:ea typeface="Trebuchet MS"/>
              <a:cs typeface="Trebuchet MS"/>
              <a:sym typeface="Trebuchet MS"/>
            </a:endParaRPr>
          </a:p>
          <a:p>
            <a:pPr indent="0" lvl="0" marL="457200" marR="5080" rtl="0" algn="l">
              <a:lnSpc>
                <a:spcPct val="100699"/>
              </a:lnSpc>
              <a:spcBef>
                <a:spcPts val="0"/>
              </a:spcBef>
              <a:spcAft>
                <a:spcPts val="0"/>
              </a:spcAft>
              <a:buNone/>
            </a:pPr>
            <a:r>
              <a:t/>
            </a:r>
            <a:endParaRPr sz="1800">
              <a:latin typeface="Trebuchet MS"/>
              <a:ea typeface="Trebuchet MS"/>
              <a:cs typeface="Trebuchet MS"/>
              <a:sym typeface="Trebuchet MS"/>
            </a:endParaRPr>
          </a:p>
        </p:txBody>
      </p:sp>
      <p:sp>
        <p:nvSpPr>
          <p:cNvPr id="92" name="Google Shape;92;gf3edca9c7b_1_0"/>
          <p:cNvSpPr txBox="1"/>
          <p:nvPr>
            <p:ph idx="12" type="sldNum"/>
          </p:nvPr>
        </p:nvSpPr>
        <p:spPr>
          <a:xfrm>
            <a:off x="11354418" y="6600179"/>
            <a:ext cx="142800" cy="1539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f3edca9c7b_3_4"/>
          <p:cNvSpPr txBox="1"/>
          <p:nvPr/>
        </p:nvSpPr>
        <p:spPr>
          <a:xfrm>
            <a:off x="930600" y="1895371"/>
            <a:ext cx="10330800" cy="2450100"/>
          </a:xfrm>
          <a:prstGeom prst="rect">
            <a:avLst/>
          </a:prstGeom>
          <a:noFill/>
          <a:ln>
            <a:noFill/>
          </a:ln>
        </p:spPr>
        <p:txBody>
          <a:bodyPr anchorCtr="0" anchor="t" bIns="0" lIns="0" spcFirstLastPara="1" rIns="0" wrap="square" tIns="12700">
            <a:spAutoFit/>
          </a:bodyPr>
          <a:lstStyle/>
          <a:p>
            <a:pPr indent="0" lvl="0" marL="457200" rtl="0" algn="l">
              <a:spcBef>
                <a:spcPts val="0"/>
              </a:spcBef>
              <a:spcAft>
                <a:spcPts val="0"/>
              </a:spcAft>
              <a:buNone/>
            </a:pPr>
            <a:r>
              <a:rPr b="1" lang="en-US" sz="1800">
                <a:solidFill>
                  <a:schemeClr val="dk1"/>
                </a:solidFill>
                <a:latin typeface="Trebuchet MS"/>
                <a:ea typeface="Trebuchet MS"/>
                <a:cs typeface="Trebuchet MS"/>
                <a:sym typeface="Trebuchet MS"/>
              </a:rPr>
              <a:t>Analysis of </a:t>
            </a:r>
            <a:r>
              <a:rPr b="1" i="1" lang="en-US" sz="1800">
                <a:solidFill>
                  <a:schemeClr val="dk1"/>
                </a:solidFill>
                <a:latin typeface="Trebuchet MS"/>
                <a:ea typeface="Trebuchet MS"/>
                <a:cs typeface="Trebuchet MS"/>
                <a:sym typeface="Trebuchet MS"/>
              </a:rPr>
              <a:t>current system</a:t>
            </a:r>
            <a:endParaRPr b="1" i="0" sz="1800" u="none" cap="none" strike="noStrike">
              <a:solidFill>
                <a:srgbClr val="000000"/>
              </a:solidFill>
              <a:latin typeface="Trebuchet MS"/>
              <a:ea typeface="Trebuchet MS"/>
              <a:cs typeface="Trebuchet MS"/>
              <a:sym typeface="Trebuchet MS"/>
            </a:endParaRPr>
          </a:p>
          <a:p>
            <a:pPr indent="0" lvl="0" marL="137160" marR="0" rtl="0" algn="l">
              <a:lnSpc>
                <a:spcPct val="100000"/>
              </a:lnSpc>
              <a:spcBef>
                <a:spcPts val="15"/>
              </a:spcBef>
              <a:spcAft>
                <a:spcPts val="0"/>
              </a:spcAft>
              <a:buClr>
                <a:srgbClr val="000000"/>
              </a:buClr>
              <a:buSzPts val="1800"/>
              <a:buFont typeface="Arial"/>
              <a:buNone/>
            </a:pPr>
            <a:r>
              <a:t/>
            </a:r>
            <a:endParaRPr b="1" sz="2000">
              <a:latin typeface="Trebuchet MS"/>
              <a:ea typeface="Trebuchet MS"/>
              <a:cs typeface="Trebuchet MS"/>
              <a:sym typeface="Trebuchet MS"/>
            </a:endParaRPr>
          </a:p>
          <a:p>
            <a:pPr indent="-317500" lvl="0" marL="457200" rtl="0" algn="l">
              <a:lnSpc>
                <a:spcPct val="107916"/>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Buying licenses from artists and copyright owners before showcasing their arts in their gallery.</a:t>
            </a:r>
            <a:endParaRPr>
              <a:solidFill>
                <a:schemeClr val="dk1"/>
              </a:solidFill>
              <a:latin typeface="Times New Roman"/>
              <a:ea typeface="Times New Roman"/>
              <a:cs typeface="Times New Roman"/>
              <a:sym typeface="Times New Roman"/>
            </a:endParaRPr>
          </a:p>
          <a:p>
            <a:pPr indent="-317500" lvl="0" marL="457200" rtl="0" algn="l">
              <a:lnSpc>
                <a:spcPct val="107916"/>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Getting government approval and solving mandatory tax issues for inter-country delivery.</a:t>
            </a:r>
            <a:endParaRPr>
              <a:solidFill>
                <a:schemeClr val="dk1"/>
              </a:solidFill>
              <a:latin typeface="Times New Roman"/>
              <a:ea typeface="Times New Roman"/>
              <a:cs typeface="Times New Roman"/>
              <a:sym typeface="Times New Roman"/>
            </a:endParaRPr>
          </a:p>
          <a:p>
            <a:pPr indent="-317500" lvl="0" marL="457200" rtl="0" algn="l">
              <a:lnSpc>
                <a:spcPct val="107916"/>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Management will contain a team of art connoisseurs for conducting fraudulent checks on new arts before putting them for showcasing.</a:t>
            </a:r>
            <a:endParaRPr>
              <a:solidFill>
                <a:schemeClr val="dk1"/>
              </a:solidFill>
              <a:latin typeface="Times New Roman"/>
              <a:ea typeface="Times New Roman"/>
              <a:cs typeface="Times New Roman"/>
              <a:sym typeface="Times New Roman"/>
            </a:endParaRPr>
          </a:p>
          <a:p>
            <a:pPr indent="-317500" lvl="0" marL="457200" rtl="0" algn="l">
              <a:lnSpc>
                <a:spcPct val="107916"/>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Management will ensure that the art being showcased must not exhibit/prioritize discrimination or any racial slurs.</a:t>
            </a:r>
            <a:endParaRPr>
              <a:solidFill>
                <a:schemeClr val="dk1"/>
              </a:solidFill>
              <a:latin typeface="Times New Roman"/>
              <a:ea typeface="Times New Roman"/>
              <a:cs typeface="Times New Roman"/>
              <a:sym typeface="Times New Roman"/>
            </a:endParaRPr>
          </a:p>
          <a:p>
            <a:pPr indent="-317500" lvl="0" marL="457200" rtl="0" algn="l">
              <a:lnSpc>
                <a:spcPct val="107916"/>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For online transactions, authorisation from bank authorities is required.</a:t>
            </a:r>
            <a:endParaRPr sz="1600">
              <a:solidFill>
                <a:schemeClr val="dk1"/>
              </a:solidFill>
              <a:latin typeface="Times New Roman"/>
              <a:ea typeface="Times New Roman"/>
              <a:cs typeface="Times New Roman"/>
              <a:sym typeface="Times New Roman"/>
            </a:endParaRPr>
          </a:p>
          <a:p>
            <a:pPr indent="0" lvl="0" marL="594360" rtl="0" algn="l">
              <a:spcBef>
                <a:spcPts val="800"/>
              </a:spcBef>
              <a:spcAft>
                <a:spcPts val="0"/>
              </a:spcAft>
              <a:buNone/>
            </a:pPr>
            <a:r>
              <a:t/>
            </a:r>
            <a:endParaRPr sz="2000">
              <a:solidFill>
                <a:schemeClr val="dk1"/>
              </a:solidFill>
              <a:latin typeface="Trebuchet MS"/>
              <a:ea typeface="Trebuchet MS"/>
              <a:cs typeface="Trebuchet MS"/>
              <a:sym typeface="Trebuchet MS"/>
            </a:endParaRPr>
          </a:p>
          <a:p>
            <a:pPr indent="0" lvl="0" marL="457200" marR="5080" rtl="0" algn="l">
              <a:lnSpc>
                <a:spcPct val="100699"/>
              </a:lnSpc>
              <a:spcBef>
                <a:spcPts val="0"/>
              </a:spcBef>
              <a:spcAft>
                <a:spcPts val="0"/>
              </a:spcAft>
              <a:buNone/>
            </a:pPr>
            <a:r>
              <a:t/>
            </a:r>
            <a:endParaRPr sz="1800">
              <a:latin typeface="Trebuchet MS"/>
              <a:ea typeface="Trebuchet MS"/>
              <a:cs typeface="Trebuchet MS"/>
              <a:sym typeface="Trebuchet MS"/>
            </a:endParaRPr>
          </a:p>
        </p:txBody>
      </p:sp>
      <p:sp>
        <p:nvSpPr>
          <p:cNvPr id="98" name="Google Shape;98;gf3edca9c7b_3_4"/>
          <p:cNvSpPr txBox="1"/>
          <p:nvPr>
            <p:ph idx="12" type="sldNum"/>
          </p:nvPr>
        </p:nvSpPr>
        <p:spPr>
          <a:xfrm>
            <a:off x="11354418" y="6600179"/>
            <a:ext cx="142800" cy="1539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f3edca9c7b_3_9"/>
          <p:cNvSpPr txBox="1"/>
          <p:nvPr/>
        </p:nvSpPr>
        <p:spPr>
          <a:xfrm>
            <a:off x="930600" y="1895371"/>
            <a:ext cx="10330800" cy="4653300"/>
          </a:xfrm>
          <a:prstGeom prst="rect">
            <a:avLst/>
          </a:prstGeom>
          <a:noFill/>
          <a:ln>
            <a:noFill/>
          </a:ln>
        </p:spPr>
        <p:txBody>
          <a:bodyPr anchorCtr="0" anchor="t" bIns="0" lIns="0" spcFirstLastPara="1" rIns="0" wrap="square" tIns="12700">
            <a:spAutoFit/>
          </a:bodyPr>
          <a:lstStyle/>
          <a:p>
            <a:pPr indent="0" lvl="0" marL="457200" marR="5080" rtl="0" algn="l">
              <a:lnSpc>
                <a:spcPct val="100699"/>
              </a:lnSpc>
              <a:spcBef>
                <a:spcPts val="0"/>
              </a:spcBef>
              <a:spcAft>
                <a:spcPts val="0"/>
              </a:spcAft>
              <a:buNone/>
            </a:pPr>
            <a:r>
              <a:rPr b="1" i="1" lang="en-US" sz="1800">
                <a:solidFill>
                  <a:schemeClr val="dk1"/>
                </a:solidFill>
                <a:latin typeface="Trebuchet MS"/>
                <a:ea typeface="Trebuchet MS"/>
                <a:cs typeface="Trebuchet MS"/>
                <a:sym typeface="Trebuchet MS"/>
              </a:rPr>
              <a:t>Analysis of Proposed System</a:t>
            </a:r>
            <a:endParaRPr b="1" i="0" sz="1800" u="none" cap="none" strike="noStrike">
              <a:solidFill>
                <a:srgbClr val="000000"/>
              </a:solidFill>
              <a:latin typeface="Trebuchet MS"/>
              <a:ea typeface="Trebuchet MS"/>
              <a:cs typeface="Trebuchet MS"/>
              <a:sym typeface="Trebuchet MS"/>
            </a:endParaRPr>
          </a:p>
          <a:p>
            <a:pPr indent="0" lvl="0" marL="137160" marR="0" rtl="0" algn="l">
              <a:lnSpc>
                <a:spcPct val="100000"/>
              </a:lnSpc>
              <a:spcBef>
                <a:spcPts val="15"/>
              </a:spcBef>
              <a:spcAft>
                <a:spcPts val="0"/>
              </a:spcAft>
              <a:buClr>
                <a:srgbClr val="000000"/>
              </a:buClr>
              <a:buSzPts val="1800"/>
              <a:buFont typeface="Arial"/>
              <a:buNone/>
            </a:pPr>
            <a:r>
              <a:t/>
            </a:r>
            <a:endParaRPr b="1" sz="2000">
              <a:latin typeface="Trebuchet MS"/>
              <a:ea typeface="Trebuchet MS"/>
              <a:cs typeface="Trebuchet MS"/>
              <a:sym typeface="Trebuchet MS"/>
            </a:endParaRPr>
          </a:p>
          <a:p>
            <a:pPr indent="-323850" lvl="0" marL="457200" rtl="0" algn="l">
              <a:lnSpc>
                <a:spcPct val="107916"/>
              </a:lnSpc>
              <a:spcBef>
                <a:spcPts val="0"/>
              </a:spcBef>
              <a:spcAft>
                <a:spcPts val="0"/>
              </a:spcAft>
              <a:buClr>
                <a:schemeClr val="dk1"/>
              </a:buClr>
              <a:buSzPts val="1500"/>
              <a:buFont typeface="Times New Roman"/>
              <a:buChar char="•"/>
            </a:pPr>
            <a:r>
              <a:rPr i="1" lang="en-US" sz="1500">
                <a:solidFill>
                  <a:schemeClr val="dk1"/>
                </a:solidFill>
                <a:latin typeface="Times New Roman"/>
                <a:ea typeface="Times New Roman"/>
                <a:cs typeface="Times New Roman"/>
                <a:sym typeface="Times New Roman"/>
              </a:rPr>
              <a:t>Tangible Value:</a:t>
            </a:r>
            <a:endParaRPr i="1" sz="1500">
              <a:solidFill>
                <a:schemeClr val="dk1"/>
              </a:solidFill>
              <a:latin typeface="Times New Roman"/>
              <a:ea typeface="Times New Roman"/>
              <a:cs typeface="Times New Roman"/>
              <a:sym typeface="Times New Roman"/>
            </a:endParaRPr>
          </a:p>
          <a:p>
            <a:pPr indent="-317500" lvl="1" marL="914400" rtl="0" algn="l">
              <a:lnSpc>
                <a:spcPct val="107916"/>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Having many renowned artists’ masterpieces on one website will increase traffic, hence will result in a 35% increase in sales from new customers.</a:t>
            </a:r>
            <a:endParaRPr>
              <a:solidFill>
                <a:schemeClr val="dk1"/>
              </a:solidFill>
              <a:latin typeface="Times New Roman"/>
              <a:ea typeface="Times New Roman"/>
              <a:cs typeface="Times New Roman"/>
              <a:sym typeface="Times New Roman"/>
            </a:endParaRPr>
          </a:p>
          <a:p>
            <a:pPr indent="-317500" lvl="1" marL="914400" rtl="0" algn="l">
              <a:lnSpc>
                <a:spcPct val="107916"/>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Introducing premium services would increase sales by 15% among existing customers as buying more is encouraged by giving exclusive rewards and vouchers to the customers.</a:t>
            </a:r>
            <a:endParaRPr>
              <a:solidFill>
                <a:schemeClr val="dk1"/>
              </a:solidFill>
              <a:latin typeface="Times New Roman"/>
              <a:ea typeface="Times New Roman"/>
              <a:cs typeface="Times New Roman"/>
              <a:sym typeface="Times New Roman"/>
            </a:endParaRPr>
          </a:p>
          <a:p>
            <a:pPr indent="-317500" lvl="1" marL="914400" rtl="0" algn="l">
              <a:lnSpc>
                <a:spcPct val="107916"/>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Business partners give a 10% discount when their services are used for product delivery.</a:t>
            </a:r>
            <a:endParaRPr>
              <a:solidFill>
                <a:schemeClr val="dk1"/>
              </a:solidFill>
              <a:latin typeface="Times New Roman"/>
              <a:ea typeface="Times New Roman"/>
              <a:cs typeface="Times New Roman"/>
              <a:sym typeface="Times New Roman"/>
            </a:endParaRPr>
          </a:p>
          <a:p>
            <a:pPr indent="0" lvl="0" marL="914400" rtl="0" algn="l">
              <a:lnSpc>
                <a:spcPct val="107916"/>
              </a:lnSpc>
              <a:spcBef>
                <a:spcPts val="80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07916"/>
              </a:lnSpc>
              <a:spcBef>
                <a:spcPts val="800"/>
              </a:spcBef>
              <a:spcAft>
                <a:spcPts val="0"/>
              </a:spcAft>
              <a:buClr>
                <a:schemeClr val="dk1"/>
              </a:buClr>
              <a:buSzPts val="1400"/>
              <a:buFont typeface="Times New Roman"/>
              <a:buChar char="•"/>
            </a:pPr>
            <a:r>
              <a:rPr i="1" lang="en-US" sz="1500">
                <a:solidFill>
                  <a:schemeClr val="dk1"/>
                </a:solidFill>
                <a:latin typeface="Times New Roman"/>
                <a:ea typeface="Times New Roman"/>
                <a:cs typeface="Times New Roman"/>
                <a:sym typeface="Times New Roman"/>
              </a:rPr>
              <a:t>Intangible Value:</a:t>
            </a:r>
            <a:endParaRPr i="1" sz="1500">
              <a:solidFill>
                <a:schemeClr val="dk1"/>
              </a:solidFill>
              <a:latin typeface="Times New Roman"/>
              <a:ea typeface="Times New Roman"/>
              <a:cs typeface="Times New Roman"/>
              <a:sym typeface="Times New Roman"/>
            </a:endParaRPr>
          </a:p>
          <a:p>
            <a:pPr indent="-317500" lvl="1" marL="914400" rtl="0" algn="l">
              <a:lnSpc>
                <a:spcPct val="107916"/>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Having a virtual platform is what everyone wants in this era of the 4th Industrial Revolution so that people can save their time by browsing through a website or an app to look for the aesthetics they desire.</a:t>
            </a:r>
            <a:endParaRPr>
              <a:solidFill>
                <a:schemeClr val="dk1"/>
              </a:solidFill>
              <a:latin typeface="Times New Roman"/>
              <a:ea typeface="Times New Roman"/>
              <a:cs typeface="Times New Roman"/>
              <a:sym typeface="Times New Roman"/>
            </a:endParaRPr>
          </a:p>
          <a:p>
            <a:pPr indent="-317500" lvl="1" marL="914400" rtl="0" algn="l">
              <a:lnSpc>
                <a:spcPct val="107916"/>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Having online auctions will increase customer satisfaction as they can stay anonymous from other customers, this will, in turn, improve customer privacy and security.</a:t>
            </a:r>
            <a:endParaRPr>
              <a:solidFill>
                <a:schemeClr val="dk1"/>
              </a:solidFill>
              <a:latin typeface="Times New Roman"/>
              <a:ea typeface="Times New Roman"/>
              <a:cs typeface="Times New Roman"/>
              <a:sym typeface="Times New Roman"/>
            </a:endParaRPr>
          </a:p>
          <a:p>
            <a:pPr indent="0" lvl="0" marL="457200" rtl="0" algn="l">
              <a:lnSpc>
                <a:spcPct val="107916"/>
              </a:lnSpc>
              <a:spcBef>
                <a:spcPts val="800"/>
              </a:spcBef>
              <a:spcAft>
                <a:spcPts val="0"/>
              </a:spcAft>
              <a:buNone/>
            </a:pPr>
            <a:r>
              <a:t/>
            </a:r>
            <a:endParaRPr>
              <a:solidFill>
                <a:schemeClr val="dk1"/>
              </a:solidFill>
              <a:latin typeface="Times New Roman"/>
              <a:ea typeface="Times New Roman"/>
              <a:cs typeface="Times New Roman"/>
              <a:sym typeface="Times New Roman"/>
            </a:endParaRPr>
          </a:p>
          <a:p>
            <a:pPr indent="0" lvl="0" marL="594360" rtl="0" algn="l">
              <a:spcBef>
                <a:spcPts val="800"/>
              </a:spcBef>
              <a:spcAft>
                <a:spcPts val="0"/>
              </a:spcAft>
              <a:buNone/>
            </a:pPr>
            <a:r>
              <a:t/>
            </a:r>
            <a:endParaRPr sz="2000">
              <a:solidFill>
                <a:schemeClr val="dk1"/>
              </a:solidFill>
              <a:latin typeface="Trebuchet MS"/>
              <a:ea typeface="Trebuchet MS"/>
              <a:cs typeface="Trebuchet MS"/>
              <a:sym typeface="Trebuchet MS"/>
            </a:endParaRPr>
          </a:p>
          <a:p>
            <a:pPr indent="0" lvl="0" marL="457200" marR="5080" rtl="0" algn="l">
              <a:lnSpc>
                <a:spcPct val="100699"/>
              </a:lnSpc>
              <a:spcBef>
                <a:spcPts val="0"/>
              </a:spcBef>
              <a:spcAft>
                <a:spcPts val="0"/>
              </a:spcAft>
              <a:buNone/>
            </a:pPr>
            <a:r>
              <a:t/>
            </a:r>
            <a:endParaRPr sz="1800">
              <a:latin typeface="Trebuchet MS"/>
              <a:ea typeface="Trebuchet MS"/>
              <a:cs typeface="Trebuchet MS"/>
              <a:sym typeface="Trebuchet MS"/>
            </a:endParaRPr>
          </a:p>
        </p:txBody>
      </p:sp>
      <p:sp>
        <p:nvSpPr>
          <p:cNvPr id="104" name="Google Shape;104;gf3edca9c7b_3_9"/>
          <p:cNvSpPr txBox="1"/>
          <p:nvPr>
            <p:ph idx="12" type="sldNum"/>
          </p:nvPr>
        </p:nvSpPr>
        <p:spPr>
          <a:xfrm>
            <a:off x="11354418" y="6600179"/>
            <a:ext cx="142800" cy="1539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3594356" y="3014391"/>
            <a:ext cx="5377706" cy="630670"/>
          </a:xfrm>
          <a:prstGeom prst="rect">
            <a:avLst/>
          </a:prstGeom>
          <a:noFill/>
          <a:ln>
            <a:noFill/>
          </a:ln>
        </p:spPr>
        <p:txBody>
          <a:bodyPr anchorCtr="0" anchor="t" bIns="0" lIns="0" spcFirstLastPara="1" rIns="0" wrap="square" tIns="8875">
            <a:spAutoFit/>
          </a:bodyPr>
          <a:lstStyle/>
          <a:p>
            <a:pPr indent="0" lvl="0" marL="12700" marR="5080" rtl="0" algn="ctr">
              <a:lnSpc>
                <a:spcPct val="100699"/>
              </a:lnSpc>
              <a:spcBef>
                <a:spcPts val="0"/>
              </a:spcBef>
              <a:spcAft>
                <a:spcPts val="0"/>
              </a:spcAft>
              <a:buSzPts val="1400"/>
              <a:buNone/>
            </a:pPr>
            <a:r>
              <a:rPr lang="en-US"/>
              <a:t>Use Case Diagram</a:t>
            </a:r>
            <a:endParaRPr/>
          </a:p>
        </p:txBody>
      </p:sp>
      <p:sp>
        <p:nvSpPr>
          <p:cNvPr id="110" name="Google Shape;110;p4"/>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idx="12" type="sldNum"/>
          </p:nvPr>
        </p:nvSpPr>
        <p:spPr>
          <a:xfrm>
            <a:off x="11354418" y="6600179"/>
            <a:ext cx="142875"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SzPts val="1000"/>
              <a:buNone/>
            </a:pPr>
            <a:fld id="{00000000-1234-1234-1234-123412341234}" type="slidenum">
              <a:rPr lang="en-US"/>
              <a:t>‹#›</a:t>
            </a:fld>
            <a:endParaRPr/>
          </a:p>
        </p:txBody>
      </p:sp>
      <p:pic>
        <p:nvPicPr>
          <p:cNvPr id="116" name="Google Shape;116;p3"/>
          <p:cNvPicPr preferRelativeResize="0"/>
          <p:nvPr/>
        </p:nvPicPr>
        <p:blipFill rotWithShape="1">
          <a:blip r:embed="rId3">
            <a:alphaModFix/>
          </a:blip>
          <a:srcRect b="0" l="0" r="0" t="0"/>
          <a:stretch/>
        </p:blipFill>
        <p:spPr>
          <a:xfrm>
            <a:off x="2100141" y="72441"/>
            <a:ext cx="7381392" cy="67131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2021-12-26T14:03:03Z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2021-12-26T00:00:00Z</vt:filetime>
  </property>
</Properties>
</file>