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0" autoAdjust="0"/>
    <p:restoredTop sz="67626" autoAdjust="0"/>
  </p:normalViewPr>
  <p:slideViewPr>
    <p:cSldViewPr snapToGrid="0">
      <p:cViewPr>
        <p:scale>
          <a:sx n="80" d="100"/>
          <a:sy n="80" d="100"/>
        </p:scale>
        <p:origin x="716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EBE3D-2CDF-4A17-BAA3-D5290EFBE340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DD70B-9C76-4D0A-9EAA-3CBBCA105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45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Have</a:t>
            </a:r>
            <a:r>
              <a:rPr lang="en-GB" baseline="0" dirty="0" smtClean="0"/>
              <a:t> the key bits in the figure that the users really need to interact with. Then label in the figure like the help button above. Include a more detailed description of what each element in the legend.</a:t>
            </a:r>
          </a:p>
          <a:p>
            <a:endParaRPr lang="en-GB" baseline="0" dirty="0" smtClean="0"/>
          </a:p>
          <a:p>
            <a:r>
              <a:rPr lang="en-GB" baseline="0" dirty="0" smtClean="0"/>
              <a:t>Figure 3. The data filters tab from the Shiny app to explore tracking data and test effects of filtering parameters. The labelled elements are described in more detailed </a:t>
            </a:r>
            <a:r>
              <a:rPr lang="en-GB" baseline="0" dirty="0" smtClean="0"/>
              <a:t>here. </a:t>
            </a:r>
            <a:r>
              <a:rPr lang="en-GB" i="1" baseline="0" dirty="0" smtClean="0"/>
              <a:t>Data upload</a:t>
            </a:r>
            <a:r>
              <a:rPr lang="en-GB" baseline="0" dirty="0" smtClean="0"/>
              <a:t>; search the users system for a file to upload to the app. </a:t>
            </a:r>
            <a:r>
              <a:rPr lang="en-GB" i="1" baseline="0" dirty="0" smtClean="0"/>
              <a:t>Sections tab</a:t>
            </a:r>
            <a:r>
              <a:rPr lang="en-GB" baseline="0" dirty="0" smtClean="0"/>
              <a:t>; toggle between different section in the app, for each tab the user input box and outputs will change. </a:t>
            </a:r>
            <a:r>
              <a:rPr lang="en-GB" i="1" baseline="0" dirty="0" smtClean="0"/>
              <a:t>Data Summary</a:t>
            </a:r>
            <a:r>
              <a:rPr lang="en-GB" baseline="0" dirty="0" smtClean="0"/>
              <a:t>; summary information of the tracking data that is calculated automatically for the tracking uploaded by the user.  </a:t>
            </a:r>
            <a:r>
              <a:rPr lang="en-GB" i="1" baseline="0" dirty="0" smtClean="0"/>
              <a:t>User Input box</a:t>
            </a:r>
            <a:r>
              <a:rPr lang="en-GB" baseline="0" dirty="0" smtClean="0"/>
              <a:t>;</a:t>
            </a:r>
            <a:r>
              <a:rPr lang="en-GB" baseline="0" dirty="0" smtClean="0"/>
              <a:t> box that contains filtering parameters that can be manually changed by the user. </a:t>
            </a:r>
            <a:r>
              <a:rPr lang="en-GB" i="1" baseline="0" dirty="0" smtClean="0"/>
              <a:t>Slider User Input</a:t>
            </a:r>
            <a:r>
              <a:rPr lang="en-GB" baseline="0" dirty="0" smtClean="0"/>
              <a:t>; drag the slider to change the filtering value. </a:t>
            </a:r>
            <a:r>
              <a:rPr lang="en-GB" i="1" baseline="0" dirty="0" smtClean="0"/>
              <a:t>Help Button</a:t>
            </a:r>
            <a:r>
              <a:rPr lang="en-GB" baseline="0" dirty="0" smtClean="0"/>
              <a:t>; Click to pop-up help page that guides users through each tab. </a:t>
            </a:r>
            <a:r>
              <a:rPr lang="en-GB" i="1" baseline="0" dirty="0" smtClean="0"/>
              <a:t>Apply Button</a:t>
            </a:r>
            <a:r>
              <a:rPr lang="en-GB" baseline="0" dirty="0" smtClean="0"/>
              <a:t>; button to apply the current filter selection in the user input to the data. Plot selection; change the visualisation of the plot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DD70B-9C76-4D0A-9EAA-3CBBCA1059F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63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Maybe change to segmenting or re-sampling example.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DD70B-9C76-4D0A-9EAA-3CBBCA1059F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68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7E04-6146-4C5F-A6FD-D63389AAC2BA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3A7A-F0C3-4BA9-B8A1-BD36C94DA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88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7E04-6146-4C5F-A6FD-D63389AAC2BA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3A7A-F0C3-4BA9-B8A1-BD36C94DA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81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7E04-6146-4C5F-A6FD-D63389AAC2BA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3A7A-F0C3-4BA9-B8A1-BD36C94DA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68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7E04-6146-4C5F-A6FD-D63389AAC2BA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3A7A-F0C3-4BA9-B8A1-BD36C94DA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05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7E04-6146-4C5F-A6FD-D63389AAC2BA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3A7A-F0C3-4BA9-B8A1-BD36C94DA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47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7E04-6146-4C5F-A6FD-D63389AAC2BA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3A7A-F0C3-4BA9-B8A1-BD36C94DA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35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7E04-6146-4C5F-A6FD-D63389AAC2BA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3A7A-F0C3-4BA9-B8A1-BD36C94DA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37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7E04-6146-4C5F-A6FD-D63389AAC2BA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3A7A-F0C3-4BA9-B8A1-BD36C94DA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35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7E04-6146-4C5F-A6FD-D63389AAC2BA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3A7A-F0C3-4BA9-B8A1-BD36C94DA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02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7E04-6146-4C5F-A6FD-D63389AAC2BA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3A7A-F0C3-4BA9-B8A1-BD36C94DA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00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7E04-6146-4C5F-A6FD-D63389AAC2BA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3A7A-F0C3-4BA9-B8A1-BD36C94DA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57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C7E04-6146-4C5F-A6FD-D63389AAC2BA}" type="datetimeFigureOut">
              <a:rPr lang="en-GB" smtClean="0"/>
              <a:t>17/01/2023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3A7A-F0C3-4BA9-B8A1-BD36C94DA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86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9" t="11401" r="20262" b="10048"/>
          <a:stretch/>
        </p:blipFill>
        <p:spPr>
          <a:xfrm rot="16200000">
            <a:off x="2685950" y="-1463437"/>
            <a:ext cx="5302728" cy="842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2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5432" r="972" b="6790"/>
          <a:stretch/>
        </p:blipFill>
        <p:spPr>
          <a:xfrm>
            <a:off x="1369024" y="188843"/>
            <a:ext cx="7335776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1098"/>
          <a:stretch/>
        </p:blipFill>
        <p:spPr>
          <a:xfrm>
            <a:off x="1369025" y="3925956"/>
            <a:ext cx="7327714" cy="23655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83557" y="1540565"/>
            <a:ext cx="1113182" cy="367748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9134061" y="1540565"/>
            <a:ext cx="1580322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Help Button</a:t>
            </a:r>
            <a:endParaRPr lang="en-GB" dirty="0"/>
          </a:p>
        </p:txBody>
      </p:sp>
      <p:cxnSp>
        <p:nvCxnSpPr>
          <p:cNvPr id="9" name="Straight Arrow Connector 8"/>
          <p:cNvCxnSpPr>
            <a:stCxn id="7" idx="1"/>
            <a:endCxn id="6" idx="3"/>
          </p:cNvCxnSpPr>
          <p:nvPr/>
        </p:nvCxnSpPr>
        <p:spPr>
          <a:xfrm flipH="1">
            <a:off x="8696739" y="1724439"/>
            <a:ext cx="43732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69024" y="6488668"/>
            <a:ext cx="206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Figure 4. section 3.4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743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0139"/>
            <a:ext cx="7614170" cy="2862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2819" y="517945"/>
            <a:ext cx="3600953" cy="48679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3609" y="6102626"/>
            <a:ext cx="289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Figure 5. Section 3.5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92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227</Words>
  <Application>Microsoft Office PowerPoint</Application>
  <PresentationFormat>Widescreen</PresentationFormat>
  <Paragraphs>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University of Exeter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Ozsanlav-Harris, Luke</dc:creator>
  <cp:lastModifiedBy>Ozsanlav-Harris, Luke</cp:lastModifiedBy>
  <cp:revision>7</cp:revision>
  <dcterms:created xsi:type="dcterms:W3CDTF">2023-01-17T13:52:18Z</dcterms:created>
  <dcterms:modified xsi:type="dcterms:W3CDTF">2023-01-17T15:35:12Z</dcterms:modified>
</cp:coreProperties>
</file>