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1" r:id="rId9"/>
    <p:sldId id="294" r:id="rId10"/>
    <p:sldId id="262" r:id="rId11"/>
    <p:sldId id="263" r:id="rId12"/>
    <p:sldId id="264" r:id="rId13"/>
    <p:sldId id="265" r:id="rId14"/>
    <p:sldId id="266" r:id="rId15"/>
    <p:sldId id="267" r:id="rId16"/>
    <p:sldId id="268" r:id="rId17"/>
    <p:sldId id="295" r:id="rId18"/>
    <p:sldId id="296" r:id="rId19"/>
    <p:sldId id="270" r:id="rId20"/>
    <p:sldId id="297" r:id="rId21"/>
    <p:sldId id="298" r:id="rId22"/>
    <p:sldId id="271" r:id="rId23"/>
    <p:sldId id="272" r:id="rId24"/>
    <p:sldId id="269" r:id="rId25"/>
    <p:sldId id="273" r:id="rId26"/>
    <p:sldId id="274" r:id="rId27"/>
    <p:sldId id="275" r:id="rId28"/>
    <p:sldId id="276" r:id="rId29"/>
    <p:sldId id="277" r:id="rId30"/>
    <p:sldId id="278" r:id="rId31"/>
    <p:sldId id="279" r:id="rId32"/>
    <p:sldId id="280" r:id="rId33"/>
    <p:sldId id="281" r:id="rId34"/>
    <p:sldId id="282"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7" r:id="rId49"/>
  </p:sldIdLst>
  <p:sldSz cx="1080135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4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1BDFB0-D1AF-4D86-B943-28880A32EE8E}" v="1" dt="2022-03-14T13:48:22.309"/>
    <p1510:client id="{98FBC4AB-2358-4F2D-8DFC-66BE1C468D00}" v="1" dt="2022-02-11T16:14:51.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720" y="32"/>
      </p:cViewPr>
      <p:guideLst>
        <p:guide orient="horz" pos="2160"/>
        <p:guide pos="34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URV CHOUDHARY" userId="S::apurv.choudhary2020@vitstudent.ac.in::77bee033-d7a0-4a41-8f11-8b32cc6ad791" providerId="AD" clId="Web-{98FBC4AB-2358-4F2D-8DFC-66BE1C468D00}"/>
    <pc:docChg chg="sldOrd">
      <pc:chgData name="APURV CHOUDHARY" userId="S::apurv.choudhary2020@vitstudent.ac.in::77bee033-d7a0-4a41-8f11-8b32cc6ad791" providerId="AD" clId="Web-{98FBC4AB-2358-4F2D-8DFC-66BE1C468D00}" dt="2022-02-11T16:14:51.133" v="0"/>
      <pc:docMkLst>
        <pc:docMk/>
      </pc:docMkLst>
      <pc:sldChg chg="ord">
        <pc:chgData name="APURV CHOUDHARY" userId="S::apurv.choudhary2020@vitstudent.ac.in::77bee033-d7a0-4a41-8f11-8b32cc6ad791" providerId="AD" clId="Web-{98FBC4AB-2358-4F2D-8DFC-66BE1C468D00}" dt="2022-02-11T16:14:51.133" v="0"/>
        <pc:sldMkLst>
          <pc:docMk/>
          <pc:sldMk cId="0" sldId="293"/>
        </pc:sldMkLst>
      </pc:sldChg>
    </pc:docChg>
  </pc:docChgLst>
  <pc:docChgLst>
    <pc:chgData name="SRIRAM KANNAN" userId="S::sriram.kannan2020@vitstudent.ac.in::666cf48f-794b-4380-9f93-4c1a77e74320" providerId="AD" clId="Web-{641BDFB0-D1AF-4D86-B943-28880A32EE8E}"/>
    <pc:docChg chg="sldOrd">
      <pc:chgData name="SRIRAM KANNAN" userId="S::sriram.kannan2020@vitstudent.ac.in::666cf48f-794b-4380-9f93-4c1a77e74320" providerId="AD" clId="Web-{641BDFB0-D1AF-4D86-B943-28880A32EE8E}" dt="2022-03-14T13:48:22.309" v="0"/>
      <pc:docMkLst>
        <pc:docMk/>
      </pc:docMkLst>
      <pc:sldChg chg="ord">
        <pc:chgData name="SRIRAM KANNAN" userId="S::sriram.kannan2020@vitstudent.ac.in::666cf48f-794b-4380-9f93-4c1a77e74320" providerId="AD" clId="Web-{641BDFB0-D1AF-4D86-B943-28880A32EE8E}" dt="2022-03-14T13:48:22.309" v="0"/>
        <pc:sldMkLst>
          <pc:docMk/>
          <pc:sldMk cId="0" sldId="269"/>
        </pc:sldMkLst>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35:37.3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0 423,'0'0'0,"0"0"-17,0 0-45,0 0-49,0 0 14</inkml:trace>
  <inkml:trace contextRef="#ctx0" brushRef="#br0" timeOffset="1041">1093 233 239,'0'0'27,"0"0"-25,0 0-2,0 0-37,0 0-115,0 0 121,124-58-17</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1:33.8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26 1,'0'0'33,"0"0"-30,0 0 41,0 0 25,0 0-15,0 0-22,0 0-17,2-27-12,-2 27-2,0 0 1,0 0-2,0 0 0,0 0 1,0 0 1,0 0-1,0 0 1,0 0 8,0 0-1,0 0-4,0 0-4,0 0-1,0 0 0,0 0-1,0 0-10,0 17-24,0 1-56,0-4-28</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2:33.1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0 249,'0'0'27,"0"0"-27,0 0 0,0 0-7,0 0-50,0 0-73</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2:40.67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0 478 36,'0'0'27,"0"0"5,0 0 11,0 0-9,0 0-11,0 0 2,0 0-9,2-8-3,2 4 2,-2-2 2,6-2-2,-6-2 0,2 0 7,1-1 5,-3 6 0,0 0-7,0 4 15,-2 1-4,0 0-16,2 0-10,-2 0-4,5 0-2,-5 0 2,0 0-3,0 0 2,0 0-4,3 0 1,3 6-6,3 12 9,2 0 0,3 8 0,3-2 0,-1 0 0,-1-2 6,-1-4-6,-5-6 4,-1-8-4,0 2 1,-4-6 6,-2 0-3,2 0-2,5 0 23,11-2 8,20-26 1,32-16-12,30-22-18,37-16-4,26-11-1,26-5-34,8 4-65,-3 13-88</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2:55.1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49 798 92,'0'0'5,"0"0"-1,0 0-1,0 0 29,0 0-19,0 0-12,0 0 0,0 0 8,0-8 7,0 6 9,-2-5-13,-2-1 8,-3 0 5,3-4-7,0 2 2,-2 0-16,0-1 19,1 6 3,-1-1-3,2-1-6,4 2-3,0-1-4,0 2 5,0-3-2,0 3 2,0 1-4,0 3 2,0 0-1,0 0-6,0 0-5,0 0 0,0 0 0,0 0-1,0 0-1,0 0 0,0 0-3,0 0-2,0 0 2,0 0-2,0 7 5,0 8 1,0 0-3,6 3 3,3 5 4,7-1-3,-3 1-1,1 1 3,3-4-1,-3 0-2,-3-8 0,-5-2 0,2-6 1,-6-4 0,-2 2 1,2-2 4,0 0 10,9 0 9,11-18 6,20-24-15,23-15-13,20-13-1,10-9-2,15-4 0,13-7 0,10-1-1,12 0 0,0 9-11,-9 14-10,-16 19-3,-19 15-47,-26 12-64,-21 8-59</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2:33.1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0 249,'0'0'27,"0"0"-27,0 0 0,0 0-7,0 0-50,0 0-73</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3:45.8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14,'0'0'0,"0"0"-11,0 0 8</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5:18.6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 0 199,'0'0'13,"0"0"-13,0 0-31,0 0 7,0 0 20,0 0 1,0 0-2,0 0-2,0 26-11,-3-18-22</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5:19.1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0 329 293,'0'0'0,"0"0"-8,0 0-29,0 0-11,0 0 30,0 0 17,63 6 2,-34-2 2,4-2-3,5-2 2,5 0-1,3 0 0,4 0 7,3 0-8,7 0 1,1 0-1,3 0-1,3 0 1,-3 0 2,1 4 2,2 0-2,-3 0-4,4-2 2,3-2-4,5 0 4,4 0 4,5 0 1,-1 0-3,0 0 0,3 0 0,1 0 8,1-2-9,2-4-2,3-2 2,1 2-1,-1-2 5,3 2-9,0-2 4,10 2 0,3-1 7,1-1-5,-4-4-1,-2 0 7,-1-1-8,1 4 10,0 0-9,-1 0 1,2 0-2,-2 0-1,-1-4-1,-5 5 2,-2 1 2,-7 1 2,-2 0 0,-2 1 1,1-2-1,5 3-2,1 0-2,2 1 1,-5-1-2,-7-1 2,-1 3-4,-4 0 3,4 0 0,0 2 0,-2 0 2,0 0-6,-4 0 8,0 0-4,1-2 0,4 1 0,3-4-5,4-1 5,-1 2 3,1-4-3,5-4-4,1 4 4,8-2-1,3 2 1,4-1-5,-4-1 0,2 0 3,-11 2-4,1 0 6,0 2 2,-3 0 2,1 2-2,-3 4 0,3-2 5,-1 0-7,6 2 3,-3 0-2,-3 0-1,-1 0 0,-7 0-1,1 0 1,1 0 1,2 4-1,2 4-2,-4 0 1,0 2-3,1-4 2,1 2 2,0-2 1,0-2 0,-5 0 5,-1 1 0,-3 3-3,2 0-1,-1 2 0,-1 2 1,4 0-3,1 1-6,0-2 5,-2-1-8,0 1 3,-4-6-6,8 1 1,3-4-8,-5 3 16,-2-4 2,-2 1 1,-5 2 0,4-4-12,1 1-55,4-1 14,2 0-21</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7:31.4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0 459 478,'0'0'27,"0"0"-27,0 0-46,0 0 24,0 0 21,174-114-25,-94 68-57,2-2 3,-1-1-112</inkml:trace>
  <inkml:trace contextRef="#ctx0" brushRef="#br0" timeOffset="168">618 89 270,'0'0'72,"0"0"-67,0 0 11,0 0-3,0 0-7,0 0-6,31-21-8,9 1-24,11 0 5,2 4-14,-8 6-53,-12 8-67</inkml:trace>
  <inkml:trace contextRef="#ctx0" brushRef="#br0" timeOffset="360">651 309 359,'0'0'109,"0"0"-109,0 0-48,0 0 34,0 0 6,156-48 6,-69 6-13,7-8-21,-1-8-20,-6-5-44</inkml:trace>
  <inkml:trace contextRef="#ctx0" brushRef="#br0" timeOffset="17125">3510 1860 266,'0'0'70,"0"0"-70,0 0 0,0 0 4,0 0 7,0 0-9,89-44 3,-14-4-5,10-10-43,-2-4-2,-10-1-52</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8:33.88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492 307 17,'0'0'18,"0"0"-2,0 0 25,0 0 6,0 0 2,0 0-19,0 0-17,-31-45-3,28 45 12,-1 0-6,4 0-16,-2 0 4,-2 0-4,-5 0-2,-6 6 2,-10-2 0,-2 2 0,-4 3 1,4 1-2,0 2 2,4 2-2,-2 0 0,-1 0 0,1 8-1,-1 5 4,-1 2-4,0 5 4,1 1-5,4 1 4,6 0-2,1 6 1,6 2-1,0 8 1,5 2 0,4 3 0,0 5 0,0-4 5,10-2-5,15-4-1,4-6 1,6-2 3,4-4-2,2-3 2,3-4-2,3-1 4,-3-1-4,3 1 2,-5 0 0,4 0-1,-2 0 2,6 1-3,-2-5-1,1 0 2,-2-7 1,-7-2-2,-3-5 0,-3-1 0,-2-4 0,1-3 9,4 1-7,-4-3 6,1-3-8,0-1 6,4 0-5,3 0 1,3 0 0,4-1-1,3-16 7,7-5-4,4-8 1,4-2-4,1-4 5,1-2 3,1 1 0,-2-5-4,2 4 5,-7 2-3,-4 0-2,-6 1-2,-3-1-2,-7-2-1,-5 0 11,-5-4-6,-11-4 6,0-8 1,-10-2 2,-2-1-8,-4 0-5,-5 4 5,0 5-3,0 6 4,-5 2-2,-17 4-5,-3-2 10,-3 0-5,-5-1-3,-5-2-3,-7 0 1,1-1 2,-3-2-1,-1 7 3,1-3 5,-2 6-1,1 6-8,1 2 0,-4 4 0,3 2-1,1-1 1,2 6-1,8 2 0,1 8 0,4-6 0,-2 7-3,2 0 3,1-2 1,-2 5-1,5 1-4,-1-3 4,1 3 0,3 0 2,-2-2-2,-2 2 0,2 0 0,4 0-2,0 0 1,1 0 1,2 0 1,0 0-1,-2 0 0,-1 0-1,-8 0 1,-1 5-1,-9 2-3,-3 4 0,2-6-1,0 5 3,0 1-1,-3 3 3,3-3 0,2 4-2,0 1-4,-1 2 6,1 2 1,-3 8-1,2-2-2,1 2-1,6 4 0,5-7 0,7 1 3,4-4-7,5-2 3,3-4 2,3 1 2,-2-8 0,3 0 0,0-4 0,4-3 0,2 0 0,0-2 0,0 0 0,0 0 0,0 0-1,0 0-1,0 0 2,0 0 0,0 0 0,0 0 5,0 0-5,0 0 0,0 0 5,0 0-4,0 0-1,0 0 1,0 0-1,0 0 0,0 0 0,0 0 0,0 0 0,0 0 0,0 0 3,0 0-3,0 0 1,0 0 0,0 0-2,0 0 1,0 0 0,0 0 0,0 0 0,0 0 0,0 0-1,0 0 1,0 0 0,0 0 1,0 0 0,0 0-1,0 0 0,0 0 1,0 0 1,0 0 0,0 0-2,0 0-2,0 0 1,0 0-11,0 0-31,0 0-36,2-8-20,8-4-216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41:44.9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0 526 10,'0'0'0,"0"0"-5</inkml:trace>
  <inkml:trace contextRef="#ctx0" brushRef="#br0" timeOffset="2744">2171 911 192,'0'0'50,"0"0"-50,0 0 3,0 0-3,0 0 12,0 0 5,127 17-5,-40-38-3,14-5-9,7-6-27,0-5-53</inkml:trace>
  <inkml:trace contextRef="#ctx0" brushRef="#br0" timeOffset="7274">7454 105 409,'0'0'18,"0"0"-15,0 0 8,0 0-11,174-32 0,-68 12-4,22-7-77,-1 1-70</inkml:trace>
  <inkml:trace contextRef="#ctx0" brushRef="#br0" timeOffset="9204">1485 1833 283,'0'0'42,"0"0"-39,0 0-3,0 0-70,137-105 24,-63 63-146</inkml:trace>
  <inkml:trace contextRef="#ctx0" brushRef="#br0" timeOffset="15805">11513 736 268,'0'0'31,"0"0"20,0 0-37,0 0-2,0 0-12,0 0-10,179-18-81,-77-8-184</inkml:trace>
  <inkml:trace contextRef="#ctx0" brushRef="#br0" timeOffset="25400">20899 53 345,'0'0'23,"0"0"-14,0 0-9,0 0-19,161-32-2,-69 24-3,5 2-90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8:41.0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 0 199,'0'0'57,"0"0"-50,0 0-7,0 0 1,0 0 1,0 0 2,0 0 1,0 14-5,0-14 0,0 0 6,0 0 12,0 1 10,0-1-18,0 0-10,0 4-19,0 0-102</inkml:trace>
  <inkml:trace contextRef="#ctx0" brushRef="#br0" timeOffset="2795">0 268 250,'0'0'49,"0"0"-37,0 0-12,0 0-10,0 0 3,0 0 5,0 4-2,0-4-8,0 0-7,0 0 11,0 0-2,3 0-13,2 0-119</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9:07.8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233 22 6,'0'0'5,"0"0"-4,0 0 35,0 0 11,0 0-5,0 0 3,0 0-26,0-14-10,0 10-2,0 0 43,-2 4-30,-2 0-19,-3 0-1,-8 0 0,-5 18 0,-7 12 0,-4 6-1,3 8 1,-4 6 0,8 0 2,6 4 1,5 0-2,6-3 2,7-3 0,0-6-2,0-6-1,11-1 0,20-10 2,14-7 5,10-7-7,12-11 0,6 0-39,-2-21-51</inkml:trace>
  <inkml:trace contextRef="#ctx0" brushRef="#br0" timeOffset="361">504 18 321,'0'0'4,"0"0"-4,0 0-2,0 0-16,0 0 11,0 0 7,-53 96-2,42-56 2,8 1 0,3 2-4,0 8 4,0 9 9,14 8 4,4 4-4,4 0-6,1-8 3,4-11-6,-3-15 1,-5-12-2,-1-16 1,-7-8-8,0-2-20,2-22 19,0-22-26,1-16-191</inkml:trace>
  <inkml:trace contextRef="#ctx0" brushRef="#br0" timeOffset="624">584 138 39,'0'0'118,"0"0"-118,0 0-6,0 0 6,0 0 0,-27 126 0,27-79 2,0 5 8,0 2 11,4 2-1,10-2-6,5-2 1,8-7 8,0-12-12,4-2-1,1-12-6,1-6-4,0-13 8,5 0-8,0-10-23,-1-22-93</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8:42.1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920 505 63,'0'0'47,"0"0"-44,0 0-2,0 0-1,0 0 2,0 0 20,0 0 29,-3 37-9,3-33-13,0-2 0,0-2-16,0 0 3,0 0-9,0 0-7,0 0 0,0 0-1,0-8-28,0-22-69</inkml:trace>
  <inkml:trace contextRef="#ctx0" brushRef="#br0" timeOffset="23108">384 214 79,'0'0'31,"0"0"-31,0 0 0,0 0-1,0 0 3,0 0 10,0 0 32,2-13-13,-2 4-10,0-1-4,0 0 15,0-2 8,0-2-29,-2-4-9,-21-7 2,-6 1 9,-6-3-8,2 3-3,1 8 10,10 8 23,5 6 6,-2 2-34,1 0-4,-3 12-3,-4 20-4,-4 3 4,4 5-2,0 4 2,10 1 0,4 2-1,6 3 1,5 5 1,0 3-1,2-5-2,17 2 2,3-10 1,7-6-1,5-10-4,3-5 1,1-10 0,2-10-21,3-4-10,5 0-10,1-30-85</inkml:trace>
  <inkml:trace contextRef="#ctx0" brushRef="#br0" timeOffset="23550">585 101 331,'0'0'14,"0"0"-14,0 0-3,0 0-3,0 0 2,0 0 3,-15 78 1,15-37-3,0 2 2,0 7 1,0 1 16,4 1-15,13-3 4,-2-3-3,5-7 0,-5-7 0,1-8-2,-3-13-2,-1-7-13,-1-4-8,-1 0-18,9-9 5,-1-17-64</inkml:trace>
  <inkml:trace contextRef="#ctx0" brushRef="#br0" timeOffset="23828">786 64 338,'0'0'18,"0"0"-18,0 0-11,0 0 11,0 0 0,0 119 0,0-68-2,0 4 2,0 1 0,0-5 3,0-1-2,9-9 1,5-2 0,5-7-2,6-8 2,4-4 0,6-9-2,4-5 0,3-6-2,-2 0-8,1-15-39,-6-16-188</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8:44.19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681 68 143</inkml:trace>
  <inkml:trace contextRef="#ctx0" brushRef="#br0" timeOffset="27">681 68 143,'10'-54'30,"-10"56"-30,0 0-92</inkml:trace>
  <inkml:trace contextRef="#ctx0" brushRef="#br0" timeOffset="239">637 0 86,'0'0'1,"0"0"-1</inkml:trace>
  <inkml:trace contextRef="#ctx0" brushRef="#br0" timeOffset="22114">0 5774 512,'0'0'3,"0"0"-3,0 0-63,0 0 13,0 0-25,164-94 25,-84 62-64</inkml:trace>
  <inkml:trace contextRef="#ctx0" brushRef="#br0" timeOffset="22310">414 5421 366,'0'0'0,"0"0"-10,0 0-13,0 0 21,109 156-2,-69-65 4,-13 17 5,-17 13 0,-10-1 26,-19 0-3,-34-3-15,-26-1-9,-14-4-4,-8-18-62,2-18-45,14-26-123</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8:46.6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2247 345 86,'0'0'26,"0"0"-16,0 0 41,0 0-10,0 0-18,0 0-19,0 0 2,0-28-5,0 20 13,0-2-1,0 0 13,0-2-16,-7 0-10,-2-1 15,-2-2-14,-5-3-1,1-4 0,-3 1 0,-5-2 0,2 7 0,-6-2 0,-4 2 0,-6 6 1,-2-2 2,-7 0-2,-3 4-1,-5-6 0,-4 0 1,0 4-1,1-2 0,-2 6 3,3 4-3,-2 2-2,2 0 1,0 0 1,1 6 0,-1 8-2,-1 0-2,1 0 2,0 0 0,2 2-7,2 4 9,8 2 1,4 0 1,4 2-2,0-3-4,-2 4 4,1-1 0,-3 2 0,-2 0 1,2 0-1,-3 2-2,6-2 2,1 0 0,-2 0 0,5 0 1,0 0 4,5 0-9,1-1 8,2 6-3,-2 1 1,-2 4-2,2 0 5,1 2 0,-3 0-2,5-4-1,-1-2 5,1-2-7,4-3 3,3 4-3,-4-2 5,5 4-1,3 1-2,0 0-1,4 4 0,0 6 5,3 0-1,4 3-3,-1-5-2,3 2 2,0 5 1,0-8-3,3 4 0,9-3 1,2-2-1,1 1 0,4-1 1,0 4 1,-1-4 0,5 1-2,-2-1 0,1 0 2,1-4 0,-1-4 0,0-1 1,2-1-3,1-2 2,-2-2 0,0 0-2,2 0 1,2-2 0,0 1 2,2-2-3,-1 4 0,1-5 1,-2-4-1,-2 0 2,0-1-2,4 1 2,-2-4-2,7 0 2,0 2-2,-1-2 1,2 0 4,2 0 1,3 2-6,1-8 2,3 2-2,1 0 0,-1-2 4,3-4-3,-5-2 1,2-2 3,3 0-3,0 0 2,2 0-4,-2-10 8,0-4-6,3-2 2,-4-4-3,4-2 3,-3 0-3,-3-6 2,-3 4-1,0 1 5,-4-5-6,-1 3 6,1 2-4,-2 0 2,-2-4 1,-2-2-2,0-3-2,2 0 3,-4-2-2,2 0 0,-4 1-2,0 1-1,-4-4 2,0 0-2,0 0 5,-1 1 2,-2-1-7,2 2 2,-4 0 1,0 0-2,-3 1-2,-2-3 2,3-2 3,-3-2-4,0-3 2,1 1 1,-2-6-3,5 2 0,-5 3 0,0 3 0,-3 2 0,-7 4-1,0 4 3,-2-1 0,0 8-1,0-5 2,0 2 5,-2 1-4,-4 1 3,-1 0-5,0 1 8,-2-1-9,-2 2 1,-1-6-2,0 2 1,-2 2 2,1 0 1,-2 0 1,-2-5-4,-1 2-1,4 0 0,-2 4 3,5 0-1,-2 3-2,2 3 0,0-3 1,-3 4-1,-1-4 2,-1 2-2,-4-2 0,0 0 0,-3-2 0,2 0 2,-2 2-2,5 0 2,1 2-1,-2 2 1,4 2-2,-2 0 0,4 1 0,-3-1 0,3 2 4,-1 5-4,1-1 0,1 0 0,2 4 5,-1-1-4,1-2-1,4 5 1,-1-2-1,5 3 0,-2-2 5,2 2-5,0-2 0,2 3-2,0 0 5,0 0-8,0 0 5,0 0 0,0 0-1,0 0 1,0 0 0,0 0-1,0 0-5,0 0 5,0 0 0,0 0 1,0 0-2,0 0 2,0 0 2,0 0-1,0 0-1,0 0 0,0 0 0,0 0 0,0 0 0,0 0 0,0 0-1,0 0 1,0 0-4,0 0 4,0 0 0,0 0 0,0 0 0,0 0 2,0 0-3,0 0 2,0 0-1,0 0 2,0 0-1,0 0-1,0 0 0,0 0 0,0 0 0,0 0 0,0 0 1,0 0 1,0 0 1,0 0-3,0 0 0,0 0 5,0 0-5,0 0 5,0 0-3,0 0 2,0 0-3,0 0 0,0 0 2,0 0-2,0 0-1,0 0 0,0 0 3,0-2-3,0 0 1,-4-4-1,2 2 0,0 0 2,0 0-4,0 1 4,-2-4-2,-1 1 1,1-2-1,0 0-1,0 0 1,0 0 0,0-2-2,-1 4 1,1 0-1,4 4 2,0 0-1,-2 2 1,2 0-8,0 0 5,0 0-3,0 0-3,-2 0 3,2 0-1,0 0 1,0 0 2,0 0 0,-2 0-11,0 0-38,-8 12-48,-1 7 18,-5 0-12</inkml:trace>
  <inkml:trace contextRef="#ctx0" brushRef="#br0" timeOffset="7703">2040 1252 42,'0'0'203,"0"0"-203,0 0-47,0 0 23,0 0 22,0 0 2,0 0 2,0 2 6,0 2-3,0 0 6,0-4 2,0 3 5,0-3-10,0 0-4,0 1-4,0 3 0,0 0 0,0 1 1,0 0 0,-4 3 7,-4-3 7,-1 3-2,5-1-9,-2-3 0,1 3-4,0-6 1,3 4-1,2-5 5,-2 0-5,2 0-1,0 1-2,0-1 3,-2 4 0,-1 0 0,1 3 3,0-1-3,0-6 0,0 0 0,2 0 6,0 0-5,0 0-1,0 0 1,0 0 0,0 0 0,0 0-1,0 0-4,0 0 4,0 0 3,0 0-3,0 0 0,0 0-3,0 0-7,0 0-21,0 1-12,-2-1-67</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9:08.7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5387 1396 26,'0'0'91,"0"0"-34,0 0-14,0 0-29,0 0-12,0 0 0,116-46 1,-68 52 0,12 26 6,0 14-3,0 15 8,-9 12-2,-13 10-7,-20 7 2,-18-2-3,-6-10-4,-48-3 0,-29-11-65,-32-12-27</inkml:trace>
  <inkml:trace contextRef="#ctx0" brushRef="#br0" timeOffset="509">408 221 274,'0'0'0,"0"0"-55,0 0-139</inkml:trace>
  <inkml:trace contextRef="#ctx0" brushRef="#br0" timeOffset="5226">8 0 51,'0'0'56,"0"0"-45,0 0-11,0 0 0,0 0-5,0 0-15,0 0-17,-8 35 3</inkml:trace>
  <inkml:trace contextRef="#ctx0" brushRef="#br0" timeOffset="5976">4552 1741 51,'0'0'0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9:17.2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0 246 142,'0'0'32,"0"0"-5,0 0-16,0 0-1,0 0 11,0 0 11,0 0-13,0 0-1,0 0-9,0 0 1,0 0-3,0 0-1,0 0-4,0 0-2,0 0 0,0 0-2,0 0-18,0 0-19,0 0-40</inkml:trace>
  <inkml:trace contextRef="#ctx0" brushRef="#br0" timeOffset="3927">5193 32 223,'0'0'24,"0"0"-24,0 0-2,0 0 2,0 0 0,0 0 0,0 0-1,0 0 1,0 3 0,0-3 3,0 0 6,0 0 8,0 0-4,0 0-6,0 0-4,0 1-3,0 1 2,0-2 2,0 2 0,0-2-2,0 0 9,0 0-9,0 0 0,0 0-1,0 0 2,0 0-2,0 0 15,0 0-4,0 0-2,0 0-4,0 0-1,0 0-3,0 0 1,0 0-2,0 0 1,0 0-2,0 0 4,0 0 2,0 0-4,0 0 8,0 0-1,0 0-4,0 0 1,0 0 1,0 0-4,0 0 1,0 0 1,0 0-3,0 0-1,0 0-1,0 0 1,0 0 2,0 0-2,0 0 0,0 0 0,0 0-1,0 0 0,0 0 0,0 0 0,0 0-1,0 0-1,0 0-1,0 0-19,0 0-35,3-2-16,12-36-200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9:22.3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1393 184 159,'0'0'0,"0"0"-34,0 0 18,0 0 12,0 0 2,-138-42 2,109 36 16,3 2 12,-3-2-5,4-2 18,-4-2-16,2 4 8,-2-4-23,-2 4-6,-2-2-1,-3-2-3,-2 0 0,-1 2-1,-3 0 3,-3 0-2,1 4 1,-8-2 0,6 4 6,-6 2-7,-2 0-2,8 0 2,-1 0 0,5 6 2,5 4-2,2 6 0,4 0 0,4 6-4,0 6 1,-2 4 1,7 6 0,-6 7 2,1-2 0,-2 5-4,0-1 4,7 3 0,2 0 2,7 0-2,2 6 5,-1 0-1,8 5-2,-1 2 8,5-1-5,0 3 3,0 1-4,12-6-4,3 0 2,3-3 0,0-5 3,0-2-3,-1-2 3,1-4 1,5-2-5,-4 0 2,5-3 2,5-3 0,-2 0-2,4-4 3,5 2-1,-3-2-4,8-2 3,1-4 1,2-2-3,3-4 2,-2-4 5,-3-4 1,0-6 3,1-2 1,-3-2-5,2 0 4,3-2-6,-3 0-4,10 0 1,0 0-1,7 0 1,3-4-2,0-8 0,3-4 0,4 0 1,-6-4 4,7-2-5,-8-2-2,-2-4 1,1-4 4,-4 0 1,1-4-6,-6-1 2,-1 1 1,-5 0 0,-5-2-3,-3 2 0,-7 0 7,-2 0-7,-1 2 1,-1-4 2,-8 2 11,8-5 0,-4 0-9,-3-5-2,7-3 3,-12-1 0,-1-1 2,-7 3 7,-7-2 3,0-10 0,-23-1 0,-10-2-11,-3-1 0,-3 10-2,2 4 0,-2-2-2,1 4-3,0 4 0,0-1-2,0 9 2,-1 2 0,-6 2 0,-11 2 0,-20 2-2,-29 2-2,-35 2 2,-33 10-1,-32 2-5,-31 12-41,-11 0-7,-9 0-100,14 10-216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0:32.3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394 46 1,'0'0'12,"0"0"6,0 0 7,0 0 7,0 0 21,0 0 4,0 0-32,0 0 2,0 0-4,0 0-20,-4-6-2,-6 0 1,2 4 0,-1 2 10,2-2 4,-4 2-4,-7 0-5,0 0-4,-4 0-2,-2 6 0,3 6-1,-5 8 0,3 0 0,2 4-1,-2 2 1,3 0 0,2-2 1,4 7-1,1-1 0,4 6 1,0 9-1,1 3 0,3 2 0,3 4 0,2-4 2,0-4-2,0 0 4,0-2-4,0 2 2,0 0-1,7-4-1,3 2 1,-1 0-1,5 0 2,-1 3-2,1-10 0,1-1 1,1-3 3,1-5-4,-1 1 0,2-3 0,4-4 1,-2 2 2,3-4-3,1-2 0,-2-2-2,-1 0 5,3-2-4,-2 0 2,-2-3-1,7-4 0,-4 1 0,4-5 3,2-3-3,2 0 5,8 0-5,0 0 2,1-9 0,3-3-1,-3-4-1,-2-2 5,0 0 3,-7-2-2,-2-2 6,-3-2-2,-3-8 0,-5 0 4,-1-7-8,-3-9-4,-1-5 3,-3-3 0,-8 0 2,-2-2 17,0 0-8,0-2 7,0-3-10,-16 5-10,1-3-2,-1 5 1,-7 2-2,-4 0 1,-4 4-1,-7 0 2,-1-1-1,-6 2-1,-4 7 0,-7 8-1,-4 4 1,-13 8 0,-7 6 0,-4 4-32,-1 4-1,3 6-14,10 2-16,14 0 3,12 0-104</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0:50.5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61 318 296,'0'0'21,"0"0"-18,0 0-3,0 0-3,0 0 0,0 0 2,-59 60-3,59-40 4,2-6-2,14 1 2,7-4 0,11-7 0,11-1 0,12-3 0,0-4-50</inkml:trace>
  <inkml:trace contextRef="#ctx0" brushRef="#br0" timeOffset="248">352 6 434,'0'0'1,"0"0"-2,0 0-17,0 0-8,0 0 26,150-10 0,-95 22-2,-3 22 2,-6 15 0,-5 27 6,-8 26 23,-16 23 11,-15 12-21,-4 5-13,-54-2-6,-32 0-1,-29-10-109,-30-14-61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44:13.6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28 6 306,'0'0'0,"0"0"-21,0 0 16,0 0-6,151-6-14,-109 6-55</inkml:trace>
  <inkml:trace contextRef="#ctx0" brushRef="#br0" timeOffset="173">0 213 288,'0'0'0,"0"0"-6,0 0 6,0 0 3,0 0 6,139 10-9,-50-10-5,8-14-103</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0:47.6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18 668 145,'0'0'77,"0"0"-71,0 0-5,0 0 1,0 0 8,0 0 12,0 0-8,3 0-2,-8-3 5,1 1 9,-2-2 7,0 2 12,6 0-15,0 2-17,0 0-1,0 0-12,0 0 0,0 0-6,0 0-3,8 0 7,21 8 2,15 1 1,12-4 2,15 1-3,9-3 4,5-3-2,1 0-1,-3 0-1,-2 0 0,-15 4 0,-8-3 1,-17 2-1,-14-2 0,-13-1 0,-10 2 0,-4 1-4,0-3-19,0 0-10,-11 0-25,-11 0-161</inkml:trace>
  <inkml:trace contextRef="#ctx0" brushRef="#br0" timeOffset="406">540 441 385,'0'0'32,"0"0"-19,0 0-9,0 0-4,0 0-6,0 0-6,6 2 11,15 10 1,1 4 0,3-4 0,3 0 0,11 0 2,9 0 1,7 4-2,5 0 0,-6 0 0,-10-2-2,-11 2 3,-14-2-5,-11 6 2,-8 17-6,0 12 7,-19 19 0,-24 16 13,-17 8 7,-9-2-13,-5 1-1,-3-11-4,4-10-2,11-12-22,12-18-61,19-24-101</inkml:trace>
  <inkml:trace contextRef="#ctx0" brushRef="#br0" timeOffset="1787">1337 531 141,'0'0'114,"0"0"-96,0 0-12,0 0 1,0 0-6,0 0 13,0 6-3,9-6 9,18 0 17,9 0 1,12 0-8,8-8-19,6-4-7,5 2 0,-2-4-4,-4 2-3,-15-2-3,-15-2-45,-10 6 4,-19-2-26,-2 0-181</inkml:trace>
  <inkml:trace contextRef="#ctx0" brushRef="#br0" timeOffset="2070">1895 156 401,'0'0'28,"0"0"-28,0 0-2,0 0-18,0 0-3,0 0 20,0 36 1,0 6 2,2 4 0,4 0 3,1 7 10,1-1 15,4 2-14,-3-4-9,1-8 1,0-14-4,-3-10-2,-3-8 3,-2-10 4,-2 0 22,2 0 40,0-22-28,4-16-41,0-10 0,1-8 0,1-4 0,2 3 0,1 3 0,4 17-2,-1 10-3,-6 15 5,1 6-4,-4 6-2,4 0-13,4 14 8,7 20 8,3 2 1,-2 1 2,0-5 1,-3-8 0,-5-8-1,-5-8 0,-4-5 0,0-3 2,-4 0 1,4 0 4,5-7 4,2-18-6,6-7-3,3-9-1,5-2-1,-3 5 0,-2 6 0,-2 16-1,-9 10 1,-5 6-4,3 0-4,1 22-5,8 20 10,-1 11 1,4 5 2,-3-4 0,-1-4-1,-1-8-11,1-10-16,-1-12-8,-6-8-19,5-10 15,-3-2 0,7-6-9,6-24-113</inkml:trace>
  <inkml:trace contextRef="#ctx0" brushRef="#br0" timeOffset="2679">2716 26 314,'0'0'25,"0"0"34,0 0-23,0 0-22,0 0 8,0 0-20,0-26-2,0 26 0,0 0-16,0 8 5,0 22 5,6 18 6,5 22 8,5 12 8,-1 2-4,4-1-8,1-19 3,-3-8-7,8-14 1,-7-12 0,0-12-2,2-12-34,3-6-4,2-8 7,12-26-48,-2-10-134</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0:37.05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25 694 295,'0'0'6,"0"0"30,0 0-28,0 0-7,0 0 0,0 0 7,0 0 14,-25-94 21,25 78-17,0 2 7,0 2 8,0 0-13,0 4-10,0 0-5,0 4-3,0 4 2,0-2-2,0 2 4,0 0 0,0-4-5,0 4-6,0-2-3,0 2-5,0 0 1,0 0-8,0 14-1,5 16 7,2 6 6,4 2 0,0 0 0,-2-6 0,2-7 0,-5-4 3,1-6-3,-2-8 2,-3 0 2,0-7 12,1 0 17,5 0 9,17-12 19,27-24-19,34-14-34,34-19-8,35-17-1,28-12-2,20-14 2,0 8-44,-12 22-40,-23 20-16,-37 24 15,-29 16-16,-32 12-45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0:52.5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0 573 153,'0'0'58,"0"0"-47,0 0 23,0 0-16,0 0-4,0 0 10,0-12-4,0 10 6,0-2 4,0 0 10,0 2 0,0 0-5,0 2 0,0-2-10,0 2-9,0 0-2,0 0-11,0 0-3,2 0-1,-2 0 1,0 0-5,0 0 5,2 6-5,4 14 5,6 10 0,3 1 14,-1 7-13,1-1 5,1-5-4,-1-1 1,2-7 0,-7-6 1,1-4 2,-3-7 7,0-6 10,9-1 19,20-5 10,32-34-25,37-19-19,42-20-5,36-25-3,34-21-1,12-5-53,2 10-61,-26 17-85,-40 25-140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0:54.1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868 38 307,'0'0'0,"0"0"-9,0 0-2,0 0 9,0 0-4,-149-66 6,105 98 7,-11 12-4,-1 12 3,0 6 10,7 6 0,4 9 8,8 13 0,10 12-14,9 3 8,9 5-14,7-4 8,2-7-12,0 2 3,27-2-1,2-5 1,2-4-3,-2-8 0,-7-9 0,-11-5 3,-9 0 1,-2-4-3,-24-2 4,-25-4 7,-13-5 10,-10-9-5,1-6-14,4-10 5,11-8-7,17-6 4,16-4-4,14-9 1,9 3-2,0 2-3,28 6 0,22 12 3,21 9 2,14 7-2,8 8 0,-1 11 0,-10 7 0,-8 19 1,-15 13-1,-12 16 0,-14 20-1,-17 18 1,-11 13 1,-5 15 3,0-5-2,-21-5 0,1-13 0,9-13-2,11-9 0,0-11 1,38-16 0,20-11-2,25-12-5,23-12 4,24-27-59,10-38-196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1:26.7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8968 0 12,'0'0'8,"0"0"-6,0 0-2,0 0-10</inkml:trace>
  <inkml:trace contextRef="#ctx0" brushRef="#br0" timeOffset="27592">0 6774 330,'0'0'0,"0"0"-41,0 0 7,0 0 28,0 0-1,0 0-104</inkml:trace>
  <inkml:trace contextRef="#ctx0" brushRef="#br0" timeOffset="29130">2158 6782 241,'0'0'0,"0"0"-185</inkml:trace>
  <inkml:trace contextRef="#ctx0" brushRef="#br0" timeOffset="30292">7260 6847 179,'0'0'0,"0"0"-109</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1:30.1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0 148,'0'0'49,"0"0"-49,0 0-112</inkml:trace>
  <inkml:trace contextRef="#ctx0" brushRef="#br0" timeOffset="38368">1081 890 231,'0'0'95,"0"0"-71,0 0-3,0 0-9,0 0-12,0 0-7,53-10 7,-7 34 0,0 12 2,-6 14-2,-14 12 0,-19 11 1,-7 7 15,-51 12 4,-36 4-5,-25 4-2,-14-11-13,5-21-87,30-30-160</inkml:trace>
  <inkml:trace contextRef="#ctx0" brushRef="#br0" timeOffset="40161">4016 681 474,'0'0'5,"0"0"-5,0 0-82,0 0-85,0 0-43</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5:39.1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9810 12607 57,'0'0'0,"0"0"-34</inkml:trace>
  <inkml:trace contextRef="#ctx0" brushRef="#br0" timeOffset="14695">2 58 219,'0'0'0,"0"0"0,0 0-12,0 0-58</inkml:trace>
  <inkml:trace contextRef="#ctx0" brushRef="#br0" timeOffset="15205">0 265 487,'0'0'24,"0"0"-24,0 0 8,0 0-8,0 0-63,58-144-54,23 85 47,14-3-112</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6:08.1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22,'0'0'0,"0"0"-17</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3:00.5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74 52 69,'0'0'0,"0"0"-34,0 0 34,0 0 4,0 0 20,0 0-12,0 0 7,0 0 5,-7-2-3,7 2-11,0 0-6,0 0 0,0 0-4,0 0 0,0 0 0,0 0 3,-2 0 4,-2 0 12,-5 0-7,3 0-2,-2 0-8,-1 0-1,4 0-1,-1-6-5,-4-3-15,6-7-32,0-3-32</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4:04.62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 78 5,'0'0'4,"0"0"-1,0 0 20,0 0 36,0 0-35,0 0-6,-2-33-11,2 31 5,0-2 8,0-1-8,-2 3 20,-1-4-23,1 4-5,-1 0 6,1 1-2,0 1-3,0 0 2,-2-5-1,4 3 5,0 0-4,0 2-5,-2 0-1,2 0 2,0 0-3,0 0 0,0 0 0,0 0-3,0 0-11,0 0-7,0 0-5,0-4-28,0-4-26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44:23.7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0 105 280,'0'0'0,"0"0"-13,0 0 13,0 0-1,0 0-20,0 0 21,133-6-20,-63-17-56</inkml:trace>
  <inkml:trace contextRef="#ctx0" brushRef="#br0" timeOffset="3771">3346 0 189,'0'0'60,"0"0"-60,0 0-2,0 0-57,0 0-56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4:05.921"/>
    </inkml:context>
    <inkml:brush xml:id="br0">
      <inkml:brushProperty name="width" value="0.05292" units="cm"/>
      <inkml:brushProperty name="height" value="0.05292" units="cm"/>
      <inkml:brushProperty name="color" value="#FF0000"/>
      <inkml:brushProperty name="fitToCurve" value="1"/>
    </inkml:brush>
    <inkml:context xml:id="ctx1">
      <inkml:inkSource xml:id="inkSrc2">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1" timeString="2022-01-31T03:04:32.661"/>
    </inkml:context>
  </inkml:definitions>
  <inkml:trace contextRef="#ctx0" brushRef="#br0">1719 0 327,'0'0'0,"0"0"-3,0 0-7,0 0-65,0 0 9,0 0-62</inkml:trace>
  <inkml:trace contextRef="#ctx0" brushRef="#br0" timeOffset="676">1613 249 212,'0'0'0,"0"0"-44,0 0 35,0 0-24,0 0-11</inkml:trace>
  <inkml:trace contextRef="#ctx1" brushRef="#br0">0 3589</inkml:trace>
  <inkml:trace contextRef="#ctx1" brushRef="#br0" timeOffset="2218">124 2845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2:52.9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264 160 38,'0'0'74,"0"0"-26,0 0-4,0 0-11,0 0-19,0 0-2,0-1-1,0 1-9,0 0 4,0 0 7,0 0 12,0 0-6,0 0 0,0-4-2,0-3-2,0-1-10,0-2-5,0-1 0,0 0 6,0-3-5,0-4 10,0 6-1,0-2 9,0 0-11,0 2-5,0 4 3,0 2 5,0 0 5,0 6 4,0-4 1,0 4-8,0 0-9,0 0-4,0 0 0,0 0 0,0 0 0,0 0 1,0 0-1,0 0 1,0 0 2,0 0-6,0 0 3,0 0-2,0 0-3,-5 12-6,-8 8 11,-7 6 1,-3 4 1,0-2-1,-2 0 2,0 1 0,1-1-3,1-2 1,4-2-1,0 0 0,6-2 0,2-4 0,2-2 1,5-4-1,-1-4 0,3-2 0,2-4 0,0 0 1,0 0 2,0 0 1,0-2 0,0 0 0,0 0 2,0 0-2,0 0-4,0 0 2,0-2 2,0-2-3,0 0 1,0-2 0,0 2-2,0 0 0,0 4 0,0-2 0,0 2-1,0 0 0,2-2 0,3 2-1,1 0-2,5 0 1,5 0-4,7 8 2,4 12-2,4 6 2,4 6 5,3 2 1,2 0 1,0 1-2,0 1 0,0 0 5,-4 0-5,0 1 0,-3 0-1,-1-1 1,-6-6 0,-4-6 0,-6-6 0,-5-8 3,-7-4-3,-2-4 0,1 0-2,-3-2 4,0 2 3,0-2 11,0 0-12,0 0 7,0 0-10,0 2 1,0-2-2,0 0 0,0 0 0,0 0 2,0 0 0,0 0-2,0 0 1,0 0 3,0 0-4,0 0 1,0 0 0,0 0-1,0 0 0,0 2-5,0-2-21,0 0-25,0 0-29,-5 0-16,-6-6-175</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3:34.4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0 503,'0'0'0,"0"0"-79,0 0-17,0 0 1</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3:03:40.2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0 528,'0'0'0,"0"0"-1,0 0-18,0 0-68,0 0-86,0 0-75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45:04.07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0 885 250,'0'0'0,"0"0"-30,0 0 27,0 0-16,0 0-73,0 0-14</inkml:trace>
  <inkml:trace contextRef="#ctx0" brushRef="#br0" timeOffset="230">705 0 206,'0'0'2,"0"0"0,0 0-4,0 0-74</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46:00.4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0 250,'0'0'0,"0"0"-94</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47:29.67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0 136 347,'0'0'17,"0"0"-10,0 0 59,0 0-28,0 0-38,0 0-20,73-56-27,5 18-28,8-4-58</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1:43.9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1289 321,'0'0'16,"0"0"-16,0 0 31,0 0-21,0 0-9,0 0-1,-5-38 0,5 38-1,0 0-6,0 0-1,0 2 4,0 14-2,0 8 3,14 12 3,7 6 1,-2 6 8,6 0-4,-1-8 0,1-9-3,-3-8 3,-6-9-1,-3-10 2,3-4 11,19-21 31,36-48 27,47-47-55,53-44-15,50-41-5,38-26-18,28-1-20,12 19-12,-4 50 21,-37 55 14,-45 46-25,-62 31-99</inkml:trace>
  <inkml:trace contextRef="#ctx0" brushRef="#br0" timeOffset="1507">5154 1498 230,'0'0'1,"0"0"-1,0 0 0,0 0 1,-131-35 0,88 33-1,1 0 9,-9 2-8,-5 0 20,-4 0-5,-7 0-4,-2 0 2,-2 0 1,-3 0-10,-3 2 5,-2 8-8,2 2 3,-2 5-2,1 3 7,-6 4 3,-3 5-10,-3 3 8,3 4 1,3 8-7,10 4-3,5 6-2,8 0 0,6 2 7,10-2-6,12 1-1,10 5 0,10-1-2,9 9 2,4 4-2,0 0 2,22-3 2,14-2-2,11-3 1,6-4 0,7-3-1,9-4 0,5-3 4,4-2-4,7-6 5,6-4-4,-2-4 0,-2-8-1,-5-4 1,3-10 3,9-10 9,13-2-2,9-16 1,7-22-7,2-16 0,-5-10 1,-6-6-4,-11-8-1,-13 0 3,-17 6-3,-15 2 7,-15-2-1,-8 4 3,-10-2-6,-10-4 1,-6 3-5,-9-9 5,0-7-1,-2 1-1,-20 2 9,-7 6-4,-12 12 9,-3 9 2,-18 13 2,-17 9-15,-19 9 1,-21 10-7,-17 8 1,-13 6-1,2 2-5,18 0 4,30 20-2,36 8-41,42 14-45,21 6-54,9 4-114</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2-01-31T02:51:42.2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 1319 14,'0'0'18,"0"0"-15,0 0 21,0 0 1,0 0-12,0 0-1,0 0-7,-8 0 5,8 0 16,0 0-4,0 0 6,0 0-4,0 0-13,0 0-2,0 0-1,0 0-4,0 0 4,0 0-3,0 0 1,-2 0-1,2 0 1,0 0 2,-2 0-1,2 0 4,0 0 0,0 0 0,0 0-1,0 0-3,0 0-1,0 0-4,0 0 1,0 0-1,0 0-1,0 0 0,0 0 5,0 0 3,0 0 2,0 0 3,0 0-4,0 0 0,0 0-7,0 0-3,0 0 0,0 0-1,0 0-5,0 4 6,0 6-2,2 7 2,6 2 0,1 2 0,0 1 1,2-3-1,-4 2 5,1-5-3,0-3-1,-2-2 0,1-3 1,-3-4 2,0 0-1,-1-4 0,4 0 8,15 0 31,25-36 23,34-31-26,41-31-31,36-34 2,39-31-10,37-29 0,30-20-27,19 3-50,-4 30-1,-29 47 5,-58 44-37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1" y="2130426"/>
            <a:ext cx="9181148" cy="1470025"/>
          </a:xfrm>
        </p:spPr>
        <p:txBody>
          <a:bodyPr/>
          <a:lstStyle/>
          <a:p>
            <a:r>
              <a:rPr lang="en-US"/>
              <a:t>Click to edit Master title style</a:t>
            </a:r>
          </a:p>
        </p:txBody>
      </p:sp>
      <p:sp>
        <p:nvSpPr>
          <p:cNvPr id="3" name="Subtitle 2"/>
          <p:cNvSpPr>
            <a:spLocks noGrp="1"/>
          </p:cNvSpPr>
          <p:nvPr>
            <p:ph type="subTitle" idx="1"/>
          </p:nvPr>
        </p:nvSpPr>
        <p:spPr>
          <a:xfrm>
            <a:off x="1620203" y="3886200"/>
            <a:ext cx="756094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79" y="274639"/>
            <a:ext cx="2430304"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0067" y="274639"/>
            <a:ext cx="7110889"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4406901"/>
            <a:ext cx="9181148"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53232" y="2906713"/>
            <a:ext cx="918114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0068" y="1600201"/>
            <a:ext cx="4770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90686" y="1600201"/>
            <a:ext cx="4770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0068" y="1535113"/>
            <a:ext cx="477247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0068" y="2174875"/>
            <a:ext cx="477247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86936" y="1535113"/>
            <a:ext cx="47743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486936" y="2174875"/>
            <a:ext cx="477434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273050"/>
            <a:ext cx="355357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23028" y="273051"/>
            <a:ext cx="603825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0068" y="1435101"/>
            <a:ext cx="355357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4800600"/>
            <a:ext cx="648081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17140" y="612775"/>
            <a:ext cx="648081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17140" y="5367338"/>
            <a:ext cx="648081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68" y="274638"/>
            <a:ext cx="9721215"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40068" y="1600201"/>
            <a:ext cx="9721215"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068" y="6356351"/>
            <a:ext cx="252031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2/8/2024</a:t>
            </a:fld>
            <a:endParaRPr lang="en-US"/>
          </a:p>
        </p:txBody>
      </p:sp>
      <p:sp>
        <p:nvSpPr>
          <p:cNvPr id="5" name="Footer Placeholder 4"/>
          <p:cNvSpPr>
            <a:spLocks noGrp="1"/>
          </p:cNvSpPr>
          <p:nvPr>
            <p:ph type="ftr" sz="quarter" idx="3"/>
          </p:nvPr>
        </p:nvSpPr>
        <p:spPr>
          <a:xfrm>
            <a:off x="3690461" y="6356351"/>
            <a:ext cx="34204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0968" y="6356351"/>
            <a:ext cx="252031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7"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4.png"/><Relationship Id="rId16" Type="http://schemas.openxmlformats.org/officeDocument/2006/relationships/image" Target="../media/image1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customXml" Target="../ink/ink20.xml"/><Relationship Id="rId18" Type="http://schemas.openxmlformats.org/officeDocument/2006/relationships/image" Target="../media/image133.png"/><Relationship Id="rId26" Type="http://schemas.openxmlformats.org/officeDocument/2006/relationships/image" Target="../media/image137.png"/><Relationship Id="rId3" Type="http://schemas.openxmlformats.org/officeDocument/2006/relationships/customXml" Target="../ink/ink19.xml"/><Relationship Id="rId21" Type="http://schemas.openxmlformats.org/officeDocument/2006/relationships/customXml" Target="../ink/ink24.xml"/><Relationship Id="rId12" Type="http://schemas.openxmlformats.org/officeDocument/2006/relationships/image" Target="../media/image130.png"/><Relationship Id="rId17" Type="http://schemas.openxmlformats.org/officeDocument/2006/relationships/customXml" Target="../ink/ink22.xml"/><Relationship Id="rId2" Type="http://schemas.openxmlformats.org/officeDocument/2006/relationships/image" Target="../media/image5.png"/><Relationship Id="rId16" Type="http://schemas.openxmlformats.org/officeDocument/2006/relationships/image" Target="../media/image132.png"/><Relationship Id="rId20" Type="http://schemas.openxmlformats.org/officeDocument/2006/relationships/image" Target="../media/image134.png"/><Relationship Id="rId29" Type="http://schemas.openxmlformats.org/officeDocument/2006/relationships/customXml" Target="../ink/ink27.xml"/><Relationship Id="rId1" Type="http://schemas.openxmlformats.org/officeDocument/2006/relationships/slideLayout" Target="../slideLayouts/slideLayout2.xml"/><Relationship Id="rId15" Type="http://schemas.openxmlformats.org/officeDocument/2006/relationships/customXml" Target="../ink/ink21.xml"/><Relationship Id="rId23" Type="http://schemas.openxmlformats.org/officeDocument/2006/relationships/customXml" Target="../ink/ink25.xml"/><Relationship Id="rId28" Type="http://schemas.openxmlformats.org/officeDocument/2006/relationships/image" Target="../media/image138.png"/><Relationship Id="rId19" Type="http://schemas.openxmlformats.org/officeDocument/2006/relationships/customXml" Target="../ink/ink23.xml"/><Relationship Id="rId14" Type="http://schemas.openxmlformats.org/officeDocument/2006/relationships/image" Target="../media/image131.png"/><Relationship Id="rId22" Type="http://schemas.openxmlformats.org/officeDocument/2006/relationships/image" Target="../media/image135.png"/><Relationship Id="rId27" Type="http://schemas.openxmlformats.org/officeDocument/2006/relationships/customXml" Target="../ink/ink26.xml"/><Relationship Id="rId30" Type="http://schemas.openxmlformats.org/officeDocument/2006/relationships/image" Target="../media/image139.png"/></Relationships>
</file>

<file path=ppt/slides/_rels/slide12.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customXml" Target="../ink/ink33.xml"/><Relationship Id="rId3" Type="http://schemas.openxmlformats.org/officeDocument/2006/relationships/customXml" Target="../ink/ink28.xml"/><Relationship Id="rId7" Type="http://schemas.openxmlformats.org/officeDocument/2006/relationships/customXml" Target="../ink/ink30.xml"/><Relationship Id="rId12" Type="http://schemas.openxmlformats.org/officeDocument/2006/relationships/image" Target="../media/image14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2.png"/><Relationship Id="rId11" Type="http://schemas.openxmlformats.org/officeDocument/2006/relationships/customXml" Target="../ink/ink32.xml"/><Relationship Id="rId5" Type="http://schemas.openxmlformats.org/officeDocument/2006/relationships/customXml" Target="../ink/ink29.xml"/><Relationship Id="rId10" Type="http://schemas.openxmlformats.org/officeDocument/2006/relationships/image" Target="../media/image144.png"/><Relationship Id="rId4" Type="http://schemas.openxmlformats.org/officeDocument/2006/relationships/image" Target="../media/image141.png"/><Relationship Id="rId9" Type="http://schemas.openxmlformats.org/officeDocument/2006/relationships/customXml" Target="../ink/ink31.xml"/><Relationship Id="rId14" Type="http://schemas.openxmlformats.org/officeDocument/2006/relationships/image" Target="../media/image146.png"/></Relationships>
</file>

<file path=ppt/slides/_rels/slide13.xml.rels><?xml version="1.0" encoding="UTF-8" standalone="yes"?>
<Relationships xmlns="http://schemas.openxmlformats.org/package/2006/relationships"><Relationship Id="rId3" Type="http://schemas.openxmlformats.org/officeDocument/2006/relationships/customXml" Target="../ink/ink34.xml"/><Relationship Id="rId7" Type="http://schemas.openxmlformats.org/officeDocument/2006/relationships/customXml" Target="../ink/ink3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9.png"/><Relationship Id="rId14" Type="http://schemas.openxmlformats.org/officeDocument/2006/relationships/image" Target="../media/image153.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12.png"/><Relationship Id="rId1" Type="http://schemas.openxmlformats.org/officeDocument/2006/relationships/slideLayout" Target="../slideLayouts/slideLayout2.xml"/><Relationship Id="rId10" Type="http://schemas.openxmlformats.org/officeDocument/2006/relationships/image" Target="../media/image195.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customXml" Target="../ink/ink40.xml"/><Relationship Id="rId18" Type="http://schemas.openxmlformats.org/officeDocument/2006/relationships/image" Target="../media/image165.png"/><Relationship Id="rId51" Type="http://schemas.openxmlformats.org/officeDocument/2006/relationships/customXml" Target="../ink/ink43.xml"/><Relationship Id="rId3" Type="http://schemas.openxmlformats.org/officeDocument/2006/relationships/customXml" Target="../ink/ink38.xml"/><Relationship Id="rId50" Type="http://schemas.openxmlformats.org/officeDocument/2006/relationships/image" Target="../media/image10.png"/><Relationship Id="rId7" Type="http://schemas.openxmlformats.org/officeDocument/2006/relationships/customXml" Target="../ink/ink39.xml"/><Relationship Id="rId12" Type="http://schemas.openxmlformats.org/officeDocument/2006/relationships/image" Target="../media/image16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90.png"/><Relationship Id="rId15" Type="http://schemas.openxmlformats.org/officeDocument/2006/relationships/customXml" Target="../ink/ink41.xml"/><Relationship Id="rId19" Type="http://schemas.openxmlformats.org/officeDocument/2006/relationships/customXml" Target="../ink/ink42.xml"/><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3.xml"/><Relationship Id="rId29"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customXml" Target="../ink/ink6.xml"/><Relationship Id="rId23" Type="http://schemas.openxmlformats.org/officeDocument/2006/relationships/image" Target="../media/image48.png"/><Relationship Id="rId10" Type="http://schemas.openxmlformats.org/officeDocument/2006/relationships/customXml" Target="../ink/ink5.xml"/><Relationship Id="rId4" Type="http://schemas.openxmlformats.org/officeDocument/2006/relationships/customXml" Target="../ink/ink4.xml"/><Relationship Id="rId9" Type="http://schemas.openxmlformats.org/officeDocument/2006/relationships/image" Target="../media/image41.png"/></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7.xml"/><Relationship Id="rId47" Type="http://schemas.openxmlformats.org/officeDocument/2006/relationships/customXml" Target="../ink/ink10.xml"/><Relationship Id="rId46" Type="http://schemas.openxmlformats.org/officeDocument/2006/relationships/image" Target="../media/image83.png"/><Relationship Id="rId2" Type="http://schemas.openxmlformats.org/officeDocument/2006/relationships/image" Target="../media/image2.png"/><Relationship Id="rId1" Type="http://schemas.openxmlformats.org/officeDocument/2006/relationships/slideLayout" Target="../slideLayouts/slideLayout2.xml"/><Relationship Id="rId11" Type="http://schemas.openxmlformats.org/officeDocument/2006/relationships/customXml" Target="../ink/ink8.xml"/><Relationship Id="rId45" Type="http://schemas.openxmlformats.org/officeDocument/2006/relationships/customXml" Target="../ink/ink9.xml"/><Relationship Id="rId58" Type="http://schemas.openxmlformats.org/officeDocument/2006/relationships/image" Target="../media/image89.png"/><Relationship Id="rId10" Type="http://schemas.openxmlformats.org/officeDocument/2006/relationships/image" Target="../media/image65.png"/><Relationship Id="rId44" Type="http://schemas.openxmlformats.org/officeDocument/2006/relationships/image" Target="../media/image82.png"/></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5.png"/><Relationship Id="rId2" Type="http://schemas.openxmlformats.org/officeDocument/2006/relationships/customXml" Target="../ink/ink11.xml"/><Relationship Id="rId1" Type="http://schemas.openxmlformats.org/officeDocument/2006/relationships/slideLayout" Target="../slideLayouts/slideLayout2.xml"/><Relationship Id="rId15" Type="http://schemas.openxmlformats.org/officeDocument/2006/relationships/image" Target="../media/image96.png"/><Relationship Id="rId10" Type="http://schemas.openxmlformats.org/officeDocument/2006/relationships/customXml" Target="../ink/ink12.xml"/><Relationship Id="rId9" Type="http://schemas.openxmlformats.org/officeDocument/2006/relationships/image" Target="../media/image10.png"/><Relationship Id="rId14" Type="http://schemas.openxmlformats.org/officeDocument/2006/relationships/customXml" Target="../ink/ink13.xml"/></Relationships>
</file>

<file path=ppt/slides/_rels/slide6.xml.rels><?xml version="1.0" encoding="UTF-8" standalone="yes"?>
<Relationships xmlns="http://schemas.openxmlformats.org/package/2006/relationships"><Relationship Id="rId2" Type="http://schemas.openxmlformats.org/officeDocument/2006/relationships/customXml" Target="../ink/ink14.xml"/><Relationship Id="rId1" Type="http://schemas.openxmlformats.org/officeDocument/2006/relationships/slideLayout" Target="../slideLayouts/slideLayout2.xml"/><Relationship Id="rId10" Type="http://schemas.openxmlformats.org/officeDocument/2006/relationships/image" Target="../media/image3.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customXml" Target="../ink/ink16.xml"/><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customXml" Target="../ink/ink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101" y="1143000"/>
            <a:ext cx="9181148" cy="1470025"/>
          </a:xfrm>
        </p:spPr>
        <p:txBody>
          <a:bodyPr/>
          <a:lstStyle/>
          <a:p>
            <a:r>
              <a:rPr lang="en-US" b="1" dirty="0">
                <a:solidFill>
                  <a:srgbClr val="7030A0"/>
                </a:solidFill>
              </a:rPr>
              <a:t>Module 3: Bandwidth and Power Efficient AM Systems</a:t>
            </a:r>
            <a:endParaRPr lang="en-US" dirty="0">
              <a:solidFill>
                <a:srgbClr val="7030A0"/>
              </a:solidFill>
            </a:endParaRPr>
          </a:p>
        </p:txBody>
      </p:sp>
      <mc:AlternateContent xmlns:mc="http://schemas.openxmlformats.org/markup-compatibility/2006" xmlns:p14="http://schemas.microsoft.com/office/powerpoint/2010/main">
        <mc:Choice Requires="p14">
          <p:contentPart p14:bwMode="auto" r:id="rId2">
            <p14:nvContentPartPr>
              <p14:cNvPr id="1033" name="Ink 9"/>
              <p14:cNvContentPartPr>
                <a14:cpLocks xmlns:a14="http://schemas.microsoft.com/office/drawing/2010/main" noRot="1" noChangeAspect="1" noEditPoints="1" noChangeArrowheads="1" noChangeShapeType="1"/>
              </p14:cNvContentPartPr>
              <p14:nvPr/>
            </p14:nvContentPartPr>
            <p14:xfrm>
              <a:off x="6073775" y="1736725"/>
              <a:ext cx="438150" cy="84138"/>
            </p14:xfrm>
          </p:contentPart>
        </mc:Choice>
        <mc:Fallback xmlns="">
          <p:pic>
            <p:nvPicPr>
              <p:cNvPr id="1033" name="Ink 9"/>
              <p:cNvPicPr>
                <a:picLocks noRot="1" noChangeAspect="1" noEditPoints="1" noChangeArrowheads="1" noChangeShapeType="1"/>
              </p:cNvPicPr>
              <p:nvPr/>
            </p:nvPicPr>
            <p:blipFill>
              <a:blip r:embed="rId17"/>
              <a:stretch>
                <a:fillRect/>
              </a:stretch>
            </p:blipFill>
            <p:spPr>
              <a:xfrm>
                <a:off x="6064422" y="1727376"/>
                <a:ext cx="456856" cy="102835"/>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Power Calculations of DSBSC Wave</a:t>
            </a:r>
            <a:br>
              <a:rPr lang="en-US" b="1" dirty="0">
                <a:solidFill>
                  <a:srgbClr val="7030A0"/>
                </a:solidFill>
              </a:rPr>
            </a:br>
            <a:endParaRPr lang="en-US" dirty="0"/>
          </a:p>
        </p:txBody>
      </p:sp>
      <p:sp>
        <p:nvSpPr>
          <p:cNvPr id="3" name="Content Placeholder 2"/>
          <p:cNvSpPr>
            <a:spLocks noGrp="1"/>
          </p:cNvSpPr>
          <p:nvPr>
            <p:ph idx="1"/>
          </p:nvPr>
        </p:nvSpPr>
        <p:spPr>
          <a:xfrm>
            <a:off x="523875" y="1295400"/>
            <a:ext cx="9721215" cy="4525963"/>
          </a:xfrm>
        </p:spPr>
        <p:txBody>
          <a:bodyPr/>
          <a:lstStyle/>
          <a:p>
            <a:r>
              <a:rPr lang="en-US" dirty="0"/>
              <a:t>P=V</a:t>
            </a:r>
            <a:r>
              <a:rPr lang="en-US" baseline="-25000" dirty="0"/>
              <a:t>rms</a:t>
            </a:r>
            <a:r>
              <a:rPr lang="en-US" baseline="30000" dirty="0"/>
              <a:t>2</a:t>
            </a:r>
            <a:r>
              <a:rPr lang="en-US" dirty="0"/>
              <a:t>/R=(</a:t>
            </a:r>
            <a:r>
              <a:rPr lang="en-US" dirty="0" err="1"/>
              <a:t>v</a:t>
            </a:r>
            <a:r>
              <a:rPr lang="en-US" baseline="-25000" dirty="0" err="1"/>
              <a:t>m</a:t>
            </a:r>
            <a:r>
              <a:rPr lang="en-US" baseline="-25000"/>
              <a:t> </a:t>
            </a:r>
            <a:r>
              <a:rPr lang="en-US"/>
              <a:t>/ √2)</a:t>
            </a:r>
            <a:r>
              <a:rPr lang="en-US" baseline="30000"/>
              <a:t>2</a:t>
            </a:r>
            <a:r>
              <a:rPr lang="en-US"/>
              <a:t>/R</a:t>
            </a:r>
            <a:endParaRPr lang="en-US" dirty="0"/>
          </a:p>
          <a:p>
            <a:r>
              <a:rPr lang="en-US" dirty="0"/>
              <a:t/>
            </a:r>
            <a:br>
              <a:rPr lang="en-US" dirty="0"/>
            </a:b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14475" y="1828800"/>
            <a:ext cx="7132637" cy="4754563"/>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10248" name="Ink 8"/>
              <p14:cNvContentPartPr>
                <a14:cpLocks xmlns:a14="http://schemas.microsoft.com/office/drawing/2010/main" noRot="1" noChangeAspect="1" noEditPoints="1" noChangeArrowheads="1" noChangeShapeType="1"/>
              </p14:cNvContentPartPr>
              <p14:nvPr/>
            </p14:nvContentPartPr>
            <p14:xfrm>
              <a:off x="823913" y="2951163"/>
              <a:ext cx="1409700" cy="669925"/>
            </p14:xfrm>
          </p:contentPart>
        </mc:Choice>
        <mc:Fallback xmlns="">
          <p:pic>
            <p:nvPicPr>
              <p:cNvPr id="10248" name="Ink 8"/>
              <p:cNvPicPr>
                <a:picLocks noRot="1" noChangeAspect="1" noEditPoints="1" noChangeArrowheads="1" noChangeShapeType="1"/>
              </p:cNvPicPr>
              <p:nvPr/>
            </p:nvPicPr>
            <p:blipFill>
              <a:blip r:embed="rId16"/>
              <a:stretch>
                <a:fillRect/>
              </a:stretch>
            </p:blipFill>
            <p:spPr>
              <a:xfrm>
                <a:off x="814556" y="2941798"/>
                <a:ext cx="1428414" cy="688654"/>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BALANCED MODULATOR</a:t>
            </a:r>
          </a:p>
        </p:txBody>
      </p:sp>
      <p:pic>
        <p:nvPicPr>
          <p:cNvPr id="4098" name="Picture 2"/>
          <p:cNvPicPr>
            <a:picLocks noChangeAspect="1" noChangeArrowheads="1"/>
          </p:cNvPicPr>
          <p:nvPr/>
        </p:nvPicPr>
        <p:blipFill>
          <a:blip r:embed="rId2" cstate="print"/>
          <a:srcRect/>
          <a:stretch>
            <a:fillRect/>
          </a:stretch>
        </p:blipFill>
        <p:spPr bwMode="auto">
          <a:xfrm>
            <a:off x="2074863" y="1406525"/>
            <a:ext cx="6651625" cy="4537075"/>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11270" name="Ink 6"/>
              <p14:cNvContentPartPr>
                <a14:cpLocks xmlns:a14="http://schemas.microsoft.com/office/drawing/2010/main" noRot="1" noChangeAspect="1" noEditPoints="1" noChangeArrowheads="1" noChangeShapeType="1"/>
              </p14:cNvContentPartPr>
              <p14:nvPr/>
            </p14:nvContentPartPr>
            <p14:xfrm>
              <a:off x="3030538" y="1728788"/>
              <a:ext cx="777875" cy="584200"/>
            </p14:xfrm>
          </p:contentPart>
        </mc:Choice>
        <mc:Fallback xmlns="">
          <p:pic>
            <p:nvPicPr>
              <p:cNvPr id="11270" name="Ink 6"/>
              <p:cNvPicPr>
                <a:picLocks noRot="1" noChangeAspect="1" noEditPoints="1" noChangeArrowheads="1" noChangeShapeType="1"/>
              </p:cNvPicPr>
              <p:nvPr/>
            </p:nvPicPr>
            <p:blipFill>
              <a:blip r:embed="rId12"/>
              <a:stretch>
                <a:fillRect/>
              </a:stretch>
            </p:blipFill>
            <p:spPr>
              <a:xfrm>
                <a:off x="3021239" y="1719509"/>
                <a:ext cx="796472" cy="60275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271" name="Ink 7"/>
              <p14:cNvContentPartPr>
                <a14:cpLocks xmlns:a14="http://schemas.microsoft.com/office/drawing/2010/main" noRot="1" noChangeAspect="1" noEditPoints="1" noChangeArrowheads="1" noChangeShapeType="1"/>
              </p14:cNvContentPartPr>
              <p14:nvPr/>
            </p14:nvContentPartPr>
            <p14:xfrm>
              <a:off x="5727700" y="2578100"/>
              <a:ext cx="14288" cy="98425"/>
            </p14:xfrm>
          </p:contentPart>
        </mc:Choice>
        <mc:Fallback xmlns="">
          <p:pic>
            <p:nvPicPr>
              <p:cNvPr id="11271" name="Ink 7"/>
              <p:cNvPicPr>
                <a:picLocks noRot="1" noChangeAspect="1" noEditPoints="1" noChangeArrowheads="1" noChangeShapeType="1"/>
              </p:cNvPicPr>
              <p:nvPr/>
            </p:nvPicPr>
            <p:blipFill>
              <a:blip r:embed="rId14"/>
              <a:stretch>
                <a:fillRect/>
              </a:stretch>
            </p:blipFill>
            <p:spPr>
              <a:xfrm>
                <a:off x="5717924" y="2568657"/>
                <a:ext cx="33840" cy="117311"/>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272" name="Ink 8"/>
              <p14:cNvContentPartPr>
                <a14:cpLocks xmlns:a14="http://schemas.microsoft.com/office/drawing/2010/main" noRot="1" noChangeAspect="1" noEditPoints="1" noChangeArrowheads="1" noChangeShapeType="1"/>
              </p14:cNvContentPartPr>
              <p14:nvPr/>
            </p14:nvContentPartPr>
            <p14:xfrm>
              <a:off x="5067300" y="2620963"/>
              <a:ext cx="320675" cy="271462"/>
            </p14:xfrm>
          </p:contentPart>
        </mc:Choice>
        <mc:Fallback xmlns="">
          <p:pic>
            <p:nvPicPr>
              <p:cNvPr id="11272" name="Ink 8"/>
              <p:cNvPicPr>
                <a:picLocks noRot="1" noChangeAspect="1" noEditPoints="1" noChangeArrowheads="1" noChangeShapeType="1"/>
              </p:cNvPicPr>
              <p:nvPr/>
            </p:nvPicPr>
            <p:blipFill>
              <a:blip r:embed="rId16"/>
              <a:stretch>
                <a:fillRect/>
              </a:stretch>
            </p:blipFill>
            <p:spPr>
              <a:xfrm>
                <a:off x="5057984" y="2611615"/>
                <a:ext cx="339306" cy="290159"/>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273" name="Ink 9"/>
              <p14:cNvContentPartPr>
                <a14:cpLocks xmlns:a14="http://schemas.microsoft.com/office/drawing/2010/main" noRot="1" noChangeAspect="1" noEditPoints="1" noChangeArrowheads="1" noChangeShapeType="1"/>
              </p14:cNvContentPartPr>
              <p14:nvPr/>
            </p14:nvContentPartPr>
            <p14:xfrm>
              <a:off x="5211763" y="4592638"/>
              <a:ext cx="403225" cy="247650"/>
            </p14:xfrm>
          </p:contentPart>
        </mc:Choice>
        <mc:Fallback xmlns="">
          <p:pic>
            <p:nvPicPr>
              <p:cNvPr id="11273" name="Ink 9"/>
              <p:cNvPicPr>
                <a:picLocks noRot="1" noChangeAspect="1" noEditPoints="1" noChangeArrowheads="1" noChangeShapeType="1"/>
              </p:cNvPicPr>
              <p:nvPr/>
            </p:nvPicPr>
            <p:blipFill>
              <a:blip r:embed="rId18"/>
              <a:stretch>
                <a:fillRect/>
              </a:stretch>
            </p:blipFill>
            <p:spPr>
              <a:xfrm>
                <a:off x="5202369" y="4583333"/>
                <a:ext cx="422013" cy="2662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274" name="Ink 10"/>
              <p14:cNvContentPartPr>
                <a14:cpLocks xmlns:a14="http://schemas.microsoft.com/office/drawing/2010/main" noRot="1" noChangeAspect="1" noEditPoints="1" noChangeArrowheads="1" noChangeShapeType="1"/>
              </p14:cNvContentPartPr>
              <p14:nvPr/>
            </p14:nvContentPartPr>
            <p14:xfrm>
              <a:off x="5483225" y="2649538"/>
              <a:ext cx="249238" cy="2413000"/>
            </p14:xfrm>
          </p:contentPart>
        </mc:Choice>
        <mc:Fallback xmlns="">
          <p:pic>
            <p:nvPicPr>
              <p:cNvPr id="11274" name="Ink 10"/>
              <p:cNvPicPr>
                <a:picLocks noRot="1" noChangeAspect="1" noEditPoints="1" noChangeArrowheads="1" noChangeShapeType="1"/>
              </p:cNvPicPr>
              <p:nvPr/>
            </p:nvPicPr>
            <p:blipFill>
              <a:blip r:embed="rId20"/>
              <a:stretch>
                <a:fillRect/>
              </a:stretch>
            </p:blipFill>
            <p:spPr>
              <a:xfrm>
                <a:off x="5473847" y="2640177"/>
                <a:ext cx="267994" cy="243172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275" name="Ink 11"/>
              <p14:cNvContentPartPr>
                <a14:cpLocks xmlns:a14="http://schemas.microsoft.com/office/drawing/2010/main" noRot="1" noChangeAspect="1" noEditPoints="1" noChangeArrowheads="1" noChangeShapeType="1"/>
              </p14:cNvContentPartPr>
              <p14:nvPr/>
            </p14:nvContentPartPr>
            <p14:xfrm>
              <a:off x="3028950" y="4710113"/>
              <a:ext cx="869950" cy="849312"/>
            </p14:xfrm>
          </p:contentPart>
        </mc:Choice>
        <mc:Fallback xmlns="">
          <p:pic>
            <p:nvPicPr>
              <p:cNvPr id="11275" name="Ink 11"/>
              <p:cNvPicPr>
                <a:picLocks noRot="1" noChangeAspect="1" noEditPoints="1" noChangeArrowheads="1" noChangeShapeType="1"/>
              </p:cNvPicPr>
              <p:nvPr/>
            </p:nvPicPr>
            <p:blipFill>
              <a:blip r:embed="rId22"/>
              <a:stretch>
                <a:fillRect/>
              </a:stretch>
            </p:blipFill>
            <p:spPr>
              <a:xfrm>
                <a:off x="3019623" y="4700784"/>
                <a:ext cx="888605" cy="86797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277" name="Ink 13"/>
              <p14:cNvContentPartPr>
                <a14:cpLocks xmlns:a14="http://schemas.microsoft.com/office/drawing/2010/main" noRot="1" noChangeAspect="1" noEditPoints="1" noChangeArrowheads="1" noChangeShapeType="1"/>
              </p14:cNvContentPartPr>
              <p14:nvPr/>
            </p14:nvContentPartPr>
            <p14:xfrm>
              <a:off x="3363913" y="2170113"/>
              <a:ext cx="2106612" cy="755650"/>
            </p14:xfrm>
          </p:contentPart>
        </mc:Choice>
        <mc:Fallback xmlns="">
          <p:pic>
            <p:nvPicPr>
              <p:cNvPr id="11277" name="Ink 13"/>
              <p:cNvPicPr>
                <a:picLocks noRot="1" noChangeAspect="1" noEditPoints="1" noChangeArrowheads="1" noChangeShapeType="1"/>
              </p:cNvPicPr>
              <p:nvPr/>
            </p:nvPicPr>
            <p:blipFill>
              <a:blip r:embed="rId26"/>
              <a:stretch>
                <a:fillRect/>
              </a:stretch>
            </p:blipFill>
            <p:spPr>
              <a:xfrm>
                <a:off x="3354577" y="2160753"/>
                <a:ext cx="2125283" cy="77437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278" name="Ink 14"/>
              <p14:cNvContentPartPr>
                <a14:cpLocks xmlns:a14="http://schemas.microsoft.com/office/drawing/2010/main" noRot="1" noChangeAspect="1" noEditPoints="1" noChangeArrowheads="1" noChangeShapeType="1"/>
              </p14:cNvContentPartPr>
              <p14:nvPr/>
            </p14:nvContentPartPr>
            <p14:xfrm>
              <a:off x="5118100" y="4587875"/>
              <a:ext cx="1876425" cy="88900"/>
            </p14:xfrm>
          </p:contentPart>
        </mc:Choice>
        <mc:Fallback xmlns="">
          <p:pic>
            <p:nvPicPr>
              <p:cNvPr id="11278" name="Ink 14"/>
              <p:cNvPicPr>
                <a:picLocks noRot="1" noChangeAspect="1" noEditPoints="1" noChangeArrowheads="1" noChangeShapeType="1"/>
              </p:cNvPicPr>
              <p:nvPr/>
            </p:nvPicPr>
            <p:blipFill>
              <a:blip r:embed="rId28"/>
              <a:stretch>
                <a:fillRect/>
              </a:stretch>
            </p:blipFill>
            <p:spPr>
              <a:xfrm>
                <a:off x="5108743" y="4578479"/>
                <a:ext cx="1895139" cy="107692"/>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279" name="Ink 15"/>
              <p14:cNvContentPartPr>
                <a14:cpLocks xmlns:a14="http://schemas.microsoft.com/office/drawing/2010/main" noRot="1" noChangeAspect="1" noEditPoints="1" noChangeArrowheads="1" noChangeShapeType="1"/>
              </p14:cNvContentPartPr>
              <p14:nvPr/>
            </p14:nvContentPartPr>
            <p14:xfrm>
              <a:off x="7783513" y="3294063"/>
              <a:ext cx="795337" cy="633412"/>
            </p14:xfrm>
          </p:contentPart>
        </mc:Choice>
        <mc:Fallback xmlns="">
          <p:pic>
            <p:nvPicPr>
              <p:cNvPr id="11279" name="Ink 15"/>
              <p:cNvPicPr>
                <a:picLocks noRot="1" noChangeAspect="1" noEditPoints="1" noChangeArrowheads="1" noChangeShapeType="1"/>
              </p:cNvPicPr>
              <p:nvPr/>
            </p:nvPicPr>
            <p:blipFill>
              <a:blip r:embed="rId30"/>
              <a:stretch>
                <a:fillRect/>
              </a:stretch>
            </p:blipFill>
            <p:spPr>
              <a:xfrm>
                <a:off x="7774186" y="3284700"/>
                <a:ext cx="813992" cy="652137"/>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BALANCED MODULATOR</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508250" y="2268538"/>
            <a:ext cx="5783263" cy="2320925"/>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12290" name="Ink 2"/>
              <p14:cNvContentPartPr>
                <a14:cpLocks xmlns:a14="http://schemas.microsoft.com/office/drawing/2010/main" noRot="1" noChangeAspect="1" noEditPoints="1" noChangeArrowheads="1" noChangeShapeType="1"/>
              </p14:cNvContentPartPr>
              <p14:nvPr/>
            </p14:nvContentPartPr>
            <p14:xfrm>
              <a:off x="6084888" y="2759075"/>
              <a:ext cx="358775" cy="484188"/>
            </p14:xfrm>
          </p:contentPart>
        </mc:Choice>
        <mc:Fallback xmlns="">
          <p:pic>
            <p:nvPicPr>
              <p:cNvPr id="12290" name="Ink 2"/>
              <p:cNvPicPr>
                <a:picLocks noRot="1" noChangeAspect="1" noEditPoints="1" noChangeArrowheads="1" noChangeShapeType="1"/>
              </p:cNvPicPr>
              <p:nvPr/>
            </p:nvPicPr>
            <p:blipFill>
              <a:blip r:embed="rId4"/>
              <a:stretch>
                <a:fillRect/>
              </a:stretch>
            </p:blipFill>
            <p:spPr>
              <a:xfrm>
                <a:off x="6075532" y="2749694"/>
                <a:ext cx="377487" cy="50294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291" name="Ink 3"/>
              <p14:cNvContentPartPr>
                <a14:cpLocks xmlns:a14="http://schemas.microsoft.com/office/drawing/2010/main" noRot="1" noChangeAspect="1" noEditPoints="1" noChangeArrowheads="1" noChangeShapeType="1"/>
              </p14:cNvContentPartPr>
              <p14:nvPr/>
            </p14:nvContentPartPr>
            <p14:xfrm>
              <a:off x="6654800" y="3359150"/>
              <a:ext cx="274638" cy="431800"/>
            </p14:xfrm>
          </p:contentPart>
        </mc:Choice>
        <mc:Fallback xmlns="">
          <p:pic>
            <p:nvPicPr>
              <p:cNvPr id="12291" name="Ink 3"/>
              <p:cNvPicPr>
                <a:picLocks noRot="1" noChangeAspect="1" noEditPoints="1" noChangeArrowheads="1" noChangeShapeType="1"/>
              </p:cNvPicPr>
              <p:nvPr/>
            </p:nvPicPr>
            <p:blipFill>
              <a:blip r:embed="rId6"/>
              <a:stretch>
                <a:fillRect/>
              </a:stretch>
            </p:blipFill>
            <p:spPr>
              <a:xfrm>
                <a:off x="6645634" y="3349779"/>
                <a:ext cx="292971" cy="45054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292" name="Ink 4"/>
              <p14:cNvContentPartPr>
                <a14:cpLocks xmlns:a14="http://schemas.microsoft.com/office/drawing/2010/main" noRot="1" noChangeAspect="1" noEditPoints="1" noChangeArrowheads="1" noChangeShapeType="1"/>
              </p14:cNvContentPartPr>
              <p14:nvPr/>
            </p14:nvContentPartPr>
            <p14:xfrm>
              <a:off x="5619750" y="3413125"/>
              <a:ext cx="1087438" cy="506413"/>
            </p14:xfrm>
          </p:contentPart>
        </mc:Choice>
        <mc:Fallback xmlns="">
          <p:pic>
            <p:nvPicPr>
              <p:cNvPr id="12292" name="Ink 4"/>
              <p:cNvPicPr>
                <a:picLocks noRot="1" noChangeAspect="1" noEditPoints="1" noChangeArrowheads="1" noChangeShapeType="1"/>
              </p:cNvPicPr>
              <p:nvPr/>
            </p:nvPicPr>
            <p:blipFill>
              <a:blip r:embed="rId8"/>
              <a:stretch>
                <a:fillRect/>
              </a:stretch>
            </p:blipFill>
            <p:spPr>
              <a:xfrm>
                <a:off x="5610400" y="3403774"/>
                <a:ext cx="1106137" cy="52511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293" name="Ink 5"/>
              <p14:cNvContentPartPr>
                <a14:cpLocks xmlns:a14="http://schemas.microsoft.com/office/drawing/2010/main" noRot="1" noChangeAspect="1" noEditPoints="1" noChangeArrowheads="1" noChangeShapeType="1"/>
              </p14:cNvContentPartPr>
              <p14:nvPr/>
            </p14:nvContentPartPr>
            <p14:xfrm>
              <a:off x="8015288" y="2740025"/>
              <a:ext cx="639762" cy="280988"/>
            </p14:xfrm>
          </p:contentPart>
        </mc:Choice>
        <mc:Fallback xmlns="">
          <p:pic>
            <p:nvPicPr>
              <p:cNvPr id="12293" name="Ink 5"/>
              <p:cNvPicPr>
                <a:picLocks noRot="1" noChangeAspect="1" noEditPoints="1" noChangeArrowheads="1" noChangeShapeType="1"/>
              </p:cNvPicPr>
              <p:nvPr/>
            </p:nvPicPr>
            <p:blipFill>
              <a:blip r:embed="rId10"/>
              <a:stretch>
                <a:fillRect/>
              </a:stretch>
            </p:blipFill>
            <p:spPr>
              <a:xfrm>
                <a:off x="8005922" y="2730671"/>
                <a:ext cx="658494" cy="2996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294" name="Ink 6"/>
              <p14:cNvContentPartPr>
                <a14:cpLocks xmlns:a14="http://schemas.microsoft.com/office/drawing/2010/main" noRot="1" noChangeAspect="1" noEditPoints="1" noChangeArrowheads="1" noChangeShapeType="1"/>
              </p14:cNvContentPartPr>
              <p14:nvPr/>
            </p14:nvContentPartPr>
            <p14:xfrm>
              <a:off x="8032750" y="3933825"/>
              <a:ext cx="635000" cy="301625"/>
            </p14:xfrm>
          </p:contentPart>
        </mc:Choice>
        <mc:Fallback xmlns="">
          <p:pic>
            <p:nvPicPr>
              <p:cNvPr id="12294" name="Ink 6"/>
              <p:cNvPicPr>
                <a:picLocks noRot="1" noChangeAspect="1" noEditPoints="1" noChangeArrowheads="1" noChangeShapeType="1"/>
              </p:cNvPicPr>
              <p:nvPr/>
            </p:nvPicPr>
            <p:blipFill>
              <a:blip r:embed="rId12"/>
              <a:stretch>
                <a:fillRect/>
              </a:stretch>
            </p:blipFill>
            <p:spPr>
              <a:xfrm>
                <a:off x="8023391" y="3924489"/>
                <a:ext cx="653719" cy="32029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295" name="Ink 7"/>
              <p14:cNvContentPartPr>
                <a14:cpLocks xmlns:a14="http://schemas.microsoft.com/office/drawing/2010/main" noRot="1" noChangeAspect="1" noEditPoints="1" noChangeArrowheads="1" noChangeShapeType="1"/>
              </p14:cNvContentPartPr>
              <p14:nvPr/>
            </p14:nvContentPartPr>
            <p14:xfrm>
              <a:off x="4286250" y="2925763"/>
              <a:ext cx="446088" cy="1631950"/>
            </p14:xfrm>
          </p:contentPart>
        </mc:Choice>
        <mc:Fallback xmlns="">
          <p:pic>
            <p:nvPicPr>
              <p:cNvPr id="12295" name="Ink 7"/>
              <p:cNvPicPr>
                <a:picLocks noRot="1" noChangeAspect="1" noEditPoints="1" noChangeArrowheads="1" noChangeShapeType="1"/>
              </p:cNvPicPr>
              <p:nvPr/>
            </p:nvPicPr>
            <p:blipFill>
              <a:blip r:embed="rId14"/>
              <a:stretch>
                <a:fillRect/>
              </a:stretch>
            </p:blipFill>
            <p:spPr>
              <a:xfrm>
                <a:off x="4276897" y="2916353"/>
                <a:ext cx="464795" cy="165077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BALANCED MODULATOR</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828675" y="1436687"/>
            <a:ext cx="9601200" cy="5040313"/>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13315" name="Ink 3"/>
              <p14:cNvContentPartPr>
                <a14:cpLocks xmlns:a14="http://schemas.microsoft.com/office/drawing/2010/main" noRot="1" noChangeAspect="1" noEditPoints="1" noChangeArrowheads="1" noChangeShapeType="1"/>
              </p14:cNvContentPartPr>
              <p14:nvPr/>
            </p14:nvContentPartPr>
            <p14:xfrm>
              <a:off x="3171825" y="1773238"/>
              <a:ext cx="3228975" cy="2465387"/>
            </p14:xfrm>
          </p:contentPart>
        </mc:Choice>
        <mc:Fallback xmlns="">
          <p:pic>
            <p:nvPicPr>
              <p:cNvPr id="13315" name="Ink 3"/>
              <p:cNvPicPr>
                <a:picLocks noRot="1" noChangeAspect="1" noEditPoints="1" noChangeArrowheads="1" noChangeShapeType="1"/>
              </p:cNvPicPr>
              <p:nvPr/>
            </p:nvPicPr>
            <p:blipFill>
              <a:blip r:embed="rId6"/>
              <a:stretch>
                <a:fillRect/>
              </a:stretch>
            </p:blipFill>
            <p:spPr>
              <a:xfrm>
                <a:off x="3162467" y="1763879"/>
                <a:ext cx="3247692" cy="248410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319" name="Ink 7"/>
              <p14:cNvContentPartPr>
                <a14:cpLocks xmlns:a14="http://schemas.microsoft.com/office/drawing/2010/main" noRot="1" noChangeAspect="1" noEditPoints="1" noChangeArrowheads="1" noChangeShapeType="1"/>
              </p14:cNvContentPartPr>
              <p14:nvPr/>
            </p14:nvContentPartPr>
            <p14:xfrm>
              <a:off x="6870700" y="3556000"/>
              <a:ext cx="1446213" cy="608013"/>
            </p14:xfrm>
          </p:contentPart>
        </mc:Choice>
        <mc:Fallback xmlns="">
          <p:pic>
            <p:nvPicPr>
              <p:cNvPr id="13319" name="Ink 7"/>
              <p:cNvPicPr>
                <a:picLocks noRot="1" noChangeAspect="1" noEditPoints="1" noChangeArrowheads="1" noChangeShapeType="1"/>
              </p:cNvPicPr>
              <p:nvPr/>
            </p:nvPicPr>
            <p:blipFill>
              <a:blip r:embed="rId14"/>
              <a:stretch>
                <a:fillRect/>
              </a:stretch>
            </p:blipFill>
            <p:spPr>
              <a:xfrm>
                <a:off x="6861337" y="3546640"/>
                <a:ext cx="1464939" cy="626732"/>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modulator circuit using diodes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276" y="1219200"/>
            <a:ext cx="8763000" cy="4709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7913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fig 6.25</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2743200"/>
            <a:ext cx="9196387"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5591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Ring Modulator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23875" y="1438275"/>
            <a:ext cx="10131904" cy="3895725"/>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15365" name="Ink 5"/>
              <p14:cNvContentPartPr>
                <a14:cpLocks xmlns:a14="http://schemas.microsoft.com/office/drawing/2010/main" noRot="1" noChangeAspect="1" noEditPoints="1" noChangeArrowheads="1" noChangeShapeType="1"/>
              </p14:cNvContentPartPr>
              <p14:nvPr/>
            </p14:nvContentPartPr>
            <p14:xfrm>
              <a:off x="2036763" y="874713"/>
              <a:ext cx="3532187" cy="4538662"/>
            </p14:xfrm>
          </p:contentPart>
        </mc:Choice>
        <mc:Fallback xmlns="">
          <p:pic>
            <p:nvPicPr>
              <p:cNvPr id="15365" name="Ink 5"/>
              <p:cNvPicPr>
                <a:picLocks noRot="1" noChangeAspect="1" noEditPoints="1" noChangeArrowheads="1" noChangeShapeType="1"/>
              </p:cNvPicPr>
              <p:nvPr/>
            </p:nvPicPr>
            <p:blipFill>
              <a:blip r:embed="rId10"/>
              <a:stretch>
                <a:fillRect/>
              </a:stretch>
            </p:blipFill>
            <p:spPr>
              <a:xfrm>
                <a:off x="2027402" y="865353"/>
                <a:ext cx="3550908" cy="4557381"/>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Ring modulator</a:t>
            </a:r>
            <a:endParaRPr lang="en-US" b="1" dirty="0">
              <a:solidFill>
                <a:srgbClr val="00B05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24000"/>
            <a:ext cx="8259763"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364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731"/>
          <a:stretch/>
        </p:blipFill>
        <p:spPr bwMode="auto">
          <a:xfrm>
            <a:off x="142875" y="1295400"/>
            <a:ext cx="10332178" cy="4706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725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Ring Modulator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828675" y="1524000"/>
            <a:ext cx="8991600" cy="4916379"/>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16386" name="Ink 2"/>
              <p14:cNvContentPartPr>
                <a14:cpLocks xmlns:a14="http://schemas.microsoft.com/office/drawing/2010/main" noRot="1" noChangeAspect="1" noEditPoints="1" noChangeArrowheads="1" noChangeShapeType="1"/>
              </p14:cNvContentPartPr>
              <p14:nvPr/>
            </p14:nvContentPartPr>
            <p14:xfrm>
              <a:off x="14454188" y="15636875"/>
              <a:ext cx="0" cy="0"/>
            </p14:xfrm>
          </p:contentPart>
        </mc:Choice>
        <mc:Fallback xmlns="">
          <p:pic>
            <p:nvPicPr>
              <p:cNvPr id="16386" name="Ink 2"/>
              <p:cNvPicPr>
                <a:picLocks noRot="1" noChangeAspect="1" noEditPoints="1" noChangeArrowheads="1" noChangeShapeType="1"/>
              </p:cNvPicPr>
              <p:nvPr/>
            </p:nvPicPr>
            <p:blipFill>
              <a:blip r:embed="rId4"/>
              <a:stretch>
                <a:fillRect/>
              </a:stretch>
            </p:blipFill>
            <p:spPr>
              <a:xfrm>
                <a:off x="14454188" y="15636875"/>
                <a:ext cx="0" cy="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Need for Double side Band suppressed carrier system </a:t>
            </a:r>
          </a:p>
        </p:txBody>
      </p:sp>
      <p:sp>
        <p:nvSpPr>
          <p:cNvPr id="3" name="Content Placeholder 2"/>
          <p:cNvSpPr>
            <a:spLocks noGrp="1"/>
          </p:cNvSpPr>
          <p:nvPr>
            <p:ph idx="1"/>
          </p:nvPr>
        </p:nvSpPr>
        <p:spPr/>
        <p:txBody>
          <a:bodyPr/>
          <a:lstStyle/>
          <a:p>
            <a:r>
              <a:rPr lang="en-US" dirty="0"/>
              <a:t>AM</a:t>
            </a:r>
          </a:p>
          <a:p>
            <a:r>
              <a:rPr lang="en-US" dirty="0"/>
              <a:t>DSBFC</a:t>
            </a:r>
          </a:p>
        </p:txBody>
      </p:sp>
      <p:pic>
        <p:nvPicPr>
          <p:cNvPr id="1026" name="Picture 2"/>
          <p:cNvPicPr>
            <a:picLocks noChangeAspect="1" noChangeArrowheads="1"/>
          </p:cNvPicPr>
          <p:nvPr/>
        </p:nvPicPr>
        <p:blipFill>
          <a:blip r:embed="rId2" cstate="print"/>
          <a:srcRect/>
          <a:stretch>
            <a:fillRect/>
          </a:stretch>
        </p:blipFill>
        <p:spPr bwMode="auto">
          <a:xfrm>
            <a:off x="2733675" y="2681884"/>
            <a:ext cx="7127875" cy="3737966"/>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3074" name="Ink 2"/>
              <p14:cNvContentPartPr>
                <a14:cpLocks xmlns:a14="http://schemas.microsoft.com/office/drawing/2010/main" noRot="1" noChangeAspect="1" noEditPoints="1" noChangeArrowheads="1" noChangeShapeType="1"/>
              </p14:cNvContentPartPr>
              <p14:nvPr/>
            </p14:nvContentPartPr>
            <p14:xfrm>
              <a:off x="2660650" y="1625600"/>
              <a:ext cx="7650163" cy="660400"/>
            </p14:xfrm>
          </p:contentPart>
        </mc:Choice>
        <mc:Fallback xmlns="">
          <p:pic>
            <p:nvPicPr>
              <p:cNvPr id="3074" name="Ink 2"/>
              <p:cNvPicPr>
                <a:picLocks noRot="1" noChangeAspect="1" noEditPoints="1" noChangeArrowheads="1" noChangeShapeType="1"/>
              </p:cNvPicPr>
              <p:nvPr/>
            </p:nvPicPr>
            <p:blipFill>
              <a:blip r:embed="rId4"/>
              <a:stretch>
                <a:fillRect/>
              </a:stretch>
            </p:blipFill>
            <p:spPr>
              <a:xfrm>
                <a:off x="2651290" y="1616233"/>
                <a:ext cx="7668883" cy="679135"/>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DSBSC DEMODULATORS</a:t>
            </a:r>
          </a:p>
        </p:txBody>
      </p:sp>
      <p:sp>
        <p:nvSpPr>
          <p:cNvPr id="3" name="Content Placeholder 2"/>
          <p:cNvSpPr>
            <a:spLocks noGrp="1"/>
          </p:cNvSpPr>
          <p:nvPr>
            <p:ph idx="1"/>
          </p:nvPr>
        </p:nvSpPr>
        <p:spPr/>
        <p:txBody>
          <a:bodyPr/>
          <a:lstStyle/>
          <a:p>
            <a:r>
              <a:rPr lang="en-US" dirty="0"/>
              <a:t>The process of extracting an original message signal from DSBSC wave is known as detection or demodulation of DSBSC</a:t>
            </a:r>
          </a:p>
          <a:p>
            <a:r>
              <a:rPr lang="en-US" dirty="0"/>
              <a:t>demodulators (detectors) are used for demodulating DSBSC wave:</a:t>
            </a:r>
          </a:p>
          <a:p>
            <a:pPr lvl="1"/>
            <a:r>
              <a:rPr lang="en-US" dirty="0"/>
              <a:t>Coherent Detector</a:t>
            </a:r>
          </a:p>
          <a:p>
            <a:pPr lvl="1"/>
            <a:r>
              <a:rPr lang="en-US" dirty="0"/>
              <a:t>Costas Loop</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Ring Modulator</a:t>
            </a:r>
          </a:p>
        </p:txBody>
      </p:sp>
      <p:pic>
        <p:nvPicPr>
          <p:cNvPr id="1026" name="Picture 2"/>
          <p:cNvPicPr>
            <a:picLocks noChangeAspect="1" noChangeArrowheads="1"/>
          </p:cNvPicPr>
          <p:nvPr/>
        </p:nvPicPr>
        <p:blipFill>
          <a:blip r:embed="rId2" cstate="print"/>
          <a:srcRect/>
          <a:stretch>
            <a:fillRect/>
          </a:stretch>
        </p:blipFill>
        <p:spPr bwMode="auto">
          <a:xfrm>
            <a:off x="2352675" y="1724025"/>
            <a:ext cx="6096000" cy="340995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14339" name="Ink 3"/>
              <p14:cNvContentPartPr>
                <a14:cpLocks xmlns:a14="http://schemas.microsoft.com/office/drawing/2010/main" noRot="1" noChangeAspect="1" noEditPoints="1" noChangeArrowheads="1" noChangeShapeType="1"/>
              </p14:cNvContentPartPr>
              <p14:nvPr/>
            </p14:nvContentPartPr>
            <p14:xfrm>
              <a:off x="4116388" y="4943475"/>
              <a:ext cx="26987" cy="19050"/>
            </p14:xfrm>
          </p:contentPart>
        </mc:Choice>
        <mc:Fallback xmlns="">
          <p:pic>
            <p:nvPicPr>
              <p:cNvPr id="14339" name="Ink 3"/>
              <p:cNvPicPr>
                <a:picLocks noRot="1" noChangeAspect="1" noEditPoints="1" noChangeArrowheads="1" noChangeShapeType="1"/>
              </p:cNvPicPr>
              <p:nvPr/>
            </p:nvPicPr>
            <p:blipFill>
              <a:blip r:embed="rId6"/>
              <a:stretch>
                <a:fillRect/>
              </a:stretch>
            </p:blipFill>
            <p:spPr>
              <a:xfrm>
                <a:off x="4106906" y="4934470"/>
                <a:ext cx="45951" cy="3706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342" name="Ink 6"/>
              <p14:cNvContentPartPr>
                <a14:cpLocks xmlns:a14="http://schemas.microsoft.com/office/drawing/2010/main" noRot="1" noChangeAspect="1" noEditPoints="1" noChangeArrowheads="1" noChangeShapeType="1"/>
              </p14:cNvContentPartPr>
              <p14:nvPr/>
            </p14:nvContentPartPr>
            <p14:xfrm>
              <a:off x="5794375" y="2533650"/>
              <a:ext cx="9525" cy="28575"/>
            </p14:xfrm>
          </p:contentPart>
        </mc:Choice>
        <mc:Fallback xmlns="">
          <p:pic>
            <p:nvPicPr>
              <p:cNvPr id="14342" name="Ink 6"/>
              <p:cNvPicPr>
                <a:picLocks noRot="1" noChangeAspect="1" noEditPoints="1" noChangeArrowheads="1" noChangeShapeType="1"/>
              </p:cNvPicPr>
              <p:nvPr/>
            </p:nvPicPr>
            <p:blipFill>
              <a:blip r:embed="rId12"/>
              <a:stretch>
                <a:fillRect/>
              </a:stretch>
            </p:blipFill>
            <p:spPr>
              <a:xfrm>
                <a:off x="5784469" y="2524363"/>
                <a:ext cx="29337" cy="4714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343" name="Ink 7"/>
              <p14:cNvContentPartPr>
                <a14:cpLocks xmlns:a14="http://schemas.microsoft.com/office/drawing/2010/main" noRot="1" noChangeAspect="1" noEditPoints="1" noChangeArrowheads="1" noChangeShapeType="1"/>
              </p14:cNvContentPartPr>
              <p14:nvPr/>
            </p14:nvContentPartPr>
            <p14:xfrm>
              <a:off x="5143500" y="2547938"/>
              <a:ext cx="619125" cy="1292225"/>
            </p14:xfrm>
          </p:contentPart>
        </mc:Choice>
        <mc:Fallback xmlns="">
          <p:pic>
            <p:nvPicPr>
              <p:cNvPr id="14343" name="Ink 7"/>
              <p:cNvPicPr>
                <a:picLocks noRot="1" noChangeAspect="1" noEditPoints="1" noChangeArrowheads="1" noChangeShapeType="1"/>
              </p:cNvPicPr>
              <p:nvPr/>
            </p:nvPicPr>
            <p:blipFill>
              <a:blip r:embed="rId14"/>
              <a:stretch>
                <a:fillRect/>
              </a:stretch>
            </p:blipFill>
            <p:spPr>
              <a:xfrm>
                <a:off x="5134152" y="2538577"/>
                <a:ext cx="637821" cy="131094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345" name="Ink 9"/>
              <p14:cNvContentPartPr>
                <a14:cpLocks xmlns:a14="http://schemas.microsoft.com/office/drawing/2010/main" noRot="1" noChangeAspect="1" noEditPoints="1" noChangeArrowheads="1" noChangeShapeType="1"/>
              </p14:cNvContentPartPr>
              <p14:nvPr/>
            </p14:nvContentPartPr>
            <p14:xfrm>
              <a:off x="3816350" y="3059113"/>
              <a:ext cx="207963" cy="303212"/>
            </p14:xfrm>
          </p:contentPart>
        </mc:Choice>
        <mc:Fallback xmlns="">
          <p:pic>
            <p:nvPicPr>
              <p:cNvPr id="14345" name="Ink 9"/>
              <p:cNvPicPr>
                <a:picLocks noRot="1" noChangeAspect="1" noEditPoints="1" noChangeArrowheads="1" noChangeShapeType="1"/>
              </p:cNvPicPr>
              <p:nvPr/>
            </p:nvPicPr>
            <p:blipFill>
              <a:blip r:embed="rId18"/>
              <a:stretch>
                <a:fillRect/>
              </a:stretch>
            </p:blipFill>
            <p:spPr>
              <a:xfrm>
                <a:off x="3806979" y="3049772"/>
                <a:ext cx="226705" cy="321893"/>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361" name="Ink 25"/>
              <p14:cNvContentPartPr>
                <a14:cpLocks xmlns:a14="http://schemas.microsoft.com/office/drawing/2010/main" noRot="1" noChangeAspect="1" noEditPoints="1" noChangeArrowheads="1" noChangeShapeType="1"/>
              </p14:cNvContentPartPr>
              <p14:nvPr/>
            </p14:nvContentPartPr>
            <p14:xfrm>
              <a:off x="7121525" y="20955000"/>
              <a:ext cx="0" cy="0"/>
            </p14:xfrm>
          </p:contentPart>
        </mc:Choice>
        <mc:Fallback xmlns="">
          <p:pic>
            <p:nvPicPr>
              <p:cNvPr id="14361" name="Ink 25"/>
              <p:cNvPicPr>
                <a:picLocks noRot="1" noChangeAspect="1" noEditPoints="1" noChangeArrowheads="1" noChangeShapeType="1"/>
              </p:cNvPicPr>
              <p:nvPr/>
            </p:nvPicPr>
            <p:blipFill>
              <a:blip r:embed="rId50"/>
              <a:stretch>
                <a:fillRect/>
              </a:stretch>
            </p:blipFill>
            <p:spPr>
              <a:xfrm>
                <a:off x="7121525" y="2095500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4369" name="Ink 33"/>
              <p14:cNvContentPartPr>
                <a14:cpLocks xmlns:a14="http://schemas.microsoft.com/office/drawing/2010/main" noRot="1" noChangeAspect="1" noEditPoints="1" noChangeArrowheads="1" noChangeShapeType="1"/>
              </p14:cNvContentPartPr>
              <p14:nvPr/>
            </p14:nvContentPartPr>
            <p14:xfrm>
              <a:off x="9059863" y="16935450"/>
              <a:ext cx="0" cy="0"/>
            </p14:xfrm>
          </p:contentPart>
        </mc:Choice>
        <mc:Fallback xmlns="">
          <p:pic>
            <p:nvPicPr>
              <p:cNvPr id="14369" name="Ink 33"/>
              <p:cNvPicPr>
                <a:picLocks noRot="1" noChangeAspect="1" noEditPoints="1" noChangeArrowheads="1" noChangeShapeType="1"/>
              </p:cNvPicPr>
              <p:nvPr/>
            </p:nvPicPr>
            <p:blipFill>
              <a:blip r:embed="rId50"/>
              <a:stretch>
                <a:fillRect/>
              </a:stretch>
            </p:blipFill>
            <p:spPr>
              <a:xfrm>
                <a:off x="9059863" y="16935450"/>
                <a:ext cx="0" cy="0"/>
              </a:xfrm>
              <a:prstGeom prst="rect">
                <a:avLst/>
              </a:prstGeom>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Coherent Detector</a:t>
            </a:r>
            <a:br>
              <a:rPr lang="en-US" b="1" dirty="0">
                <a:solidFill>
                  <a:srgbClr val="7030A0"/>
                </a:solidFill>
              </a:rPr>
            </a:br>
            <a:endParaRPr lang="en-US" b="1" dirty="0">
              <a:solidFill>
                <a:srgbClr val="7030A0"/>
              </a:solidFill>
            </a:endParaRPr>
          </a:p>
        </p:txBody>
      </p:sp>
      <p:sp>
        <p:nvSpPr>
          <p:cNvPr id="3" name="Content Placeholder 2"/>
          <p:cNvSpPr>
            <a:spLocks noGrp="1"/>
          </p:cNvSpPr>
          <p:nvPr>
            <p:ph idx="1"/>
          </p:nvPr>
        </p:nvSpPr>
        <p:spPr/>
        <p:txBody>
          <a:bodyPr/>
          <a:lstStyle/>
          <a:p>
            <a:pPr algn="just"/>
            <a:r>
              <a:rPr lang="en-US" dirty="0"/>
              <a:t>the same carrier signal (which is used for generating DSBSC signal) is used to detect the message signal. Hence, this process of detection is called as </a:t>
            </a:r>
            <a:r>
              <a:rPr lang="en-US" b="1" dirty="0"/>
              <a:t>coherent</a:t>
            </a:r>
            <a:r>
              <a:rPr lang="en-US" dirty="0"/>
              <a:t> or </a:t>
            </a:r>
            <a:r>
              <a:rPr lang="en-US" b="1" dirty="0"/>
              <a:t>synchronous detection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Coherent Detector</a:t>
            </a:r>
            <a:br>
              <a:rPr lang="en-US" b="1" dirty="0">
                <a:solidFill>
                  <a:srgbClr val="7030A0"/>
                </a:solidFill>
              </a:rPr>
            </a:b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743075" y="1981200"/>
            <a:ext cx="8156909"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Coherent Detector</a:t>
            </a:r>
            <a:br>
              <a:rPr lang="en-US" b="1" dirty="0">
                <a:solidFill>
                  <a:srgbClr val="7030A0"/>
                </a:solidFill>
              </a:rPr>
            </a:br>
            <a:endParaRPr lang="en-US" dirty="0"/>
          </a:p>
        </p:txBody>
      </p:sp>
      <p:sp>
        <p:nvSpPr>
          <p:cNvPr id="3" name="Content Placeholder 2"/>
          <p:cNvSpPr>
            <a:spLocks noGrp="1"/>
          </p:cNvSpPr>
          <p:nvPr>
            <p:ph idx="1"/>
          </p:nvPr>
        </p:nvSpPr>
        <p:spPr/>
        <p:txBody>
          <a:bodyPr/>
          <a:lstStyle/>
          <a:p>
            <a:r>
              <a:rPr lang="en-US" dirty="0"/>
              <a:t>Let the DSBSC wave be</a:t>
            </a:r>
          </a:p>
          <a:p>
            <a:r>
              <a:rPr lang="en-US" dirty="0"/>
              <a:t>s(t)=</a:t>
            </a:r>
            <a:r>
              <a:rPr lang="en-US" dirty="0" err="1"/>
              <a:t>A</a:t>
            </a:r>
            <a:r>
              <a:rPr lang="en-US" baseline="-25000" dirty="0" err="1"/>
              <a:t>c</a:t>
            </a:r>
            <a:r>
              <a:rPr lang="en-US" dirty="0" err="1"/>
              <a:t>cos</a:t>
            </a:r>
            <a:r>
              <a:rPr lang="en-US" dirty="0"/>
              <a:t>(2</a:t>
            </a:r>
            <a:r>
              <a:rPr lang="el-GR" dirty="0"/>
              <a:t>π</a:t>
            </a:r>
            <a:r>
              <a:rPr lang="en-US" dirty="0" err="1"/>
              <a:t>f</a:t>
            </a:r>
            <a:r>
              <a:rPr lang="en-US" baseline="-25000" dirty="0" err="1"/>
              <a:t>c</a:t>
            </a:r>
            <a:r>
              <a:rPr lang="en-US" dirty="0" err="1"/>
              <a:t>t</a:t>
            </a:r>
            <a:r>
              <a:rPr lang="en-US" dirty="0"/>
              <a:t>)m(t)</a:t>
            </a:r>
          </a:p>
          <a:p>
            <a:r>
              <a:rPr lang="en-US" dirty="0"/>
              <a:t>The output of the local oscillator is</a:t>
            </a:r>
          </a:p>
          <a:p>
            <a:r>
              <a:rPr lang="en-US" dirty="0"/>
              <a:t>c(t)=</a:t>
            </a:r>
            <a:r>
              <a:rPr lang="en-US" dirty="0" err="1"/>
              <a:t>A</a:t>
            </a:r>
            <a:r>
              <a:rPr lang="en-US" baseline="-25000" dirty="0" err="1"/>
              <a:t>c</a:t>
            </a:r>
            <a:r>
              <a:rPr lang="en-US" dirty="0" err="1"/>
              <a:t>cos</a:t>
            </a:r>
            <a:r>
              <a:rPr lang="en-US" dirty="0"/>
              <a:t>(2</a:t>
            </a:r>
            <a:r>
              <a:rPr lang="el-GR" dirty="0"/>
              <a:t>π</a:t>
            </a:r>
            <a:r>
              <a:rPr lang="en-US" dirty="0" err="1"/>
              <a:t>f</a:t>
            </a:r>
            <a:r>
              <a:rPr lang="en-US" baseline="-25000" dirty="0" err="1"/>
              <a:t>c</a:t>
            </a:r>
            <a:r>
              <a:rPr lang="en-US" dirty="0" err="1"/>
              <a:t>t</a:t>
            </a:r>
            <a:r>
              <a:rPr lang="en-US" dirty="0"/>
              <a:t>+</a:t>
            </a:r>
            <a:r>
              <a:rPr lang="el-GR" dirty="0"/>
              <a:t>ϕ)</a:t>
            </a:r>
          </a:p>
          <a:p>
            <a:pPr algn="just"/>
            <a:r>
              <a:rPr lang="en-US" dirty="0"/>
              <a:t>Where, </a:t>
            </a:r>
            <a:r>
              <a:rPr lang="el-GR" dirty="0"/>
              <a:t>ϕ </a:t>
            </a:r>
            <a:r>
              <a:rPr lang="en-US" dirty="0"/>
              <a:t>is the phase difference between the local oscillator signal and the carrier signal, which is used for DSBSC modulation.</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Coherent Detector</a:t>
            </a:r>
            <a:br>
              <a:rPr lang="en-US" b="1" dirty="0">
                <a:solidFill>
                  <a:srgbClr val="7030A0"/>
                </a:solidFill>
              </a:rPr>
            </a:br>
            <a:endParaRPr lang="en-US" dirty="0"/>
          </a:p>
        </p:txBody>
      </p:sp>
      <p:sp>
        <p:nvSpPr>
          <p:cNvPr id="3" name="Content Placeholder 2"/>
          <p:cNvSpPr>
            <a:spLocks noGrp="1"/>
          </p:cNvSpPr>
          <p:nvPr>
            <p:ph idx="1"/>
          </p:nvPr>
        </p:nvSpPr>
        <p:spPr/>
        <p:txBody>
          <a:bodyPr/>
          <a:lstStyle/>
          <a:p>
            <a:r>
              <a:rPr lang="en-US" dirty="0"/>
              <a:t>we can write the output of product modulator as</a:t>
            </a:r>
          </a:p>
          <a:p>
            <a:r>
              <a:rPr lang="en-US" dirty="0"/>
              <a:t>v(t)=s(t)c(t)</a:t>
            </a:r>
            <a:br>
              <a:rPr lang="en-US" dirty="0"/>
            </a:b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267075" y="2971800"/>
            <a:ext cx="5791200" cy="330439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Coherent Detector</a:t>
            </a:r>
            <a:br>
              <a:rPr lang="en-US" b="1" dirty="0">
                <a:solidFill>
                  <a:srgbClr val="7030A0"/>
                </a:solidFill>
              </a:rPr>
            </a:br>
            <a:endParaRPr lang="en-US" dirty="0"/>
          </a:p>
        </p:txBody>
      </p:sp>
      <p:sp>
        <p:nvSpPr>
          <p:cNvPr id="3" name="Content Placeholder 2"/>
          <p:cNvSpPr>
            <a:spLocks noGrp="1"/>
          </p:cNvSpPr>
          <p:nvPr>
            <p:ph idx="1"/>
          </p:nvPr>
        </p:nvSpPr>
        <p:spPr/>
        <p:txBody>
          <a:bodyPr/>
          <a:lstStyle/>
          <a:p>
            <a:r>
              <a:rPr lang="en-US" dirty="0"/>
              <a:t>the output of low pass filter is</a:t>
            </a:r>
          </a:p>
        </p:txBody>
      </p:sp>
      <p:pic>
        <p:nvPicPr>
          <p:cNvPr id="5122" name="Picture 2"/>
          <p:cNvPicPr>
            <a:picLocks noChangeAspect="1" noChangeArrowheads="1"/>
          </p:cNvPicPr>
          <p:nvPr/>
        </p:nvPicPr>
        <p:blipFill>
          <a:blip r:embed="rId2" cstate="print"/>
          <a:srcRect/>
          <a:stretch>
            <a:fillRect/>
          </a:stretch>
        </p:blipFill>
        <p:spPr bwMode="auto">
          <a:xfrm>
            <a:off x="6391275" y="1600200"/>
            <a:ext cx="2019300" cy="89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Costas Loop</a:t>
            </a:r>
            <a:br>
              <a:rPr lang="en-US" b="1" dirty="0">
                <a:solidFill>
                  <a:srgbClr val="7030A0"/>
                </a:solidFill>
              </a:rPr>
            </a:br>
            <a:endParaRPr lang="en-US" b="1" dirty="0">
              <a:solidFill>
                <a:srgbClr val="7030A0"/>
              </a:solidFill>
            </a:endParaRPr>
          </a:p>
        </p:txBody>
      </p:sp>
      <p:sp>
        <p:nvSpPr>
          <p:cNvPr id="3" name="Content Placeholder 2"/>
          <p:cNvSpPr>
            <a:spLocks noGrp="1"/>
          </p:cNvSpPr>
          <p:nvPr>
            <p:ph idx="1"/>
          </p:nvPr>
        </p:nvSpPr>
        <p:spPr>
          <a:xfrm>
            <a:off x="540068" y="1143000"/>
            <a:ext cx="9721215" cy="4525963"/>
          </a:xfrm>
        </p:spPr>
        <p:txBody>
          <a:bodyPr/>
          <a:lstStyle/>
          <a:p>
            <a:r>
              <a:rPr lang="en-US" dirty="0"/>
              <a:t>Costas loop is used to make both the carrier signal (used for DSBSC modulation) and the locally generated signal in phase</a:t>
            </a:r>
          </a:p>
        </p:txBody>
      </p:sp>
      <p:pic>
        <p:nvPicPr>
          <p:cNvPr id="6146" name="Picture 2"/>
          <p:cNvPicPr>
            <a:picLocks noChangeAspect="1" noChangeArrowheads="1"/>
          </p:cNvPicPr>
          <p:nvPr/>
        </p:nvPicPr>
        <p:blipFill>
          <a:blip r:embed="rId2" cstate="print"/>
          <a:srcRect/>
          <a:stretch>
            <a:fillRect/>
          </a:stretch>
        </p:blipFill>
        <p:spPr bwMode="auto">
          <a:xfrm>
            <a:off x="2733675" y="2667000"/>
            <a:ext cx="5667375"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Costas Loop</a:t>
            </a:r>
            <a:br>
              <a:rPr lang="en-US" b="1" dirty="0">
                <a:solidFill>
                  <a:srgbClr val="7030A0"/>
                </a:solidFill>
              </a:rPr>
            </a:b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904876" y="990600"/>
            <a:ext cx="8915400" cy="5802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Costas Loop</a:t>
            </a:r>
            <a:br>
              <a:rPr lang="en-US" b="1" dirty="0">
                <a:solidFill>
                  <a:srgbClr val="7030A0"/>
                </a:solidFill>
              </a:rPr>
            </a:b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57275" y="923119"/>
            <a:ext cx="8610600" cy="57062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Two-thirds of the power is being wasted in the carrier, which carries no information</a:t>
            </a:r>
          </a:p>
          <a:p>
            <a:r>
              <a:rPr lang="en-US" dirty="0"/>
              <a:t>If this carrier is suppressed and the saved power is distributed to the two sidebands, then such a process is called as </a:t>
            </a:r>
            <a:r>
              <a:rPr lang="en-US" b="1" dirty="0"/>
              <a:t>Double Sideband Suppressed Carrier</a:t>
            </a:r>
            <a:r>
              <a:rPr lang="en-US" dirty="0"/>
              <a:t> system or simply </a:t>
            </a:r>
            <a:r>
              <a:rPr lang="en-US" b="1" dirty="0"/>
              <a:t>DSBSC</a:t>
            </a:r>
            <a:r>
              <a:rPr lang="en-US" dirty="0"/>
              <a:t>.</a:t>
            </a:r>
          </a:p>
        </p:txBody>
      </p:sp>
      <p:sp>
        <p:nvSpPr>
          <p:cNvPr id="4" name="Title 1"/>
          <p:cNvSpPr>
            <a:spLocks noGrp="1"/>
          </p:cNvSpPr>
          <p:nvPr>
            <p:ph type="title"/>
          </p:nvPr>
        </p:nvSpPr>
        <p:spPr/>
        <p:txBody>
          <a:bodyPr>
            <a:normAutofit fontScale="90000"/>
          </a:bodyPr>
          <a:lstStyle/>
          <a:p>
            <a:r>
              <a:rPr lang="en-US" b="1" dirty="0">
                <a:solidFill>
                  <a:srgbClr val="7030A0"/>
                </a:solidFill>
              </a:rPr>
              <a:t>Need for Double side Band suppressed carrier system </a:t>
            </a:r>
          </a:p>
        </p:txBody>
      </p:sp>
      <mc:AlternateContent xmlns:mc="http://schemas.openxmlformats.org/markup-compatibility/2006" xmlns:p14="http://schemas.microsoft.com/office/powerpoint/2010/main">
        <mc:Choice Requires="p14">
          <p:contentPart p14:bwMode="auto" r:id="rId2">
            <p14:nvContentPartPr>
              <p14:cNvPr id="4098" name="Ink 2"/>
              <p14:cNvContentPartPr>
                <a14:cpLocks xmlns:a14="http://schemas.microsoft.com/office/drawing/2010/main" noRot="1" noChangeAspect="1" noEditPoints="1" noChangeArrowheads="1" noChangeShapeType="1"/>
              </p14:cNvContentPartPr>
              <p14:nvPr/>
            </p14:nvContentPartPr>
            <p14:xfrm>
              <a:off x="7854950" y="1089025"/>
              <a:ext cx="117475" cy="79375"/>
            </p14:xfrm>
          </p:contentPart>
        </mc:Choice>
        <mc:Fallback xmlns="">
          <p:pic>
            <p:nvPicPr>
              <p:cNvPr id="4098" name="Ink 2"/>
              <p:cNvPicPr>
                <a:picLocks noRot="1" noChangeAspect="1" noEditPoints="1" noChangeArrowheads="1" noChangeShapeType="1"/>
              </p:cNvPicPr>
              <p:nvPr/>
            </p:nvPicPr>
            <p:blipFill>
              <a:blip r:embed="rId3"/>
              <a:stretch>
                <a:fillRect/>
              </a:stretch>
            </p:blipFill>
            <p:spPr>
              <a:xfrm>
                <a:off x="7845638" y="1079471"/>
                <a:ext cx="136099" cy="9848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101" name="Ink 5"/>
              <p14:cNvContentPartPr>
                <a14:cpLocks xmlns:a14="http://schemas.microsoft.com/office/drawing/2010/main" noRot="1" noChangeAspect="1" noEditPoints="1" noChangeArrowheads="1" noChangeShapeType="1"/>
              </p14:cNvContentPartPr>
              <p14:nvPr/>
            </p14:nvContentPartPr>
            <p14:xfrm>
              <a:off x="6000750" y="1504950"/>
              <a:ext cx="1204913" cy="38100"/>
            </p14:xfrm>
          </p:contentPart>
        </mc:Choice>
        <mc:Fallback xmlns="">
          <p:pic>
            <p:nvPicPr>
              <p:cNvPr id="4101" name="Ink 5"/>
              <p:cNvPicPr>
                <a:picLocks noRot="1" noChangeAspect="1" noEditPoints="1" noChangeArrowheads="1" noChangeShapeType="1"/>
              </p:cNvPicPr>
              <p:nvPr/>
            </p:nvPicPr>
            <p:blipFill>
              <a:blip r:embed="rId9"/>
              <a:stretch>
                <a:fillRect/>
              </a:stretch>
            </p:blipFill>
            <p:spPr>
              <a:xfrm>
                <a:off x="5991390" y="1495425"/>
                <a:ext cx="1223633" cy="5715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108" name="Ink 12"/>
              <p14:cNvContentPartPr>
                <a14:cpLocks xmlns:a14="http://schemas.microsoft.com/office/drawing/2010/main" noRot="1" noChangeAspect="1" noEditPoints="1" noChangeArrowheads="1" noChangeShapeType="1"/>
              </p14:cNvContentPartPr>
              <p14:nvPr/>
            </p14:nvContentPartPr>
            <p14:xfrm>
              <a:off x="9310688" y="2392363"/>
              <a:ext cx="254000" cy="319087"/>
            </p14:xfrm>
          </p:contentPart>
        </mc:Choice>
        <mc:Fallback xmlns="">
          <p:pic>
            <p:nvPicPr>
              <p:cNvPr id="4108" name="Ink 12"/>
              <p:cNvPicPr>
                <a:picLocks noRot="1" noChangeAspect="1" noEditPoints="1" noChangeArrowheads="1" noChangeShapeType="1"/>
              </p:cNvPicPr>
              <p:nvPr/>
            </p:nvPicPr>
            <p:blipFill>
              <a:blip r:embed="rId23"/>
              <a:stretch>
                <a:fillRect/>
              </a:stretch>
            </p:blipFill>
            <p:spPr>
              <a:xfrm>
                <a:off x="9301294" y="2382989"/>
                <a:ext cx="272788" cy="33783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11" name="Ink 15"/>
              <p14:cNvContentPartPr>
                <a14:cpLocks xmlns:a14="http://schemas.microsoft.com/office/drawing/2010/main" noRot="1" noChangeAspect="1" noEditPoints="1" noChangeArrowheads="1" noChangeShapeType="1"/>
              </p14:cNvContentPartPr>
              <p14:nvPr/>
            </p14:nvContentPartPr>
            <p14:xfrm>
              <a:off x="24120475" y="30651450"/>
              <a:ext cx="0" cy="0"/>
            </p14:xfrm>
          </p:contentPart>
        </mc:Choice>
        <mc:Fallback xmlns="">
          <p:pic>
            <p:nvPicPr>
              <p:cNvPr id="4111" name="Ink 15"/>
              <p:cNvPicPr>
                <a:picLocks noRot="1" noChangeAspect="1" noEditPoints="1" noChangeArrowheads="1" noChangeShapeType="1"/>
              </p:cNvPicPr>
              <p:nvPr/>
            </p:nvPicPr>
            <p:blipFill>
              <a:blip r:embed="rId29"/>
              <a:stretch>
                <a:fillRect/>
              </a:stretch>
            </p:blipFill>
            <p:spPr>
              <a:xfrm>
                <a:off x="24120475" y="30651450"/>
                <a:ext cx="0" cy="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Costas Loop</a:t>
            </a:r>
            <a:br>
              <a:rPr lang="en-US" b="1" dirty="0">
                <a:solidFill>
                  <a:srgbClr val="7030A0"/>
                </a:solidFill>
              </a:rPr>
            </a:b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209675" y="1059089"/>
            <a:ext cx="9446394" cy="53417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Costas Loop</a:t>
            </a:r>
            <a:br>
              <a:rPr lang="en-US" b="1" dirty="0">
                <a:solidFill>
                  <a:srgbClr val="7030A0"/>
                </a:solidFill>
              </a:rPr>
            </a:br>
            <a:endParaRPr lang="en-US" dirty="0"/>
          </a:p>
        </p:txBody>
      </p:sp>
      <p:sp>
        <p:nvSpPr>
          <p:cNvPr id="3" name="Content Placeholder 2"/>
          <p:cNvSpPr>
            <a:spLocks noGrp="1"/>
          </p:cNvSpPr>
          <p:nvPr>
            <p:ph idx="1"/>
          </p:nvPr>
        </p:nvSpPr>
        <p:spPr>
          <a:xfrm>
            <a:off x="540068" y="1371600"/>
            <a:ext cx="9721215" cy="4525963"/>
          </a:xfrm>
        </p:spPr>
        <p:txBody>
          <a:bodyPr/>
          <a:lstStyle/>
          <a:p>
            <a:r>
              <a:rPr lang="en-US" dirty="0"/>
              <a:t>The outputs of these two low pass filters are applied as inputs of the phase discriminator. Based on the phase difference between these two signals, the phase discriminator produces a DC control signal.</a:t>
            </a:r>
          </a:p>
          <a:p>
            <a:r>
              <a:rPr lang="en-US" dirty="0"/>
              <a:t>This signal is applied as an input of VCO to correct the phase error in VCO output. Therefore, the carrier signal (used for DSBSC modulation) and the locally generated signal (VCO output) are in phase.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Effect of Frequency and Phase Error</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219200"/>
            <a:ext cx="10439400" cy="5487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9983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68" y="76200"/>
            <a:ext cx="9721215" cy="1143000"/>
          </a:xfrm>
        </p:spPr>
        <p:txBody>
          <a:bodyPr/>
          <a:lstStyle/>
          <a:p>
            <a:r>
              <a:rPr lang="en-US" dirty="0" smtClean="0">
                <a:solidFill>
                  <a:srgbClr val="FF0000"/>
                </a:solidFill>
              </a:rPr>
              <a:t>SSBSC</a:t>
            </a:r>
            <a:endParaRPr lang="en-US"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990600"/>
            <a:ext cx="9999430" cy="554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5723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1" y="1143000"/>
            <a:ext cx="10409464"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0535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4" y="1447800"/>
            <a:ext cx="9372601" cy="1216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2400300"/>
            <a:ext cx="95250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1651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875" y="1295400"/>
            <a:ext cx="10532236"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4085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-SSB</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158432"/>
            <a:ext cx="8415337" cy="5709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2028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SSB- power</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11" y="1447800"/>
            <a:ext cx="10289573"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6847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SSB</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709738"/>
            <a:ext cx="9616027" cy="469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548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DSB-SC</a:t>
            </a:r>
          </a:p>
        </p:txBody>
      </p:sp>
      <p:pic>
        <p:nvPicPr>
          <p:cNvPr id="2050" name="Picture 2"/>
          <p:cNvPicPr>
            <a:picLocks noChangeAspect="1" noChangeArrowheads="1"/>
          </p:cNvPicPr>
          <p:nvPr/>
        </p:nvPicPr>
        <p:blipFill>
          <a:blip r:embed="rId2" cstate="print"/>
          <a:srcRect/>
          <a:stretch>
            <a:fillRect/>
          </a:stretch>
        </p:blipFill>
        <p:spPr bwMode="auto">
          <a:xfrm>
            <a:off x="2276475" y="1218291"/>
            <a:ext cx="6700838" cy="4742772"/>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5125" name="Ink 5"/>
              <p14:cNvContentPartPr>
                <a14:cpLocks xmlns:a14="http://schemas.microsoft.com/office/drawing/2010/main" noRot="1" noChangeAspect="1" noEditPoints="1" noChangeArrowheads="1" noChangeShapeType="1"/>
              </p14:cNvContentPartPr>
              <p14:nvPr/>
            </p14:nvContentPartPr>
            <p14:xfrm>
              <a:off x="1165225" y="952500"/>
              <a:ext cx="85725" cy="49213"/>
            </p14:xfrm>
          </p:contentPart>
        </mc:Choice>
        <mc:Fallback xmlns="">
          <p:pic>
            <p:nvPicPr>
              <p:cNvPr id="5125" name="Ink 5"/>
              <p:cNvPicPr>
                <a:picLocks noRot="1" noChangeAspect="1" noEditPoints="1" noChangeArrowheads="1" noChangeShapeType="1"/>
              </p:cNvPicPr>
              <p:nvPr/>
            </p:nvPicPr>
            <p:blipFill>
              <a:blip r:embed="rId10"/>
              <a:stretch>
                <a:fillRect/>
              </a:stretch>
            </p:blipFill>
            <p:spPr>
              <a:xfrm>
                <a:off x="1155741" y="943160"/>
                <a:ext cx="104694" cy="6789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142" name="Ink 22"/>
              <p14:cNvContentPartPr>
                <a14:cpLocks xmlns:a14="http://schemas.microsoft.com/office/drawing/2010/main" noRot="1" noChangeAspect="1" noEditPoints="1" noChangeArrowheads="1" noChangeShapeType="1"/>
              </p14:cNvContentPartPr>
              <p14:nvPr/>
            </p14:nvContentPartPr>
            <p14:xfrm>
              <a:off x="3933825" y="3933825"/>
              <a:ext cx="1982788" cy="1074738"/>
            </p14:xfrm>
          </p:contentPart>
        </mc:Choice>
        <mc:Fallback xmlns="">
          <p:pic>
            <p:nvPicPr>
              <p:cNvPr id="5142" name="Ink 22"/>
              <p:cNvPicPr>
                <a:picLocks noRot="1" noChangeAspect="1" noEditPoints="1" noChangeArrowheads="1" noChangeShapeType="1"/>
              </p:cNvPicPr>
              <p:nvPr/>
            </p:nvPicPr>
            <p:blipFill>
              <a:blip r:embed="rId44"/>
              <a:stretch>
                <a:fillRect/>
              </a:stretch>
            </p:blipFill>
            <p:spPr>
              <a:xfrm>
                <a:off x="3924479" y="3924479"/>
                <a:ext cx="2001480" cy="1093429"/>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143" name="Ink 23"/>
              <p14:cNvContentPartPr>
                <a14:cpLocks xmlns:a14="http://schemas.microsoft.com/office/drawing/2010/main" noRot="1" noChangeAspect="1" noEditPoints="1" noChangeArrowheads="1" noChangeShapeType="1"/>
              </p14:cNvContentPartPr>
              <p14:nvPr/>
            </p14:nvContentPartPr>
            <p14:xfrm>
              <a:off x="7121525" y="3990975"/>
              <a:ext cx="800100" cy="542925"/>
            </p14:xfrm>
          </p:contentPart>
        </mc:Choice>
        <mc:Fallback xmlns="">
          <p:pic>
            <p:nvPicPr>
              <p:cNvPr id="5143" name="Ink 23"/>
              <p:cNvPicPr>
                <a:picLocks noRot="1" noChangeAspect="1" noEditPoints="1" noChangeArrowheads="1" noChangeShapeType="1"/>
              </p:cNvPicPr>
              <p:nvPr/>
            </p:nvPicPr>
            <p:blipFill>
              <a:blip r:embed="rId46"/>
              <a:stretch>
                <a:fillRect/>
              </a:stretch>
            </p:blipFill>
            <p:spPr>
              <a:xfrm>
                <a:off x="7112176" y="3981620"/>
                <a:ext cx="818799" cy="561634"/>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149" name="Ink 29"/>
              <p14:cNvContentPartPr>
                <a14:cpLocks xmlns:a14="http://schemas.microsoft.com/office/drawing/2010/main" noRot="1" noChangeAspect="1" noEditPoints="1" noChangeArrowheads="1" noChangeShapeType="1"/>
              </p14:cNvContentPartPr>
              <p14:nvPr/>
            </p14:nvContentPartPr>
            <p14:xfrm>
              <a:off x="8448675" y="1193800"/>
              <a:ext cx="1588" cy="17463"/>
            </p14:xfrm>
          </p:contentPart>
        </mc:Choice>
        <mc:Fallback xmlns="">
          <p:pic>
            <p:nvPicPr>
              <p:cNvPr id="5149" name="Ink 29"/>
              <p:cNvPicPr>
                <a:picLocks noRot="1" noChangeAspect="1" noEditPoints="1" noChangeArrowheads="1" noChangeShapeType="1"/>
              </p:cNvPicPr>
              <p:nvPr/>
            </p:nvPicPr>
            <p:blipFill>
              <a:blip r:embed="rId58"/>
              <a:stretch>
                <a:fillRect/>
              </a:stretch>
            </p:blipFill>
            <p:spPr>
              <a:xfrm>
                <a:off x="8442777" y="1184719"/>
                <a:ext cx="13385" cy="35625"/>
              </a:xfrm>
              <a:prstGeom prst="rect">
                <a:avLst/>
              </a:prstGeom>
            </p:spPr>
          </p:pic>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SSB- Modulation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524000"/>
            <a:ext cx="9742609" cy="1728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0815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SSB Modulation – Filter method</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369" y="1447800"/>
            <a:ext cx="10175705" cy="4144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1928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447800"/>
            <a:ext cx="99822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9034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SSB-Modulation –Phase shift method</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6" y="1600199"/>
            <a:ext cx="10439400" cy="5135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0066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Mathematical modulating –phase shift method</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528763"/>
            <a:ext cx="10287000" cy="5024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8563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Third method</a:t>
            </a:r>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178"/>
          <a:stretch/>
        </p:blipFill>
        <p:spPr bwMode="auto">
          <a:xfrm>
            <a:off x="334716" y="1328738"/>
            <a:ext cx="9409359" cy="522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270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Mathematical </a:t>
            </a:r>
            <a:r>
              <a:rPr lang="en-US" b="1" dirty="0" smtClean="0">
                <a:solidFill>
                  <a:srgbClr val="7030A0"/>
                </a:solidFill>
              </a:rPr>
              <a:t>Expressions for DSBSC</a:t>
            </a:r>
            <a:r>
              <a:rPr lang="en-US" b="1" dirty="0">
                <a:solidFill>
                  <a:srgbClr val="7030A0"/>
                </a:solidFill>
              </a:rPr>
              <a:t/>
            </a:r>
            <a:br>
              <a:rPr lang="en-US" b="1" dirty="0">
                <a:solidFill>
                  <a:srgbClr val="7030A0"/>
                </a:solidFill>
              </a:rPr>
            </a:br>
            <a:endParaRPr lang="en-US" b="1" dirty="0">
              <a:solidFill>
                <a:srgbClr val="7030A0"/>
              </a:solidFill>
            </a:endParaRPr>
          </a:p>
        </p:txBody>
      </p:sp>
      <p:sp>
        <p:nvSpPr>
          <p:cNvPr id="3" name="Content Placeholder 2"/>
          <p:cNvSpPr>
            <a:spLocks noGrp="1"/>
          </p:cNvSpPr>
          <p:nvPr>
            <p:ph idx="1"/>
          </p:nvPr>
        </p:nvSpPr>
        <p:spPr/>
        <p:txBody>
          <a:bodyPr/>
          <a:lstStyle/>
          <a:p>
            <a:r>
              <a:rPr lang="en-US" dirty="0"/>
              <a:t>Modulating Signal: m(t)=</a:t>
            </a:r>
            <a:r>
              <a:rPr lang="en-US" dirty="0" err="1"/>
              <a:t>A</a:t>
            </a:r>
            <a:r>
              <a:rPr lang="en-US" baseline="-25000" dirty="0" err="1"/>
              <a:t>m</a:t>
            </a:r>
            <a:r>
              <a:rPr lang="en-US" dirty="0" err="1"/>
              <a:t>cos</a:t>
            </a:r>
            <a:r>
              <a:rPr lang="en-US" dirty="0"/>
              <a:t>(2</a:t>
            </a:r>
            <a:r>
              <a:rPr lang="el-GR" dirty="0"/>
              <a:t>π</a:t>
            </a:r>
            <a:r>
              <a:rPr lang="en-US" dirty="0" err="1"/>
              <a:t>f</a:t>
            </a:r>
            <a:r>
              <a:rPr lang="en-US" baseline="-25000" dirty="0" err="1"/>
              <a:t>m</a:t>
            </a:r>
            <a:r>
              <a:rPr lang="en-US" dirty="0" err="1"/>
              <a:t>t</a:t>
            </a:r>
            <a:r>
              <a:rPr lang="en-US" dirty="0"/>
              <a:t>)</a:t>
            </a:r>
          </a:p>
          <a:p>
            <a:r>
              <a:rPr lang="en-US" dirty="0"/>
              <a:t>Carrier signal: c(t)=</a:t>
            </a:r>
            <a:r>
              <a:rPr lang="en-US" dirty="0" err="1"/>
              <a:t>A</a:t>
            </a:r>
            <a:r>
              <a:rPr lang="en-US" baseline="-25000" dirty="0" err="1"/>
              <a:t>c</a:t>
            </a:r>
            <a:r>
              <a:rPr lang="en-US" dirty="0" err="1"/>
              <a:t>cos</a:t>
            </a:r>
            <a:r>
              <a:rPr lang="en-US" dirty="0"/>
              <a:t>(2</a:t>
            </a:r>
            <a:r>
              <a:rPr lang="el-GR" dirty="0"/>
              <a:t>π</a:t>
            </a:r>
            <a:r>
              <a:rPr lang="en-US" dirty="0" err="1"/>
              <a:t>f</a:t>
            </a:r>
            <a:r>
              <a:rPr lang="en-US" baseline="-25000" dirty="0" err="1"/>
              <a:t>c</a:t>
            </a:r>
            <a:r>
              <a:rPr lang="en-US" dirty="0" err="1"/>
              <a:t>t</a:t>
            </a:r>
            <a:r>
              <a:rPr lang="en-US" dirty="0"/>
              <a:t>)</a:t>
            </a:r>
          </a:p>
          <a:p>
            <a:r>
              <a:rPr lang="en-US" b="1" dirty="0"/>
              <a:t>equation of DSBSC wave</a:t>
            </a:r>
            <a:r>
              <a:rPr lang="en-US" dirty="0"/>
              <a:t> is the product of modulating and carrier signals.</a:t>
            </a:r>
          </a:p>
          <a:p>
            <a:r>
              <a:rPr lang="en-US" dirty="0"/>
              <a:t>s(t)=m(t)c(t)</a:t>
            </a:r>
            <a:br>
              <a:rPr lang="en-US" dirty="0"/>
            </a:br>
            <a:r>
              <a:rPr lang="en-US" dirty="0"/>
              <a:t>s(t)=</a:t>
            </a:r>
            <a:r>
              <a:rPr lang="en-US" dirty="0" err="1"/>
              <a:t>A</a:t>
            </a:r>
            <a:r>
              <a:rPr lang="en-US" baseline="-25000" dirty="0" err="1"/>
              <a:t>m</a:t>
            </a:r>
            <a:r>
              <a:rPr lang="en-US" dirty="0" err="1"/>
              <a:t>A</a:t>
            </a:r>
            <a:r>
              <a:rPr lang="en-US" baseline="-25000" dirty="0" err="1"/>
              <a:t>c</a:t>
            </a:r>
            <a:r>
              <a:rPr lang="en-US" dirty="0" err="1"/>
              <a:t>cos</a:t>
            </a:r>
            <a:r>
              <a:rPr lang="en-US" dirty="0"/>
              <a:t>(2</a:t>
            </a:r>
            <a:r>
              <a:rPr lang="el-GR" dirty="0"/>
              <a:t>π</a:t>
            </a:r>
            <a:r>
              <a:rPr lang="en-US" dirty="0" err="1"/>
              <a:t>f</a:t>
            </a:r>
            <a:r>
              <a:rPr lang="en-US" baseline="-25000" dirty="0" err="1"/>
              <a:t>m</a:t>
            </a:r>
            <a:r>
              <a:rPr lang="en-US" dirty="0" err="1"/>
              <a:t>t</a:t>
            </a:r>
            <a:r>
              <a:rPr lang="en-US" dirty="0"/>
              <a:t>)</a:t>
            </a:r>
            <a:r>
              <a:rPr lang="en-US" dirty="0" err="1"/>
              <a:t>cos</a:t>
            </a:r>
            <a:r>
              <a:rPr lang="en-US" dirty="0"/>
              <a:t>(2</a:t>
            </a:r>
            <a:r>
              <a:rPr lang="el-GR" dirty="0"/>
              <a:t>π</a:t>
            </a:r>
            <a:r>
              <a:rPr lang="en-US" dirty="0" err="1"/>
              <a:t>f</a:t>
            </a:r>
            <a:r>
              <a:rPr lang="en-US" baseline="-25000" dirty="0" err="1"/>
              <a:t>c</a:t>
            </a:r>
            <a:r>
              <a:rPr lang="en-US" dirty="0" err="1"/>
              <a:t>t</a:t>
            </a:r>
            <a:r>
              <a:rPr lang="en-US" dirty="0"/>
              <a:t>)</a:t>
            </a:r>
            <a:br>
              <a:rPr lang="en-US" dirty="0"/>
            </a:br>
            <a:r>
              <a:rPr lang="en-US" dirty="0"/>
              <a:t/>
            </a:r>
            <a:br>
              <a:rPr lang="en-US" dirty="0"/>
            </a:br>
            <a:endParaRPr lang="en-US" dirty="0"/>
          </a:p>
        </p:txBody>
      </p:sp>
      <mc:AlternateContent xmlns:mc="http://schemas.openxmlformats.org/markup-compatibility/2006" xmlns:p14="http://schemas.microsoft.com/office/powerpoint/2010/main">
        <mc:Choice Requires="p14">
          <p:contentPart p14:bwMode="auto" r:id="rId2">
            <p14:nvContentPartPr>
              <p14:cNvPr id="6149" name="Ink 5"/>
              <p14:cNvContentPartPr>
                <a14:cpLocks xmlns:a14="http://schemas.microsoft.com/office/drawing/2010/main" noRot="1" noChangeAspect="1" noEditPoints="1" noChangeArrowheads="1" noChangeShapeType="1"/>
              </p14:cNvContentPartPr>
              <p14:nvPr/>
            </p14:nvContentPartPr>
            <p14:xfrm>
              <a:off x="23536275" y="11523663"/>
              <a:ext cx="0" cy="0"/>
            </p14:xfrm>
          </p:contentPart>
        </mc:Choice>
        <mc:Fallback xmlns="">
          <p:pic>
            <p:nvPicPr>
              <p:cNvPr id="6149" name="Ink 5"/>
              <p:cNvPicPr>
                <a:picLocks noRot="1" noChangeAspect="1" noEditPoints="1" noChangeArrowheads="1" noChangeShapeType="1"/>
              </p:cNvPicPr>
              <p:nvPr/>
            </p:nvPicPr>
            <p:blipFill>
              <a:blip r:embed="rId9"/>
              <a:stretch>
                <a:fillRect/>
              </a:stretch>
            </p:blipFill>
            <p:spPr>
              <a:xfrm>
                <a:off x="23536275" y="11523663"/>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151" name="Ink 7"/>
              <p14:cNvContentPartPr>
                <a14:cpLocks xmlns:a14="http://schemas.microsoft.com/office/drawing/2010/main" noRot="1" noChangeAspect="1" noEditPoints="1" noChangeArrowheads="1" noChangeShapeType="1"/>
              </p14:cNvContentPartPr>
              <p14:nvPr/>
            </p14:nvContentPartPr>
            <p14:xfrm>
              <a:off x="6065838" y="2298700"/>
              <a:ext cx="473075" cy="212725"/>
            </p14:xfrm>
          </p:contentPart>
        </mc:Choice>
        <mc:Fallback xmlns="">
          <p:pic>
            <p:nvPicPr>
              <p:cNvPr id="6151" name="Ink 7"/>
              <p:cNvPicPr>
                <a:picLocks noRot="1" noChangeAspect="1" noEditPoints="1" noChangeArrowheads="1" noChangeShapeType="1"/>
              </p:cNvPicPr>
              <p:nvPr/>
            </p:nvPicPr>
            <p:blipFill>
              <a:blip r:embed="rId13"/>
              <a:stretch>
                <a:fillRect/>
              </a:stretch>
            </p:blipFill>
            <p:spPr>
              <a:xfrm>
                <a:off x="6056477" y="2289326"/>
                <a:ext cx="491796" cy="23147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152" name="Ink 8"/>
              <p14:cNvContentPartPr>
                <a14:cpLocks xmlns:a14="http://schemas.microsoft.com/office/drawing/2010/main" noRot="1" noChangeAspect="1" noEditPoints="1" noChangeArrowheads="1" noChangeShapeType="1"/>
              </p14:cNvContentPartPr>
              <p14:nvPr/>
            </p14:nvContentPartPr>
            <p14:xfrm>
              <a:off x="5942013" y="4243388"/>
              <a:ext cx="569912" cy="320675"/>
            </p14:xfrm>
          </p:contentPart>
        </mc:Choice>
        <mc:Fallback xmlns="">
          <p:pic>
            <p:nvPicPr>
              <p:cNvPr id="6152" name="Ink 8"/>
              <p:cNvPicPr>
                <a:picLocks noRot="1" noChangeAspect="1" noEditPoints="1" noChangeArrowheads="1" noChangeShapeType="1"/>
              </p:cNvPicPr>
              <p:nvPr/>
            </p:nvPicPr>
            <p:blipFill>
              <a:blip r:embed="rId15"/>
              <a:stretch>
                <a:fillRect/>
              </a:stretch>
            </p:blipFill>
            <p:spPr>
              <a:xfrm>
                <a:off x="5932658" y="4233988"/>
                <a:ext cx="588621" cy="339474"/>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Mathematical </a:t>
            </a:r>
            <a:r>
              <a:rPr lang="en-US" b="1" dirty="0" smtClean="0">
                <a:solidFill>
                  <a:srgbClr val="7030A0"/>
                </a:solidFill>
              </a:rPr>
              <a:t>Expressions for DSBSC</a:t>
            </a:r>
            <a:r>
              <a:rPr lang="en-US" b="1" dirty="0">
                <a:solidFill>
                  <a:srgbClr val="7030A0"/>
                </a:solidFill>
              </a:rPr>
              <a:t/>
            </a:r>
            <a:br>
              <a:rPr lang="en-US" b="1" dirty="0">
                <a:solidFill>
                  <a:srgbClr val="7030A0"/>
                </a:solidFill>
              </a:rPr>
            </a:br>
            <a:endParaRPr lang="en-US" b="1" dirty="0">
              <a:solidFill>
                <a:srgbClr val="7030A0"/>
              </a:solidFill>
            </a:endParaRPr>
          </a:p>
        </p:txBody>
      </p:sp>
      <mc:AlternateContent xmlns:mc="http://schemas.openxmlformats.org/markup-compatibility/2006" xmlns:p14="http://schemas.microsoft.com/office/powerpoint/2010/main">
        <mc:Choice Requires="p14">
          <p:contentPart p14:bwMode="auto" r:id="rId2">
            <p14:nvContentPartPr>
              <p14:cNvPr id="6149" name="Ink 5"/>
              <p14:cNvContentPartPr>
                <a14:cpLocks xmlns:a14="http://schemas.microsoft.com/office/drawing/2010/main" noRot="1" noChangeAspect="1" noEditPoints="1" noChangeArrowheads="1" noChangeShapeType="1"/>
              </p14:cNvContentPartPr>
              <p14:nvPr/>
            </p14:nvContentPartPr>
            <p14:xfrm>
              <a:off x="23536275" y="11523663"/>
              <a:ext cx="0" cy="0"/>
            </p14:xfrm>
          </p:contentPart>
        </mc:Choice>
        <mc:Fallback xmlns="">
          <p:pic>
            <p:nvPicPr>
              <p:cNvPr id="6149" name="Ink 5"/>
              <p:cNvPicPr>
                <a:picLocks noRot="1" noChangeAspect="1" noEditPoints="1" noChangeArrowheads="1" noChangeShapeType="1"/>
              </p:cNvPicPr>
              <p:nvPr/>
            </p:nvPicPr>
            <p:blipFill>
              <a:blip r:embed="rId9"/>
              <a:stretch>
                <a:fillRect/>
              </a:stretch>
            </p:blipFill>
            <p:spPr>
              <a:xfrm>
                <a:off x="23536275" y="11523663"/>
                <a:ext cx="0" cy="0"/>
              </a:xfrm>
              <a:prstGeom prst="rect">
                <a:avLst/>
              </a:prstGeom>
            </p:spPr>
          </p:pic>
        </mc:Fallback>
      </mc:AlternateContent>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075" y="1295400"/>
            <a:ext cx="10134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5982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Bandwidth of DSBSC Wave</a:t>
            </a:r>
            <a:br>
              <a:rPr lang="en-US" b="1" dirty="0">
                <a:solidFill>
                  <a:srgbClr val="7030A0"/>
                </a:solidFill>
              </a:rPr>
            </a:br>
            <a:endParaRPr lang="en-US" b="1" dirty="0">
              <a:solidFill>
                <a:srgbClr val="7030A0"/>
              </a:solidFill>
            </a:endParaRPr>
          </a:p>
        </p:txBody>
      </p:sp>
      <p:sp>
        <p:nvSpPr>
          <p:cNvPr id="3" name="Content Placeholder 2"/>
          <p:cNvSpPr>
            <a:spLocks noGrp="1"/>
          </p:cNvSpPr>
          <p:nvPr>
            <p:ph idx="1"/>
          </p:nvPr>
        </p:nvSpPr>
        <p:spPr>
          <a:xfrm>
            <a:off x="540068" y="1600201"/>
            <a:ext cx="9966007" cy="5257799"/>
          </a:xfrm>
        </p:spPr>
        <p:txBody>
          <a:bodyPr>
            <a:normAutofit lnSpcReduction="10000"/>
          </a:bodyPr>
          <a:lstStyle/>
          <a:p>
            <a:r>
              <a:rPr lang="en-US" dirty="0"/>
              <a:t>BW=</a:t>
            </a:r>
            <a:r>
              <a:rPr lang="en-US" dirty="0" err="1"/>
              <a:t>f</a:t>
            </a:r>
            <a:r>
              <a:rPr lang="en-US" baseline="-25000" dirty="0" err="1"/>
              <a:t>max</a:t>
            </a:r>
            <a:r>
              <a:rPr lang="en-US" dirty="0" err="1"/>
              <a:t>−f</a:t>
            </a:r>
            <a:r>
              <a:rPr lang="en-US" baseline="-25000" dirty="0" err="1"/>
              <a:t>min</a:t>
            </a:r>
            <a:endParaRPr lang="en-US" baseline="-25000" dirty="0"/>
          </a:p>
          <a:p>
            <a:r>
              <a:rPr lang="en-US" dirty="0"/>
              <a:t>s(t)=</a:t>
            </a:r>
            <a:r>
              <a:rPr lang="en-US" dirty="0" err="1"/>
              <a:t>A</a:t>
            </a:r>
            <a:r>
              <a:rPr lang="en-US" baseline="-25000" dirty="0" err="1"/>
              <a:t>m</a:t>
            </a:r>
            <a:r>
              <a:rPr lang="en-US" dirty="0" err="1"/>
              <a:t>A</a:t>
            </a:r>
            <a:r>
              <a:rPr lang="en-US" baseline="-25000" dirty="0" err="1"/>
              <a:t>c</a:t>
            </a:r>
            <a:r>
              <a:rPr lang="en-US" dirty="0" err="1"/>
              <a:t>cos</a:t>
            </a:r>
            <a:r>
              <a:rPr lang="en-US" dirty="0"/>
              <a:t>(2</a:t>
            </a:r>
            <a:r>
              <a:rPr lang="el-GR" dirty="0"/>
              <a:t>π</a:t>
            </a:r>
            <a:r>
              <a:rPr lang="en-US" dirty="0" err="1"/>
              <a:t>f</a:t>
            </a:r>
            <a:r>
              <a:rPr lang="en-US" baseline="-25000" dirty="0" err="1"/>
              <a:t>m</a:t>
            </a:r>
            <a:r>
              <a:rPr lang="en-US" dirty="0" err="1"/>
              <a:t>t</a:t>
            </a:r>
            <a:r>
              <a:rPr lang="en-US" dirty="0"/>
              <a:t>)</a:t>
            </a:r>
            <a:r>
              <a:rPr lang="en-US" dirty="0" err="1"/>
              <a:t>cos</a:t>
            </a:r>
            <a:r>
              <a:rPr lang="en-US" dirty="0"/>
              <a:t>(2</a:t>
            </a:r>
            <a:r>
              <a:rPr lang="el-GR" dirty="0"/>
              <a:t>π</a:t>
            </a:r>
            <a:r>
              <a:rPr lang="en-US" dirty="0" err="1"/>
              <a:t>f</a:t>
            </a:r>
            <a:r>
              <a:rPr lang="en-US" baseline="-25000" dirty="0" err="1"/>
              <a:t>c</a:t>
            </a:r>
            <a:r>
              <a:rPr lang="en-US" dirty="0" err="1"/>
              <a:t>t</a:t>
            </a:r>
            <a:r>
              <a:rPr lang="en-US" dirty="0"/>
              <a:t>)</a:t>
            </a:r>
          </a:p>
          <a:p>
            <a:r>
              <a:rPr lang="en-US" dirty="0"/>
              <a:t>s(t)=</a:t>
            </a:r>
            <a:r>
              <a:rPr lang="en-US" dirty="0" err="1"/>
              <a:t>A</a:t>
            </a:r>
            <a:r>
              <a:rPr lang="en-US" baseline="-25000" dirty="0" err="1"/>
              <a:t>m</a:t>
            </a:r>
            <a:r>
              <a:rPr lang="en-US" dirty="0" err="1"/>
              <a:t>A</a:t>
            </a:r>
            <a:r>
              <a:rPr lang="en-US" baseline="-25000" dirty="0" err="1"/>
              <a:t>c</a:t>
            </a:r>
            <a:r>
              <a:rPr lang="en-US" dirty="0"/>
              <a:t>/2cos[2</a:t>
            </a:r>
            <a:r>
              <a:rPr lang="el-GR" dirty="0"/>
              <a:t>π(</a:t>
            </a:r>
            <a:r>
              <a:rPr lang="en-US" dirty="0" err="1"/>
              <a:t>f</a:t>
            </a:r>
            <a:r>
              <a:rPr lang="en-US" baseline="-25000" dirty="0" err="1"/>
              <a:t>c</a:t>
            </a:r>
            <a:r>
              <a:rPr lang="en-US" dirty="0" err="1"/>
              <a:t>+f</a:t>
            </a:r>
            <a:r>
              <a:rPr lang="en-US" baseline="-25000" dirty="0" err="1"/>
              <a:t>m</a:t>
            </a:r>
            <a:r>
              <a:rPr lang="en-US" dirty="0"/>
              <a:t>)t]+A</a:t>
            </a:r>
            <a:r>
              <a:rPr lang="en-US" baseline="-25000" dirty="0"/>
              <a:t>m</a:t>
            </a:r>
            <a:r>
              <a:rPr lang="en-US" dirty="0"/>
              <a:t>A</a:t>
            </a:r>
            <a:r>
              <a:rPr lang="en-US" baseline="-25000" dirty="0"/>
              <a:t>c</a:t>
            </a:r>
            <a:r>
              <a:rPr lang="en-US" dirty="0"/>
              <a:t>2cos[2</a:t>
            </a:r>
            <a:r>
              <a:rPr lang="el-GR" dirty="0"/>
              <a:t>π(</a:t>
            </a:r>
            <a:r>
              <a:rPr lang="en-US" dirty="0" err="1"/>
              <a:t>f</a:t>
            </a:r>
            <a:r>
              <a:rPr lang="en-US" baseline="-25000" dirty="0" err="1"/>
              <a:t>c</a:t>
            </a:r>
            <a:r>
              <a:rPr lang="en-US" dirty="0"/>
              <a:t>−f</a:t>
            </a:r>
            <a:r>
              <a:rPr lang="en-US" baseline="-25000" dirty="0"/>
              <a:t>m</a:t>
            </a:r>
            <a:r>
              <a:rPr lang="en-US" dirty="0"/>
              <a:t>)t]</a:t>
            </a:r>
          </a:p>
          <a:p>
            <a:r>
              <a:rPr lang="en-US" dirty="0"/>
              <a:t>The DSBSC modulated wave has only two frequencies</a:t>
            </a:r>
          </a:p>
          <a:p>
            <a:r>
              <a:rPr lang="en-US" dirty="0"/>
              <a:t>the maximum and minimum frequencies are </a:t>
            </a:r>
            <a:r>
              <a:rPr lang="en-US" dirty="0" err="1"/>
              <a:t>f</a:t>
            </a:r>
            <a:r>
              <a:rPr lang="en-US" baseline="-25000" dirty="0" err="1"/>
              <a:t>c</a:t>
            </a:r>
            <a:r>
              <a:rPr lang="en-US" dirty="0" err="1"/>
              <a:t>+f</a:t>
            </a:r>
            <a:r>
              <a:rPr lang="en-US" baseline="-25000" dirty="0" err="1"/>
              <a:t>m</a:t>
            </a:r>
            <a:r>
              <a:rPr lang="en-US" dirty="0"/>
              <a:t> and </a:t>
            </a:r>
            <a:r>
              <a:rPr lang="en-US" dirty="0" err="1"/>
              <a:t>f</a:t>
            </a:r>
            <a:r>
              <a:rPr lang="en-US" baseline="-25000" dirty="0" err="1"/>
              <a:t>c</a:t>
            </a:r>
            <a:r>
              <a:rPr lang="en-US" dirty="0"/>
              <a:t>−f</a:t>
            </a:r>
            <a:r>
              <a:rPr lang="en-US" baseline="-25000" dirty="0"/>
              <a:t>m</a:t>
            </a:r>
            <a:r>
              <a:rPr lang="en-US" dirty="0"/>
              <a:t> respectively</a:t>
            </a:r>
          </a:p>
          <a:p>
            <a:r>
              <a:rPr lang="en-US" dirty="0"/>
              <a:t/>
            </a:r>
            <a:br>
              <a:rPr lang="en-US" dirty="0"/>
            </a:br>
            <a:r>
              <a:rPr lang="en-US" dirty="0"/>
              <a:t/>
            </a:r>
            <a:br>
              <a:rPr lang="en-US" dirty="0"/>
            </a:br>
            <a:r>
              <a:rPr lang="en-US" dirty="0"/>
              <a:t/>
            </a:r>
            <a:br>
              <a:rPr lang="en-US" dirty="0"/>
            </a:br>
            <a:endParaRPr lang="en-US" dirty="0"/>
          </a:p>
        </p:txBody>
      </p:sp>
      <mc:AlternateContent xmlns:mc="http://schemas.openxmlformats.org/markup-compatibility/2006" xmlns:p14="http://schemas.microsoft.com/office/powerpoint/2010/main">
        <mc:Choice Requires="p14">
          <p:contentPart p14:bwMode="auto" r:id="rId2">
            <p14:nvContentPartPr>
              <p14:cNvPr id="7170" name="Ink 2"/>
              <p14:cNvContentPartPr>
                <a14:cpLocks xmlns:a14="http://schemas.microsoft.com/office/drawing/2010/main" noRot="1" noChangeAspect="1" noEditPoints="1" noChangeArrowheads="1" noChangeShapeType="1"/>
              </p14:cNvContentPartPr>
              <p14:nvPr/>
            </p14:nvContentPartPr>
            <p14:xfrm>
              <a:off x="31559500" y="12566650"/>
              <a:ext cx="0" cy="0"/>
            </p14:xfrm>
          </p:contentPart>
        </mc:Choice>
        <mc:Fallback xmlns="">
          <p:pic>
            <p:nvPicPr>
              <p:cNvPr id="7170" name="Ink 2"/>
              <p:cNvPicPr>
                <a:picLocks noRot="1" noChangeAspect="1" noEditPoints="1" noChangeArrowheads="1" noChangeShapeType="1"/>
              </p:cNvPicPr>
              <p:nvPr/>
            </p:nvPicPr>
            <p:blipFill>
              <a:blip r:embed="rId3"/>
              <a:stretch>
                <a:fillRect/>
              </a:stretch>
            </p:blipFill>
            <p:spPr>
              <a:xfrm>
                <a:off x="31559500" y="12566650"/>
                <a:ext cx="0" cy="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Bandwidth of DSBSC Wave</a:t>
            </a:r>
            <a:br>
              <a:rPr lang="en-US" b="1" dirty="0">
                <a:solidFill>
                  <a:srgbClr val="7030A0"/>
                </a:solidFill>
              </a:rPr>
            </a:br>
            <a:endParaRPr lang="en-US" dirty="0"/>
          </a:p>
        </p:txBody>
      </p:sp>
      <p:sp>
        <p:nvSpPr>
          <p:cNvPr id="3" name="Content Placeholder 2"/>
          <p:cNvSpPr>
            <a:spLocks noGrp="1"/>
          </p:cNvSpPr>
          <p:nvPr>
            <p:ph idx="1"/>
          </p:nvPr>
        </p:nvSpPr>
        <p:spPr/>
        <p:txBody>
          <a:bodyPr/>
          <a:lstStyle/>
          <a:p>
            <a:r>
              <a:rPr lang="en-US" dirty="0" err="1"/>
              <a:t>f</a:t>
            </a:r>
            <a:r>
              <a:rPr lang="en-US" baseline="-25000" dirty="0" err="1"/>
              <a:t>max</a:t>
            </a:r>
            <a:r>
              <a:rPr lang="en-US" dirty="0"/>
              <a:t>=</a:t>
            </a:r>
            <a:r>
              <a:rPr lang="en-US" dirty="0" err="1"/>
              <a:t>f</a:t>
            </a:r>
            <a:r>
              <a:rPr lang="en-US" baseline="-25000" dirty="0" err="1"/>
              <a:t>c</a:t>
            </a:r>
            <a:r>
              <a:rPr lang="en-US" dirty="0" err="1"/>
              <a:t>+f</a:t>
            </a:r>
            <a:r>
              <a:rPr lang="en-US" baseline="-25000" dirty="0" err="1"/>
              <a:t>m</a:t>
            </a:r>
            <a:r>
              <a:rPr lang="en-US" dirty="0"/>
              <a:t> and </a:t>
            </a:r>
            <a:r>
              <a:rPr lang="en-US" dirty="0" err="1"/>
              <a:t>f</a:t>
            </a:r>
            <a:r>
              <a:rPr lang="en-US" baseline="-25000" dirty="0" err="1"/>
              <a:t>min</a:t>
            </a:r>
            <a:r>
              <a:rPr lang="en-US" dirty="0"/>
              <a:t>=</a:t>
            </a:r>
            <a:r>
              <a:rPr lang="en-US" dirty="0" err="1"/>
              <a:t>f</a:t>
            </a:r>
            <a:r>
              <a:rPr lang="en-US" baseline="-25000" dirty="0" err="1"/>
              <a:t>c</a:t>
            </a:r>
            <a:r>
              <a:rPr lang="en-US" dirty="0"/>
              <a:t>−f</a:t>
            </a:r>
            <a:r>
              <a:rPr lang="en-US" baseline="-25000" dirty="0"/>
              <a:t>m</a:t>
            </a:r>
          </a:p>
          <a:p>
            <a:r>
              <a:rPr lang="en-US" dirty="0"/>
              <a:t>BW=</a:t>
            </a:r>
            <a:r>
              <a:rPr lang="en-US" dirty="0" err="1"/>
              <a:t>f</a:t>
            </a:r>
            <a:r>
              <a:rPr lang="en-US" baseline="-25000" dirty="0" err="1"/>
              <a:t>c</a:t>
            </a:r>
            <a:r>
              <a:rPr lang="en-US" dirty="0" err="1"/>
              <a:t>+f</a:t>
            </a:r>
            <a:r>
              <a:rPr lang="en-US" baseline="-25000" dirty="0" err="1"/>
              <a:t>m</a:t>
            </a:r>
            <a:r>
              <a:rPr lang="en-US" dirty="0"/>
              <a:t>−(</a:t>
            </a:r>
            <a:r>
              <a:rPr lang="en-US" dirty="0" err="1"/>
              <a:t>f</a:t>
            </a:r>
            <a:r>
              <a:rPr lang="en-US" baseline="-25000" dirty="0" err="1"/>
              <a:t>c</a:t>
            </a:r>
            <a:r>
              <a:rPr lang="en-US" dirty="0"/>
              <a:t>−f</a:t>
            </a:r>
            <a:r>
              <a:rPr lang="en-US" baseline="-25000" dirty="0"/>
              <a:t>m</a:t>
            </a:r>
            <a:r>
              <a:rPr lang="en-US" dirty="0"/>
              <a:t>)</a:t>
            </a:r>
          </a:p>
          <a:p>
            <a:r>
              <a:rPr lang="en-US" dirty="0"/>
              <a:t>BW=2f</a:t>
            </a:r>
            <a:r>
              <a:rPr lang="en-US" baseline="-25000" dirty="0"/>
              <a:t>m</a:t>
            </a:r>
          </a:p>
          <a:p>
            <a:r>
              <a:rPr lang="en-US" dirty="0"/>
              <a:t>the bandwidth of DSBSC wave is same as that of AM wave and it is equal to twice the frequency of the modulating signal</a:t>
            </a:r>
            <a:br>
              <a:rPr lang="en-US" dirty="0"/>
            </a:br>
            <a:endParaRPr lang="en-US" dirty="0"/>
          </a:p>
        </p:txBody>
      </p:sp>
      <mc:AlternateContent xmlns:mc="http://schemas.openxmlformats.org/markup-compatibility/2006" xmlns:p14="http://schemas.microsoft.com/office/powerpoint/2010/main">
        <mc:Choice Requires="p14">
          <p:contentPart p14:bwMode="auto" r:id="rId2">
            <p14:nvContentPartPr>
              <p14:cNvPr id="8194" name="Ink 2"/>
              <p14:cNvContentPartPr>
                <a14:cpLocks xmlns:a14="http://schemas.microsoft.com/office/drawing/2010/main" noRot="1" noChangeAspect="1" noEditPoints="1" noChangeArrowheads="1" noChangeShapeType="1"/>
              </p14:cNvContentPartPr>
              <p14:nvPr/>
            </p14:nvContentPartPr>
            <p14:xfrm>
              <a:off x="3940175" y="3690938"/>
              <a:ext cx="1588" cy="12700"/>
            </p14:xfrm>
          </p:contentPart>
        </mc:Choice>
        <mc:Fallback xmlns="">
          <p:pic>
            <p:nvPicPr>
              <p:cNvPr id="8194" name="Ink 2"/>
              <p:cNvPicPr>
                <a:picLocks noRot="1" noChangeAspect="1" noEditPoints="1" noChangeArrowheads="1" noChangeShapeType="1"/>
              </p:cNvPicPr>
              <p:nvPr/>
            </p:nvPicPr>
            <p:blipFill>
              <a:blip r:embed="rId3"/>
              <a:stretch>
                <a:fillRect/>
              </a:stretch>
            </p:blipFill>
            <p:spPr>
              <a:xfrm>
                <a:off x="3929853" y="3681504"/>
                <a:ext cx="22232" cy="3156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195" name="Ink 3"/>
              <p14:cNvContentPartPr>
                <a14:cpLocks xmlns:a14="http://schemas.microsoft.com/office/drawing/2010/main" noRot="1" noChangeAspect="1" noEditPoints="1" noChangeArrowheads="1" noChangeShapeType="1"/>
              </p14:cNvContentPartPr>
              <p14:nvPr/>
            </p14:nvContentPartPr>
            <p14:xfrm>
              <a:off x="3863975" y="3738563"/>
              <a:ext cx="3695700" cy="128587"/>
            </p14:xfrm>
          </p:contentPart>
        </mc:Choice>
        <mc:Fallback xmlns="">
          <p:pic>
            <p:nvPicPr>
              <p:cNvPr id="8195" name="Ink 3"/>
              <p:cNvPicPr>
                <a:picLocks noRot="1" noChangeAspect="1" noEditPoints="1" noChangeArrowheads="1" noChangeShapeType="1"/>
              </p:cNvPicPr>
              <p:nvPr/>
            </p:nvPicPr>
            <p:blipFill>
              <a:blip r:embed="rId5"/>
              <a:stretch>
                <a:fillRect/>
              </a:stretch>
            </p:blipFill>
            <p:spPr>
              <a:xfrm>
                <a:off x="3854616" y="3729276"/>
                <a:ext cx="3714418" cy="147161"/>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7030A0"/>
                </a:solidFill>
              </a:rPr>
              <a:t>Power Calculations of DSBSC Wave</a:t>
            </a:r>
            <a:br>
              <a:rPr lang="en-US" b="1" dirty="0">
                <a:solidFill>
                  <a:srgbClr val="7030A0"/>
                </a:solidFill>
              </a:rPr>
            </a:br>
            <a:endParaRPr lang="en-US" b="1" dirty="0">
              <a:solidFill>
                <a:srgbClr val="7030A0"/>
              </a:solidFill>
            </a:endParaRPr>
          </a:p>
        </p:txBody>
      </p:sp>
      <p:sp>
        <p:nvSpPr>
          <p:cNvPr id="3" name="Content Placeholder 2"/>
          <p:cNvSpPr>
            <a:spLocks noGrp="1"/>
          </p:cNvSpPr>
          <p:nvPr>
            <p:ph idx="1"/>
          </p:nvPr>
        </p:nvSpPr>
        <p:spPr/>
        <p:txBody>
          <a:bodyPr>
            <a:normAutofit lnSpcReduction="10000"/>
          </a:bodyPr>
          <a:lstStyle/>
          <a:p>
            <a:r>
              <a:rPr lang="en-US" dirty="0"/>
              <a:t>Consider the following equation of DSBSC modulated wave</a:t>
            </a:r>
          </a:p>
          <a:p>
            <a:r>
              <a:rPr lang="en-US" dirty="0"/>
              <a:t>S(t)=A</a:t>
            </a:r>
            <a:r>
              <a:rPr lang="en-US" baseline="-25000" dirty="0"/>
              <a:t>m</a:t>
            </a:r>
            <a:r>
              <a:rPr lang="en-US" dirty="0"/>
              <a:t>A</a:t>
            </a:r>
            <a:r>
              <a:rPr lang="en-US" baseline="-25000" dirty="0"/>
              <a:t>c</a:t>
            </a:r>
            <a:r>
              <a:rPr lang="en-US" dirty="0"/>
              <a:t>2cos[2</a:t>
            </a:r>
            <a:r>
              <a:rPr lang="el-GR" dirty="0"/>
              <a:t>π(</a:t>
            </a:r>
            <a:r>
              <a:rPr lang="en-US" dirty="0" err="1"/>
              <a:t>f</a:t>
            </a:r>
            <a:r>
              <a:rPr lang="en-US" baseline="-25000" dirty="0" err="1"/>
              <a:t>c</a:t>
            </a:r>
            <a:r>
              <a:rPr lang="en-US" dirty="0" err="1"/>
              <a:t>+f</a:t>
            </a:r>
            <a:r>
              <a:rPr lang="en-US" baseline="-25000" dirty="0" err="1"/>
              <a:t>m</a:t>
            </a:r>
            <a:r>
              <a:rPr lang="en-US" dirty="0"/>
              <a:t>)t]+A</a:t>
            </a:r>
            <a:r>
              <a:rPr lang="en-US" baseline="-25000" dirty="0"/>
              <a:t>m</a:t>
            </a:r>
            <a:r>
              <a:rPr lang="en-US" dirty="0"/>
              <a:t>A</a:t>
            </a:r>
            <a:r>
              <a:rPr lang="en-US" baseline="-25000" dirty="0"/>
              <a:t>c</a:t>
            </a:r>
            <a:r>
              <a:rPr lang="en-US" dirty="0"/>
              <a:t>2cos[2</a:t>
            </a:r>
            <a:r>
              <a:rPr lang="el-GR" dirty="0"/>
              <a:t>π(</a:t>
            </a:r>
            <a:r>
              <a:rPr lang="en-US" dirty="0" err="1"/>
              <a:t>f</a:t>
            </a:r>
            <a:r>
              <a:rPr lang="en-US" baseline="-25000" dirty="0" err="1"/>
              <a:t>c</a:t>
            </a:r>
            <a:r>
              <a:rPr lang="en-US" dirty="0"/>
              <a:t>−f</a:t>
            </a:r>
            <a:r>
              <a:rPr lang="en-US" baseline="-25000" dirty="0"/>
              <a:t>m</a:t>
            </a:r>
            <a:r>
              <a:rPr lang="en-US" dirty="0"/>
              <a:t>)t]</a:t>
            </a:r>
          </a:p>
          <a:p>
            <a:r>
              <a:rPr lang="en-US" dirty="0"/>
              <a:t>Power of DSBSC wave is equal to the sum of powers of upper sideband and lower sideband frequency components </a:t>
            </a:r>
          </a:p>
          <a:p>
            <a:r>
              <a:rPr lang="en-US" dirty="0"/>
              <a:t>P</a:t>
            </a:r>
            <a:r>
              <a:rPr lang="en-US" baseline="-25000" dirty="0"/>
              <a:t>t</a:t>
            </a:r>
            <a:r>
              <a:rPr lang="en-US" dirty="0"/>
              <a:t>=P</a:t>
            </a:r>
            <a:r>
              <a:rPr lang="en-US" baseline="-25000" dirty="0"/>
              <a:t>USB</a:t>
            </a:r>
            <a:r>
              <a:rPr lang="en-US" dirty="0"/>
              <a:t>+P</a:t>
            </a:r>
            <a:r>
              <a:rPr lang="en-US" baseline="-25000" dirty="0"/>
              <a:t>LSB</a:t>
            </a:r>
            <a:r>
              <a:rPr lang="en-US" dirty="0"/>
              <a:t/>
            </a:r>
            <a:br>
              <a:rPr lang="en-US" dirty="0"/>
            </a:br>
            <a:r>
              <a:rPr lang="en-US" dirty="0"/>
              <a:t> </a:t>
            </a:r>
            <a:br>
              <a:rPr lang="en-US" dirty="0"/>
            </a:br>
            <a:endParaRPr lang="en-US"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D6B52350F0534EA45FA316115415C5" ma:contentTypeVersion="9" ma:contentTypeDescription="Create a new document." ma:contentTypeScope="" ma:versionID="ccfaecffd991ac44d0f0b453ab13dd67">
  <xsd:schema xmlns:xsd="http://www.w3.org/2001/XMLSchema" xmlns:xs="http://www.w3.org/2001/XMLSchema" xmlns:p="http://schemas.microsoft.com/office/2006/metadata/properties" xmlns:ns2="bccc535f-bf88-4ff5-ba44-fd83d5464a02" xmlns:ns3="2c4d6d5c-dd3b-42ff-9982-61cd752b348c" targetNamespace="http://schemas.microsoft.com/office/2006/metadata/properties" ma:root="true" ma:fieldsID="57ac1f2f88d3c1cf091fa1435b6f24b6" ns2:_="" ns3:_="">
    <xsd:import namespace="bccc535f-bf88-4ff5-ba44-fd83d5464a02"/>
    <xsd:import namespace="2c4d6d5c-dd3b-42ff-9982-61cd752b348c"/>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cc535f-bf88-4ff5-ba44-fd83d5464a0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4d6d5c-dd3b-42ff-9982-61cd752b348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c25155e-cc5a-4c66-b11e-ad62de8c9fa3}" ma:internalName="TaxCatchAll" ma:showField="CatchAllData" ma:web="2c4d6d5c-dd3b-42ff-9982-61cd752b348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ccc535f-bf88-4ff5-ba44-fd83d5464a02">
      <Terms xmlns="http://schemas.microsoft.com/office/infopath/2007/PartnerControls"/>
    </lcf76f155ced4ddcb4097134ff3c332f>
    <TaxCatchAll xmlns="2c4d6d5c-dd3b-42ff-9982-61cd752b348c" xsi:nil="true"/>
  </documentManagement>
</p:properties>
</file>

<file path=customXml/itemProps1.xml><?xml version="1.0" encoding="utf-8"?>
<ds:datastoreItem xmlns:ds="http://schemas.openxmlformats.org/officeDocument/2006/customXml" ds:itemID="{6D0DDB4E-5645-4408-8A82-0D03BCC6C9E6}">
  <ds:schemaRefs>
    <ds:schemaRef ds:uri="http://schemas.microsoft.com/sharepoint/v3/contenttype/forms"/>
  </ds:schemaRefs>
</ds:datastoreItem>
</file>

<file path=customXml/itemProps2.xml><?xml version="1.0" encoding="utf-8"?>
<ds:datastoreItem xmlns:ds="http://schemas.openxmlformats.org/officeDocument/2006/customXml" ds:itemID="{4CDDDDDE-D849-4E1E-9DFB-67CD85179E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cc535f-bf88-4ff5-ba44-fd83d5464a02"/>
    <ds:schemaRef ds:uri="2c4d6d5c-dd3b-42ff-9982-61cd752b34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EEE0C1-EB3A-4559-94ED-429A1E376F0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59e9f2d-0158-4a14-8bbe-457d8844f88f"/>
    <ds:schemaRef ds:uri="http://purl.org/dc/elements/1.1/"/>
    <ds:schemaRef ds:uri="http://schemas.microsoft.com/office/2006/metadata/properties"/>
    <ds:schemaRef ds:uri="http://www.w3.org/XML/1998/namespace"/>
    <ds:schemaRef ds:uri="http://purl.org/dc/dcmitype/"/>
    <ds:schemaRef ds:uri="bccc535f-bf88-4ff5-ba44-fd83d5464a02"/>
    <ds:schemaRef ds:uri="2c4d6d5c-dd3b-42ff-9982-61cd752b348c"/>
  </ds:schemaRefs>
</ds:datastoreItem>
</file>

<file path=docProps/app.xml><?xml version="1.0" encoding="utf-8"?>
<Properties xmlns="http://schemas.openxmlformats.org/officeDocument/2006/extended-properties" xmlns:vt="http://schemas.openxmlformats.org/officeDocument/2006/docPropsVTypes">
  <TotalTime>2235</TotalTime>
  <Words>492</Words>
  <Application>Microsoft Office PowerPoint</Application>
  <PresentationFormat>Custom</PresentationFormat>
  <Paragraphs>83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Module 3: Bandwidth and Power Efficient AM Systems</vt:lpstr>
      <vt:lpstr>Need for Double side Band suppressed carrier system </vt:lpstr>
      <vt:lpstr>Need for Double side Band suppressed carrier system </vt:lpstr>
      <vt:lpstr>DSB-SC</vt:lpstr>
      <vt:lpstr>Mathematical Expressions for DSBSC </vt:lpstr>
      <vt:lpstr>Mathematical Expressions for DSBSC </vt:lpstr>
      <vt:lpstr>Bandwidth of DSBSC Wave </vt:lpstr>
      <vt:lpstr>Bandwidth of DSBSC Wave </vt:lpstr>
      <vt:lpstr>Power Calculations of DSBSC Wave </vt:lpstr>
      <vt:lpstr>Power Calculations of DSBSC Wave </vt:lpstr>
      <vt:lpstr>BALANCED MODULATOR</vt:lpstr>
      <vt:lpstr>BALANCED MODULATOR</vt:lpstr>
      <vt:lpstr>BALANCED MODULATOR</vt:lpstr>
      <vt:lpstr>Balanced modulator circuit using diodes</vt:lpstr>
      <vt:lpstr>PowerPoint Presentation</vt:lpstr>
      <vt:lpstr>Ring Modulator</vt:lpstr>
      <vt:lpstr>Ring modulator</vt:lpstr>
      <vt:lpstr>PowerPoint Presentation</vt:lpstr>
      <vt:lpstr>Ring Modulator</vt:lpstr>
      <vt:lpstr>DSBSC DEMODULATORS</vt:lpstr>
      <vt:lpstr>Ring Modulator</vt:lpstr>
      <vt:lpstr>Coherent Detector </vt:lpstr>
      <vt:lpstr>Coherent Detector </vt:lpstr>
      <vt:lpstr>Coherent Detector </vt:lpstr>
      <vt:lpstr>Coherent Detector </vt:lpstr>
      <vt:lpstr>Coherent Detector </vt:lpstr>
      <vt:lpstr>Costas Loop </vt:lpstr>
      <vt:lpstr>Costas Loop </vt:lpstr>
      <vt:lpstr>Costas Loop </vt:lpstr>
      <vt:lpstr>Costas Loop </vt:lpstr>
      <vt:lpstr>Costas Loop </vt:lpstr>
      <vt:lpstr>Effect of Frequency and Phase Error</vt:lpstr>
      <vt:lpstr>SSBSC</vt:lpstr>
      <vt:lpstr>PowerPoint Presentation</vt:lpstr>
      <vt:lpstr>Example</vt:lpstr>
      <vt:lpstr>Solution </vt:lpstr>
      <vt:lpstr>Continue -SSB</vt:lpstr>
      <vt:lpstr>SSB- power</vt:lpstr>
      <vt:lpstr>Benefits of SSB</vt:lpstr>
      <vt:lpstr>SSB- Modulation</vt:lpstr>
      <vt:lpstr>SSB Modulation – Filter method</vt:lpstr>
      <vt:lpstr>Example</vt:lpstr>
      <vt:lpstr>SSB-Modulation –Phase shift method</vt:lpstr>
      <vt:lpstr>Mathematical modulating –phase shift method</vt:lpstr>
      <vt:lpstr>Third method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Bandwidth and Power Efficient AM Systems</dc:title>
  <dc:creator>SELVAKUMAR</dc:creator>
  <cp:lastModifiedBy>Admin</cp:lastModifiedBy>
  <cp:revision>132</cp:revision>
  <dcterms:created xsi:type="dcterms:W3CDTF">2006-08-16T00:00:00Z</dcterms:created>
  <dcterms:modified xsi:type="dcterms:W3CDTF">2024-02-08T04:35:05Z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0x0101001AD6B52350F0534EA45FA316115415C5</vt:lpwstr>
  </property>
</Properties>
</file>