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B734-36F6-4B72-A33C-36D730F3807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46A-156C-42FD-9DCF-27E3A4699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B734-36F6-4B72-A33C-36D730F3807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46A-156C-42FD-9DCF-27E3A4699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B734-36F6-4B72-A33C-36D730F3807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46A-156C-42FD-9DCF-27E3A4699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B734-36F6-4B72-A33C-36D730F3807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46A-156C-42FD-9DCF-27E3A4699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B734-36F6-4B72-A33C-36D730F3807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46A-156C-42FD-9DCF-27E3A4699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B734-36F6-4B72-A33C-36D730F3807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46A-156C-42FD-9DCF-27E3A4699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B734-36F6-4B72-A33C-36D730F3807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46A-156C-42FD-9DCF-27E3A4699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B734-36F6-4B72-A33C-36D730F3807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46A-156C-42FD-9DCF-27E3A4699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B734-36F6-4B72-A33C-36D730F3807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46A-156C-42FD-9DCF-27E3A4699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B734-36F6-4B72-A33C-36D730F3807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46A-156C-42FD-9DCF-27E3A4699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B734-36F6-4B72-A33C-36D730F3807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46A-156C-42FD-9DCF-27E3A4699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1B734-36F6-4B72-A33C-36D730F3807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A46A-156C-42FD-9DCF-27E3A4699B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HTTP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647" t="7812" r="73" b="9179"/>
          <a:stretch>
            <a:fillRect/>
          </a:stretch>
        </p:blipFill>
        <p:spPr bwMode="auto">
          <a:xfrm>
            <a:off x="-32" y="1158564"/>
            <a:ext cx="9144032" cy="434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843" t="8789" r="3916" b="6250"/>
          <a:stretch>
            <a:fillRect/>
          </a:stretch>
        </p:blipFill>
        <p:spPr bwMode="auto">
          <a:xfrm>
            <a:off x="-32" y="979715"/>
            <a:ext cx="9144064" cy="473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843" t="8789" r="10505" b="22851"/>
          <a:stretch>
            <a:fillRect/>
          </a:stretch>
        </p:blipFill>
        <p:spPr bwMode="auto">
          <a:xfrm>
            <a:off x="-32" y="1254735"/>
            <a:ext cx="9144032" cy="410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-31" y="5415993"/>
            <a:ext cx="9144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Simple protocol to manage and monitor network elements.</a:t>
            </a:r>
            <a:r>
              <a:rPr lang="en-IN" sz="3200" dirty="0" smtClean="0">
                <a:sym typeface="Wingdings" pitchFamily="2" charset="2"/>
              </a:rPr>
              <a:t> Done with the help of network agents.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30272" y="71414"/>
            <a:ext cx="5456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Manager – Host, Agent - Router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4392" t="8789" r="1720" b="6250"/>
          <a:stretch>
            <a:fillRect/>
          </a:stretch>
        </p:blipFill>
        <p:spPr bwMode="auto">
          <a:xfrm>
            <a:off x="0" y="928670"/>
            <a:ext cx="9144000" cy="4652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26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HTTP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Sivasubaramani.C</dc:creator>
  <cp:lastModifiedBy>Sivasubaramani.C</cp:lastModifiedBy>
  <cp:revision>3</cp:revision>
  <dcterms:created xsi:type="dcterms:W3CDTF">2023-11-07T03:56:43Z</dcterms:created>
  <dcterms:modified xsi:type="dcterms:W3CDTF">2023-11-07T11:41:41Z</dcterms:modified>
</cp:coreProperties>
</file>