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0" r:id="rId2"/>
    <p:sldId id="804" r:id="rId3"/>
    <p:sldId id="724" r:id="rId4"/>
    <p:sldId id="723" r:id="rId5"/>
    <p:sldId id="931" r:id="rId6"/>
    <p:sldId id="937" r:id="rId7"/>
    <p:sldId id="938" r:id="rId8"/>
    <p:sldId id="932" r:id="rId9"/>
    <p:sldId id="929" r:id="rId10"/>
    <p:sldId id="928" r:id="rId11"/>
    <p:sldId id="933" r:id="rId12"/>
    <p:sldId id="930" r:id="rId13"/>
    <p:sldId id="939" r:id="rId14"/>
    <p:sldId id="935" r:id="rId15"/>
    <p:sldId id="940" r:id="rId16"/>
    <p:sldId id="941" r:id="rId17"/>
    <p:sldId id="942" r:id="rId18"/>
    <p:sldId id="943" r:id="rId19"/>
    <p:sldId id="944" r:id="rId20"/>
    <p:sldId id="945" r:id="rId21"/>
    <p:sldId id="948" r:id="rId22"/>
    <p:sldId id="947" r:id="rId23"/>
    <p:sldId id="949" r:id="rId24"/>
    <p:sldId id="950" r:id="rId25"/>
    <p:sldId id="951" r:id="rId26"/>
    <p:sldId id="952" r:id="rId27"/>
    <p:sldId id="259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4DA18"/>
    <a:srgbClr val="FBEAE9"/>
    <a:srgbClr val="EAEDFA"/>
    <a:srgbClr val="CC3300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3976" autoAdjust="0"/>
  </p:normalViewPr>
  <p:slideViewPr>
    <p:cSldViewPr snapToGrid="0">
      <p:cViewPr varScale="1">
        <p:scale>
          <a:sx n="110" d="100"/>
          <a:sy n="110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1DDBC-9501-4DE1-BC53-22D775F8FB57}" type="doc">
      <dgm:prSet loTypeId="urn:microsoft.com/office/officeart/2005/8/layout/default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5E6D642-D086-4D25-B3FA-3DD39ADAC003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ARM: 32-bit RISC-processor core</a:t>
          </a:r>
        </a:p>
      </dgm:t>
    </dgm:pt>
    <dgm:pt modelId="{387CCFCF-606E-4730-8443-05D4D5786A4B}" type="parTrans" cxnId="{699121D3-50EB-4E1F-AEF2-9985001D9A34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7F49B4CC-6EC4-462D-A74B-099625F25BAF}" type="sibTrans" cxnId="{699121D3-50EB-4E1F-AEF2-9985001D9A34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C4EFC00C-B32E-493F-BE18-801DA81933C7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37 pieces of 32-bit integer registers</a:t>
          </a:r>
        </a:p>
      </dgm:t>
    </dgm:pt>
    <dgm:pt modelId="{457BD80E-D113-4E9F-97C1-CD148BB85EED}" type="parTrans" cxnId="{D8B05404-632E-4F19-B9F5-5F8E4579F9A7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8435DD16-4090-42AF-8711-35F44A62A295}" type="sibTrans" cxnId="{D8B05404-632E-4F19-B9F5-5F8E4579F9A7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BB76C6D2-D122-40AC-AC84-EC86E9DF07AD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Simple but powerful instruction set</a:t>
          </a:r>
        </a:p>
      </dgm:t>
    </dgm:pt>
    <dgm:pt modelId="{7472C075-3593-45E4-B4A8-4B5ABED54EF3}" type="parTrans" cxnId="{64BD89A8-7E26-482E-88AF-95E1985920C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419DC096-3051-4DC5-8A30-631530D537B4}" type="sibTrans" cxnId="{64BD89A8-7E26-482E-88AF-95E1985920C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C611BC25-5BD0-4733-AD75-E13686D402C6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small core size  and                power-efficiency</a:t>
          </a:r>
        </a:p>
      </dgm:t>
    </dgm:pt>
    <dgm:pt modelId="{86CEB905-94FD-44FD-B80F-29BFF420EB88}" type="parTrans" cxnId="{D4EF3731-E2D5-4AF6-B95D-FC100A937CFF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F1A49B82-28D5-4E18-9218-8A0659B42753}" type="sibTrans" cxnId="{D4EF3731-E2D5-4AF6-B95D-FC100A937CFF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26CDCF61-D364-4A78-B120-DF3D56703770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Pipelined</a:t>
          </a:r>
        </a:p>
        <a:p>
          <a:pPr algn="ctr" rtl="0"/>
          <a:r>
            <a:rPr lang="en-US" sz="2000" b="1" dirty="0">
              <a:latin typeface="Tw Cen MT" panose="020B0602020104020603" pitchFamily="34" charset="0"/>
            </a:rPr>
            <a:t>operation</a:t>
          </a:r>
        </a:p>
      </dgm:t>
    </dgm:pt>
    <dgm:pt modelId="{84A996C0-9ABF-4CD0-A565-0183474F734F}" type="parTrans" cxnId="{1A4E9B86-781A-4630-8670-BE0EF394916C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C4FB968E-54C4-48F8-89BE-D184F1DBB9CE}" type="sibTrans" cxnId="{1A4E9B86-781A-4630-8670-BE0EF394916C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94DE0657-86F6-44BC-97C1-05E482F634DA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Von Neuman or Harvard type bus structure </a:t>
          </a:r>
        </a:p>
      </dgm:t>
    </dgm:pt>
    <dgm:pt modelId="{67179EFC-8E2C-42CE-8E78-FFA30931F8A5}" type="parTrans" cxnId="{F8F7FB92-595E-48B8-89FD-1C414BF4361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CBFB0309-B328-4C96-892B-829412F11CE0}" type="sibTrans" cxnId="{F8F7FB92-595E-48B8-89FD-1C414BF4361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0FF65A1D-BC4E-4FA2-9A12-68BEE1727FC0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 High performance and                         High code density</a:t>
          </a:r>
        </a:p>
      </dgm:t>
    </dgm:pt>
    <dgm:pt modelId="{A37FBBAD-F537-4D8A-87AA-B3890AD4543B}" type="parTrans" cxnId="{12D76CD7-8B80-4307-9B5B-DA294AD35FE8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DDC731FF-8FA3-479E-B58E-56D3F038DF4D}" type="sibTrans" cxnId="{12D76CD7-8B80-4307-9B5B-DA294AD35FE8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D281C690-A8C8-4FB0-977D-7CFCEF20E143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8 / 16 / 32 -bit data types</a:t>
          </a:r>
        </a:p>
      </dgm:t>
    </dgm:pt>
    <dgm:pt modelId="{4AF81F05-274C-4C23-85AB-3746D0CCFA27}" type="parTrans" cxnId="{6568D195-AB93-4F23-A07A-5E672BBDD07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F863433D-6409-4F1C-9CB3-4F5E4BAFC4C1}" type="sibTrans" cxnId="{6568D195-AB93-4F23-A07A-5E672BBDD07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D4DED536-82BC-45CC-B29B-E90C6B115395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7 modes of operation (USR, SYS, FIQ,IRQ,   SVC, ABT, UND)</a:t>
          </a:r>
        </a:p>
      </dgm:t>
    </dgm:pt>
    <dgm:pt modelId="{0DF94D16-A515-49A7-8C75-AB807F063461}" type="parTrans" cxnId="{EE0C75B6-BB09-4C87-BB86-275DB5BBC2DC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77C805A9-CD6F-4D59-B9B5-487168538406}" type="sibTrans" cxnId="{EE0C75B6-BB09-4C87-BB86-275DB5BBC2DC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E5A6EBFE-D140-4576-BF1F-3CE4A5833F92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 rtl="0"/>
          <a:r>
            <a:rPr lang="en-US" sz="2000" b="1" dirty="0">
              <a:latin typeface="Tw Cen MT" panose="020B0602020104020603" pitchFamily="34" charset="0"/>
            </a:rPr>
            <a:t>Good speed / power consumption ratio</a:t>
          </a:r>
        </a:p>
      </dgm:t>
    </dgm:pt>
    <dgm:pt modelId="{D84F9FE4-A382-4B6E-97BB-ADD89945E134}" type="parTrans" cxnId="{24155A4D-F412-4895-A2A8-FAAAF9B502CB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ACFEC49C-FA41-4172-AB5F-370DE04A1657}" type="sibTrans" cxnId="{24155A4D-F412-4895-A2A8-FAAAF9B502CB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04B28796-E64A-457A-ACF1-971BAF72ED44}">
      <dgm:prSet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2000" b="1" dirty="0">
              <a:latin typeface="Tw Cen MT" panose="020B0602020104020603" pitchFamily="34" charset="0"/>
            </a:rPr>
            <a:t>Fast interrupt response</a:t>
          </a:r>
        </a:p>
      </dgm:t>
    </dgm:pt>
    <dgm:pt modelId="{6BD274A3-838C-41E8-8A04-7D45430B9BD8}" type="parTrans" cxnId="{44EC5754-01B9-42FF-B611-FB33AD9E836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00C022CF-8999-4E96-B8A9-9DB8A807B533}" type="sibTrans" cxnId="{44EC5754-01B9-42FF-B611-FB33AD9E836E}">
      <dgm:prSet/>
      <dgm:spPr/>
      <dgm:t>
        <a:bodyPr/>
        <a:lstStyle/>
        <a:p>
          <a:pPr algn="ctr"/>
          <a:endParaRPr lang="en-US" sz="2000">
            <a:latin typeface="Tw Cen MT" panose="020B0602020104020603" pitchFamily="34" charset="0"/>
          </a:endParaRPr>
        </a:p>
      </dgm:t>
    </dgm:pt>
    <dgm:pt modelId="{E5709295-6C7E-4FD0-9A5B-A9AE258FAF59}" type="pres">
      <dgm:prSet presAssocID="{0BA1DDBC-9501-4DE1-BC53-22D775F8FB57}" presName="diagram" presStyleCnt="0">
        <dgm:presLayoutVars>
          <dgm:dir/>
          <dgm:resizeHandles val="exact"/>
        </dgm:presLayoutVars>
      </dgm:prSet>
      <dgm:spPr/>
    </dgm:pt>
    <dgm:pt modelId="{97F8D44B-4B80-42DA-9C28-EFFE88C1158E}" type="pres">
      <dgm:prSet presAssocID="{85E6D642-D086-4D25-B3FA-3DD39ADAC003}" presName="node" presStyleLbl="node1" presStyleIdx="0" presStyleCnt="11">
        <dgm:presLayoutVars>
          <dgm:bulletEnabled val="1"/>
        </dgm:presLayoutVars>
      </dgm:prSet>
      <dgm:spPr/>
    </dgm:pt>
    <dgm:pt modelId="{1FF62632-70F0-450F-87E5-69260EE04AB3}" type="pres">
      <dgm:prSet presAssocID="{7F49B4CC-6EC4-462D-A74B-099625F25BAF}" presName="sibTrans" presStyleCnt="0"/>
      <dgm:spPr/>
    </dgm:pt>
    <dgm:pt modelId="{60FD9658-F73E-4E2F-8DA5-6AB94AFBC82A}" type="pres">
      <dgm:prSet presAssocID="{C4EFC00C-B32E-493F-BE18-801DA81933C7}" presName="node" presStyleLbl="node1" presStyleIdx="1" presStyleCnt="11">
        <dgm:presLayoutVars>
          <dgm:bulletEnabled val="1"/>
        </dgm:presLayoutVars>
      </dgm:prSet>
      <dgm:spPr/>
    </dgm:pt>
    <dgm:pt modelId="{6BE7A456-C33B-48A8-BBBF-E8F787E55A4A}" type="pres">
      <dgm:prSet presAssocID="{8435DD16-4090-42AF-8711-35F44A62A295}" presName="sibTrans" presStyleCnt="0"/>
      <dgm:spPr/>
    </dgm:pt>
    <dgm:pt modelId="{28AF8908-F366-4BCA-AC34-031EB88FD4CE}" type="pres">
      <dgm:prSet presAssocID="{04B28796-E64A-457A-ACF1-971BAF72ED44}" presName="node" presStyleLbl="node1" presStyleIdx="2" presStyleCnt="11">
        <dgm:presLayoutVars>
          <dgm:bulletEnabled val="1"/>
        </dgm:presLayoutVars>
      </dgm:prSet>
      <dgm:spPr/>
    </dgm:pt>
    <dgm:pt modelId="{FCAE2764-8E20-4F30-89D0-E51FE9B42539}" type="pres">
      <dgm:prSet presAssocID="{00C022CF-8999-4E96-B8A9-9DB8A807B533}" presName="sibTrans" presStyleCnt="0"/>
      <dgm:spPr/>
    </dgm:pt>
    <dgm:pt modelId="{8564137F-9A7C-4D37-A580-5B0C0D6C07C1}" type="pres">
      <dgm:prSet presAssocID="{BB76C6D2-D122-40AC-AC84-EC86E9DF07AD}" presName="node" presStyleLbl="node1" presStyleIdx="3" presStyleCnt="11">
        <dgm:presLayoutVars>
          <dgm:bulletEnabled val="1"/>
        </dgm:presLayoutVars>
      </dgm:prSet>
      <dgm:spPr/>
    </dgm:pt>
    <dgm:pt modelId="{09853DC7-28E1-4A8F-BC6D-D89104B95B3D}" type="pres">
      <dgm:prSet presAssocID="{419DC096-3051-4DC5-8A30-631530D537B4}" presName="sibTrans" presStyleCnt="0"/>
      <dgm:spPr/>
    </dgm:pt>
    <dgm:pt modelId="{60FE1E66-C859-45F1-ADCF-796643ED9AE3}" type="pres">
      <dgm:prSet presAssocID="{C611BC25-5BD0-4733-AD75-E13686D402C6}" presName="node" presStyleLbl="node1" presStyleIdx="4" presStyleCnt="11">
        <dgm:presLayoutVars>
          <dgm:bulletEnabled val="1"/>
        </dgm:presLayoutVars>
      </dgm:prSet>
      <dgm:spPr/>
    </dgm:pt>
    <dgm:pt modelId="{FE65A3E9-F312-4461-A638-9765287A2C1A}" type="pres">
      <dgm:prSet presAssocID="{F1A49B82-28D5-4E18-9218-8A0659B42753}" presName="sibTrans" presStyleCnt="0"/>
      <dgm:spPr/>
    </dgm:pt>
    <dgm:pt modelId="{A4BB54DC-D1BC-4E32-A20C-EF6D7A8CD5B9}" type="pres">
      <dgm:prSet presAssocID="{26CDCF61-D364-4A78-B120-DF3D56703770}" presName="node" presStyleLbl="node1" presStyleIdx="5" presStyleCnt="11">
        <dgm:presLayoutVars>
          <dgm:bulletEnabled val="1"/>
        </dgm:presLayoutVars>
      </dgm:prSet>
      <dgm:spPr/>
    </dgm:pt>
    <dgm:pt modelId="{55044D53-E65F-42D6-A3AD-46AE727C7D18}" type="pres">
      <dgm:prSet presAssocID="{C4FB968E-54C4-48F8-89BE-D184F1DBB9CE}" presName="sibTrans" presStyleCnt="0"/>
      <dgm:spPr/>
    </dgm:pt>
    <dgm:pt modelId="{C6B8B781-227F-4838-A8E0-2AE1EEF2D90E}" type="pres">
      <dgm:prSet presAssocID="{94DE0657-86F6-44BC-97C1-05E482F634DA}" presName="node" presStyleLbl="node1" presStyleIdx="6" presStyleCnt="11">
        <dgm:presLayoutVars>
          <dgm:bulletEnabled val="1"/>
        </dgm:presLayoutVars>
      </dgm:prSet>
      <dgm:spPr/>
    </dgm:pt>
    <dgm:pt modelId="{C3A115A1-6F03-4559-A8A0-AB43DDA65B85}" type="pres">
      <dgm:prSet presAssocID="{CBFB0309-B328-4C96-892B-829412F11CE0}" presName="sibTrans" presStyleCnt="0"/>
      <dgm:spPr/>
    </dgm:pt>
    <dgm:pt modelId="{662860FA-8F98-4CDF-A14D-986559EE26DA}" type="pres">
      <dgm:prSet presAssocID="{0FF65A1D-BC4E-4FA2-9A12-68BEE1727FC0}" presName="node" presStyleLbl="node1" presStyleIdx="7" presStyleCnt="11">
        <dgm:presLayoutVars>
          <dgm:bulletEnabled val="1"/>
        </dgm:presLayoutVars>
      </dgm:prSet>
      <dgm:spPr/>
    </dgm:pt>
    <dgm:pt modelId="{37B6DD98-79E9-4994-8D72-F3F65D3FF6FA}" type="pres">
      <dgm:prSet presAssocID="{DDC731FF-8FA3-479E-B58E-56D3F038DF4D}" presName="sibTrans" presStyleCnt="0"/>
      <dgm:spPr/>
    </dgm:pt>
    <dgm:pt modelId="{4A4B42DF-1484-4730-902E-9922C5FE7833}" type="pres">
      <dgm:prSet presAssocID="{D281C690-A8C8-4FB0-977D-7CFCEF20E143}" presName="node" presStyleLbl="node1" presStyleIdx="8" presStyleCnt="11">
        <dgm:presLayoutVars>
          <dgm:bulletEnabled val="1"/>
        </dgm:presLayoutVars>
      </dgm:prSet>
      <dgm:spPr/>
    </dgm:pt>
    <dgm:pt modelId="{ACC73718-27C4-45B1-8729-C3148226FABE}" type="pres">
      <dgm:prSet presAssocID="{F863433D-6409-4F1C-9CB3-4F5E4BAFC4C1}" presName="sibTrans" presStyleCnt="0"/>
      <dgm:spPr/>
    </dgm:pt>
    <dgm:pt modelId="{1178B4F9-F167-4B49-B13E-9FC81FBB01BF}" type="pres">
      <dgm:prSet presAssocID="{D4DED536-82BC-45CC-B29B-E90C6B115395}" presName="node" presStyleLbl="node1" presStyleIdx="9" presStyleCnt="11">
        <dgm:presLayoutVars>
          <dgm:bulletEnabled val="1"/>
        </dgm:presLayoutVars>
      </dgm:prSet>
      <dgm:spPr/>
    </dgm:pt>
    <dgm:pt modelId="{FE927951-0F81-4592-B671-AD2C6A5BD4A1}" type="pres">
      <dgm:prSet presAssocID="{77C805A9-CD6F-4D59-B9B5-487168538406}" presName="sibTrans" presStyleCnt="0"/>
      <dgm:spPr/>
    </dgm:pt>
    <dgm:pt modelId="{97A33B21-F057-4D39-A3EC-2ADC740ECD0C}" type="pres">
      <dgm:prSet presAssocID="{E5A6EBFE-D140-4576-BF1F-3CE4A5833F9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8B05404-632E-4F19-B9F5-5F8E4579F9A7}" srcId="{0BA1DDBC-9501-4DE1-BC53-22D775F8FB57}" destId="{C4EFC00C-B32E-493F-BE18-801DA81933C7}" srcOrd="1" destOrd="0" parTransId="{457BD80E-D113-4E9F-97C1-CD148BB85EED}" sibTransId="{8435DD16-4090-42AF-8711-35F44A62A295}"/>
    <dgm:cxn modelId="{FD42CE25-2168-4180-BC8E-7A02CDE3E469}" type="presOf" srcId="{0FF65A1D-BC4E-4FA2-9A12-68BEE1727FC0}" destId="{662860FA-8F98-4CDF-A14D-986559EE26DA}" srcOrd="0" destOrd="0" presId="urn:microsoft.com/office/officeart/2005/8/layout/default"/>
    <dgm:cxn modelId="{73368328-B1F4-4CDE-B631-73AE5BDF868F}" type="presOf" srcId="{94DE0657-86F6-44BC-97C1-05E482F634DA}" destId="{C6B8B781-227F-4838-A8E0-2AE1EEF2D90E}" srcOrd="0" destOrd="0" presId="urn:microsoft.com/office/officeart/2005/8/layout/default"/>
    <dgm:cxn modelId="{10F60A2D-DB7E-462C-8E5A-B6507831D5A7}" type="presOf" srcId="{D4DED536-82BC-45CC-B29B-E90C6B115395}" destId="{1178B4F9-F167-4B49-B13E-9FC81FBB01BF}" srcOrd="0" destOrd="0" presId="urn:microsoft.com/office/officeart/2005/8/layout/default"/>
    <dgm:cxn modelId="{D4EF3731-E2D5-4AF6-B95D-FC100A937CFF}" srcId="{0BA1DDBC-9501-4DE1-BC53-22D775F8FB57}" destId="{C611BC25-5BD0-4733-AD75-E13686D402C6}" srcOrd="4" destOrd="0" parTransId="{86CEB905-94FD-44FD-B80F-29BFF420EB88}" sibTransId="{F1A49B82-28D5-4E18-9218-8A0659B42753}"/>
    <dgm:cxn modelId="{24155A4D-F412-4895-A2A8-FAAAF9B502CB}" srcId="{0BA1DDBC-9501-4DE1-BC53-22D775F8FB57}" destId="{E5A6EBFE-D140-4576-BF1F-3CE4A5833F92}" srcOrd="10" destOrd="0" parTransId="{D84F9FE4-A382-4B6E-97BB-ADD89945E134}" sibTransId="{ACFEC49C-FA41-4172-AB5F-370DE04A1657}"/>
    <dgm:cxn modelId="{44EC5754-01B9-42FF-B611-FB33AD9E836E}" srcId="{0BA1DDBC-9501-4DE1-BC53-22D775F8FB57}" destId="{04B28796-E64A-457A-ACF1-971BAF72ED44}" srcOrd="2" destOrd="0" parTransId="{6BD274A3-838C-41E8-8A04-7D45430B9BD8}" sibTransId="{00C022CF-8999-4E96-B8A9-9DB8A807B533}"/>
    <dgm:cxn modelId="{FA3F0A77-14D1-4B9D-B5BF-2D4D5FD099EB}" type="presOf" srcId="{0BA1DDBC-9501-4DE1-BC53-22D775F8FB57}" destId="{E5709295-6C7E-4FD0-9A5B-A9AE258FAF59}" srcOrd="0" destOrd="0" presId="urn:microsoft.com/office/officeart/2005/8/layout/default"/>
    <dgm:cxn modelId="{5A797679-59D4-4B54-8E98-9B3066097E08}" type="presOf" srcId="{C611BC25-5BD0-4733-AD75-E13686D402C6}" destId="{60FE1E66-C859-45F1-ADCF-796643ED9AE3}" srcOrd="0" destOrd="0" presId="urn:microsoft.com/office/officeart/2005/8/layout/default"/>
    <dgm:cxn modelId="{DC7B9A83-FCDB-4733-9FB9-FA1FF63DF550}" type="presOf" srcId="{85E6D642-D086-4D25-B3FA-3DD39ADAC003}" destId="{97F8D44B-4B80-42DA-9C28-EFFE88C1158E}" srcOrd="0" destOrd="0" presId="urn:microsoft.com/office/officeart/2005/8/layout/default"/>
    <dgm:cxn modelId="{C3752C86-F905-410B-96A7-527DDCBD5BB5}" type="presOf" srcId="{04B28796-E64A-457A-ACF1-971BAF72ED44}" destId="{28AF8908-F366-4BCA-AC34-031EB88FD4CE}" srcOrd="0" destOrd="0" presId="urn:microsoft.com/office/officeart/2005/8/layout/default"/>
    <dgm:cxn modelId="{1A4E9B86-781A-4630-8670-BE0EF394916C}" srcId="{0BA1DDBC-9501-4DE1-BC53-22D775F8FB57}" destId="{26CDCF61-D364-4A78-B120-DF3D56703770}" srcOrd="5" destOrd="0" parTransId="{84A996C0-9ABF-4CD0-A565-0183474F734F}" sibTransId="{C4FB968E-54C4-48F8-89BE-D184F1DBB9CE}"/>
    <dgm:cxn modelId="{F8F7FB92-595E-48B8-89FD-1C414BF4361E}" srcId="{0BA1DDBC-9501-4DE1-BC53-22D775F8FB57}" destId="{94DE0657-86F6-44BC-97C1-05E482F634DA}" srcOrd="6" destOrd="0" parTransId="{67179EFC-8E2C-42CE-8E78-FFA30931F8A5}" sibTransId="{CBFB0309-B328-4C96-892B-829412F11CE0}"/>
    <dgm:cxn modelId="{6568D195-AB93-4F23-A07A-5E672BBDD07E}" srcId="{0BA1DDBC-9501-4DE1-BC53-22D775F8FB57}" destId="{D281C690-A8C8-4FB0-977D-7CFCEF20E143}" srcOrd="8" destOrd="0" parTransId="{4AF81F05-274C-4C23-85AB-3746D0CCFA27}" sibTransId="{F863433D-6409-4F1C-9CB3-4F5E4BAFC4C1}"/>
    <dgm:cxn modelId="{64BD89A8-7E26-482E-88AF-95E1985920CE}" srcId="{0BA1DDBC-9501-4DE1-BC53-22D775F8FB57}" destId="{BB76C6D2-D122-40AC-AC84-EC86E9DF07AD}" srcOrd="3" destOrd="0" parTransId="{7472C075-3593-45E4-B4A8-4B5ABED54EF3}" sibTransId="{419DC096-3051-4DC5-8A30-631530D537B4}"/>
    <dgm:cxn modelId="{E5D573AB-79D3-4EA1-9EC9-A7C305263C45}" type="presOf" srcId="{26CDCF61-D364-4A78-B120-DF3D56703770}" destId="{A4BB54DC-D1BC-4E32-A20C-EF6D7A8CD5B9}" srcOrd="0" destOrd="0" presId="urn:microsoft.com/office/officeart/2005/8/layout/default"/>
    <dgm:cxn modelId="{BF14BBB1-8782-4321-ACED-C72734E41E73}" type="presOf" srcId="{D281C690-A8C8-4FB0-977D-7CFCEF20E143}" destId="{4A4B42DF-1484-4730-902E-9922C5FE7833}" srcOrd="0" destOrd="0" presId="urn:microsoft.com/office/officeart/2005/8/layout/default"/>
    <dgm:cxn modelId="{EE0C75B6-BB09-4C87-BB86-275DB5BBC2DC}" srcId="{0BA1DDBC-9501-4DE1-BC53-22D775F8FB57}" destId="{D4DED536-82BC-45CC-B29B-E90C6B115395}" srcOrd="9" destOrd="0" parTransId="{0DF94D16-A515-49A7-8C75-AB807F063461}" sibTransId="{77C805A9-CD6F-4D59-B9B5-487168538406}"/>
    <dgm:cxn modelId="{0706FAB7-F0DA-4939-9219-03A1347F6EB6}" type="presOf" srcId="{C4EFC00C-B32E-493F-BE18-801DA81933C7}" destId="{60FD9658-F73E-4E2F-8DA5-6AB94AFBC82A}" srcOrd="0" destOrd="0" presId="urn:microsoft.com/office/officeart/2005/8/layout/default"/>
    <dgm:cxn modelId="{699121D3-50EB-4E1F-AEF2-9985001D9A34}" srcId="{0BA1DDBC-9501-4DE1-BC53-22D775F8FB57}" destId="{85E6D642-D086-4D25-B3FA-3DD39ADAC003}" srcOrd="0" destOrd="0" parTransId="{387CCFCF-606E-4730-8443-05D4D5786A4B}" sibTransId="{7F49B4CC-6EC4-462D-A74B-099625F25BAF}"/>
    <dgm:cxn modelId="{12D76CD7-8B80-4307-9B5B-DA294AD35FE8}" srcId="{0BA1DDBC-9501-4DE1-BC53-22D775F8FB57}" destId="{0FF65A1D-BC4E-4FA2-9A12-68BEE1727FC0}" srcOrd="7" destOrd="0" parTransId="{A37FBBAD-F537-4D8A-87AA-B3890AD4543B}" sibTransId="{DDC731FF-8FA3-479E-B58E-56D3F038DF4D}"/>
    <dgm:cxn modelId="{93328DED-A499-4A8D-9F8C-092DA6C5066F}" type="presOf" srcId="{E5A6EBFE-D140-4576-BF1F-3CE4A5833F92}" destId="{97A33B21-F057-4D39-A3EC-2ADC740ECD0C}" srcOrd="0" destOrd="0" presId="urn:microsoft.com/office/officeart/2005/8/layout/default"/>
    <dgm:cxn modelId="{17C977F5-F13E-4F41-9411-8A9F847CE4BA}" type="presOf" srcId="{BB76C6D2-D122-40AC-AC84-EC86E9DF07AD}" destId="{8564137F-9A7C-4D37-A580-5B0C0D6C07C1}" srcOrd="0" destOrd="0" presId="urn:microsoft.com/office/officeart/2005/8/layout/default"/>
    <dgm:cxn modelId="{25B8B816-BCD1-4833-9BB8-195978F20DEC}" type="presParOf" srcId="{E5709295-6C7E-4FD0-9A5B-A9AE258FAF59}" destId="{97F8D44B-4B80-42DA-9C28-EFFE88C1158E}" srcOrd="0" destOrd="0" presId="urn:microsoft.com/office/officeart/2005/8/layout/default"/>
    <dgm:cxn modelId="{F4A189C1-FE9F-4947-BF52-AF0AA806E233}" type="presParOf" srcId="{E5709295-6C7E-4FD0-9A5B-A9AE258FAF59}" destId="{1FF62632-70F0-450F-87E5-69260EE04AB3}" srcOrd="1" destOrd="0" presId="urn:microsoft.com/office/officeart/2005/8/layout/default"/>
    <dgm:cxn modelId="{FAF12813-38E3-486D-B859-36D9F653E775}" type="presParOf" srcId="{E5709295-6C7E-4FD0-9A5B-A9AE258FAF59}" destId="{60FD9658-F73E-4E2F-8DA5-6AB94AFBC82A}" srcOrd="2" destOrd="0" presId="urn:microsoft.com/office/officeart/2005/8/layout/default"/>
    <dgm:cxn modelId="{BADB0D25-FA5A-47B0-ACE0-781F16184FBB}" type="presParOf" srcId="{E5709295-6C7E-4FD0-9A5B-A9AE258FAF59}" destId="{6BE7A456-C33B-48A8-BBBF-E8F787E55A4A}" srcOrd="3" destOrd="0" presId="urn:microsoft.com/office/officeart/2005/8/layout/default"/>
    <dgm:cxn modelId="{E05BC700-E332-4284-8202-08AAAD294FCC}" type="presParOf" srcId="{E5709295-6C7E-4FD0-9A5B-A9AE258FAF59}" destId="{28AF8908-F366-4BCA-AC34-031EB88FD4CE}" srcOrd="4" destOrd="0" presId="urn:microsoft.com/office/officeart/2005/8/layout/default"/>
    <dgm:cxn modelId="{F28F260A-6301-44E8-AEFF-7A2CCC5DA0DA}" type="presParOf" srcId="{E5709295-6C7E-4FD0-9A5B-A9AE258FAF59}" destId="{FCAE2764-8E20-4F30-89D0-E51FE9B42539}" srcOrd="5" destOrd="0" presId="urn:microsoft.com/office/officeart/2005/8/layout/default"/>
    <dgm:cxn modelId="{7B9230B9-DC20-49DF-828D-B02D4249C625}" type="presParOf" srcId="{E5709295-6C7E-4FD0-9A5B-A9AE258FAF59}" destId="{8564137F-9A7C-4D37-A580-5B0C0D6C07C1}" srcOrd="6" destOrd="0" presId="urn:microsoft.com/office/officeart/2005/8/layout/default"/>
    <dgm:cxn modelId="{8D2EF498-2217-4E65-8667-73C40FEF3A2D}" type="presParOf" srcId="{E5709295-6C7E-4FD0-9A5B-A9AE258FAF59}" destId="{09853DC7-28E1-4A8F-BC6D-D89104B95B3D}" srcOrd="7" destOrd="0" presId="urn:microsoft.com/office/officeart/2005/8/layout/default"/>
    <dgm:cxn modelId="{3D9431F3-53F5-4A0A-99EC-8527335470E7}" type="presParOf" srcId="{E5709295-6C7E-4FD0-9A5B-A9AE258FAF59}" destId="{60FE1E66-C859-45F1-ADCF-796643ED9AE3}" srcOrd="8" destOrd="0" presId="urn:microsoft.com/office/officeart/2005/8/layout/default"/>
    <dgm:cxn modelId="{801A2440-96BC-4CA3-B374-7F3990A5B81A}" type="presParOf" srcId="{E5709295-6C7E-4FD0-9A5B-A9AE258FAF59}" destId="{FE65A3E9-F312-4461-A638-9765287A2C1A}" srcOrd="9" destOrd="0" presId="urn:microsoft.com/office/officeart/2005/8/layout/default"/>
    <dgm:cxn modelId="{07035BD6-CD3C-45F7-88B1-D9FFE889CE2A}" type="presParOf" srcId="{E5709295-6C7E-4FD0-9A5B-A9AE258FAF59}" destId="{A4BB54DC-D1BC-4E32-A20C-EF6D7A8CD5B9}" srcOrd="10" destOrd="0" presId="urn:microsoft.com/office/officeart/2005/8/layout/default"/>
    <dgm:cxn modelId="{EE3DEC9F-F161-41AF-B59B-6486599B449A}" type="presParOf" srcId="{E5709295-6C7E-4FD0-9A5B-A9AE258FAF59}" destId="{55044D53-E65F-42D6-A3AD-46AE727C7D18}" srcOrd="11" destOrd="0" presId="urn:microsoft.com/office/officeart/2005/8/layout/default"/>
    <dgm:cxn modelId="{01E6F5C9-1176-4E7A-A63D-F014A11C864D}" type="presParOf" srcId="{E5709295-6C7E-4FD0-9A5B-A9AE258FAF59}" destId="{C6B8B781-227F-4838-A8E0-2AE1EEF2D90E}" srcOrd="12" destOrd="0" presId="urn:microsoft.com/office/officeart/2005/8/layout/default"/>
    <dgm:cxn modelId="{900AD181-CBAD-4066-89EB-22C20473C9E6}" type="presParOf" srcId="{E5709295-6C7E-4FD0-9A5B-A9AE258FAF59}" destId="{C3A115A1-6F03-4559-A8A0-AB43DDA65B85}" srcOrd="13" destOrd="0" presId="urn:microsoft.com/office/officeart/2005/8/layout/default"/>
    <dgm:cxn modelId="{85D51070-8C2B-4998-8C45-6728BA06EA24}" type="presParOf" srcId="{E5709295-6C7E-4FD0-9A5B-A9AE258FAF59}" destId="{662860FA-8F98-4CDF-A14D-986559EE26DA}" srcOrd="14" destOrd="0" presId="urn:microsoft.com/office/officeart/2005/8/layout/default"/>
    <dgm:cxn modelId="{2227663A-3EFE-4665-AECD-247E18F9F558}" type="presParOf" srcId="{E5709295-6C7E-4FD0-9A5B-A9AE258FAF59}" destId="{37B6DD98-79E9-4994-8D72-F3F65D3FF6FA}" srcOrd="15" destOrd="0" presId="urn:microsoft.com/office/officeart/2005/8/layout/default"/>
    <dgm:cxn modelId="{D84BC919-6CB9-4F49-900A-A20630EC5F84}" type="presParOf" srcId="{E5709295-6C7E-4FD0-9A5B-A9AE258FAF59}" destId="{4A4B42DF-1484-4730-902E-9922C5FE7833}" srcOrd="16" destOrd="0" presId="urn:microsoft.com/office/officeart/2005/8/layout/default"/>
    <dgm:cxn modelId="{98E283B1-46BC-431E-8F7B-FE72A356F8D7}" type="presParOf" srcId="{E5709295-6C7E-4FD0-9A5B-A9AE258FAF59}" destId="{ACC73718-27C4-45B1-8729-C3148226FABE}" srcOrd="17" destOrd="0" presId="urn:microsoft.com/office/officeart/2005/8/layout/default"/>
    <dgm:cxn modelId="{45D2E4C9-C32A-4CF0-9758-F445F7A683D4}" type="presParOf" srcId="{E5709295-6C7E-4FD0-9A5B-A9AE258FAF59}" destId="{1178B4F9-F167-4B49-B13E-9FC81FBB01BF}" srcOrd="18" destOrd="0" presId="urn:microsoft.com/office/officeart/2005/8/layout/default"/>
    <dgm:cxn modelId="{65F352BE-7D1D-41DB-BB86-BAC6FB452370}" type="presParOf" srcId="{E5709295-6C7E-4FD0-9A5B-A9AE258FAF59}" destId="{FE927951-0F81-4592-B671-AD2C6A5BD4A1}" srcOrd="19" destOrd="0" presId="urn:microsoft.com/office/officeart/2005/8/layout/default"/>
    <dgm:cxn modelId="{04EDCA8C-7E6A-47A9-A985-58F37992CAEF}" type="presParOf" srcId="{E5709295-6C7E-4FD0-9A5B-A9AE258FAF59}" destId="{97A33B21-F057-4D39-A3EC-2ADC740ECD0C}" srcOrd="2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D08754-8DB9-4045-B0C3-CF7D11A262B8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0E577A-5AC5-4377-9716-C6A4AB93DBA2}">
      <dgm:prSet custT="1"/>
      <dgm:spPr>
        <a:xfrm>
          <a:off x="293321" y="52955"/>
          <a:ext cx="3024128" cy="1918551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1 (ARMv1) </a:t>
          </a:r>
        </a:p>
      </dgm:t>
    </dgm:pt>
    <dgm:pt modelId="{BE5FB01C-CBAD-444F-9DFB-BC88EB365777}" type="parTrans" cxnId="{0EE5306E-9DD3-4AEA-81C1-32865F9ABA4E}">
      <dgm:prSet/>
      <dgm:spPr/>
      <dgm:t>
        <a:bodyPr/>
        <a:lstStyle/>
        <a:p>
          <a:endParaRPr lang="en-US" sz="1300"/>
        </a:p>
      </dgm:t>
    </dgm:pt>
    <dgm:pt modelId="{5D078A4B-B786-4C25-808D-FC8CF3DC36BA}" type="sibTrans" cxnId="{0EE5306E-9DD3-4AEA-81C1-32865F9ABA4E}">
      <dgm:prSet/>
      <dgm:spPr>
        <a:xfrm rot="5450224">
          <a:off x="158255" y="1623320"/>
          <a:ext cx="2031475" cy="186002"/>
        </a:xfrm>
        <a:prstGeom prst="rect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7974FF58-AF10-4C1D-9E65-DEDFA20265B9}">
      <dgm:prSet custT="1"/>
      <dgm:spPr>
        <a:xfrm>
          <a:off x="293321" y="52955"/>
          <a:ext cx="3024128" cy="1918551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26 bit addressing</a:t>
          </a:r>
        </a:p>
      </dgm:t>
    </dgm:pt>
    <dgm:pt modelId="{9BEFEF8E-9B69-4A6E-AC96-1EACCEC6D6F9}" type="parTrans" cxnId="{7109D42F-1FB2-40D9-A0FA-CFFC44E30858}">
      <dgm:prSet/>
      <dgm:spPr/>
      <dgm:t>
        <a:bodyPr/>
        <a:lstStyle/>
        <a:p>
          <a:endParaRPr lang="en-US" sz="1300"/>
        </a:p>
      </dgm:t>
    </dgm:pt>
    <dgm:pt modelId="{5EBE663E-6A0D-48A4-B9D5-C58811871612}" type="sibTrans" cxnId="{7109D42F-1FB2-40D9-A0FA-CFFC44E30858}">
      <dgm:prSet/>
      <dgm:spPr/>
      <dgm:t>
        <a:bodyPr/>
        <a:lstStyle/>
        <a:p>
          <a:endParaRPr lang="en-US" sz="1300"/>
        </a:p>
      </dgm:t>
    </dgm:pt>
    <dgm:pt modelId="{6ABD9358-E9FD-4BA2-9530-9B37E8DD3294}">
      <dgm:prSet custT="1"/>
      <dgm:spPr>
        <a:xfrm>
          <a:off x="76525" y="2223601"/>
          <a:ext cx="3398365" cy="1659710"/>
        </a:xfrm>
        <a:prstGeom prst="roundRect">
          <a:avLst>
            <a:gd name="adj" fmla="val 10000"/>
          </a:avLst>
        </a:prstGeom>
        <a:solidFill>
          <a:srgbClr val="FFC000">
            <a:hueOff val="1299462"/>
            <a:satOff val="-5996"/>
            <a:lumOff val="22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2 (ARMv2)</a:t>
          </a:r>
        </a:p>
      </dgm:t>
    </dgm:pt>
    <dgm:pt modelId="{A7D1E612-B872-4E36-8617-1FC4C1DDD70C}" type="parTrans" cxnId="{5D1B3FF1-60FC-48A2-9011-7AE0D67E56F3}">
      <dgm:prSet/>
      <dgm:spPr/>
      <dgm:t>
        <a:bodyPr/>
        <a:lstStyle/>
        <a:p>
          <a:endParaRPr lang="en-US" sz="1300"/>
        </a:p>
      </dgm:t>
    </dgm:pt>
    <dgm:pt modelId="{2624F845-F9E1-460A-864B-259DE03FC7C4}" type="sibTrans" cxnId="{5D1B3FF1-60FC-48A2-9011-7AE0D67E56F3}">
      <dgm:prSet/>
      <dgm:spPr>
        <a:xfrm rot="5400000">
          <a:off x="281973" y="3525376"/>
          <a:ext cx="1754361" cy="186002"/>
        </a:xfrm>
        <a:prstGeom prst="rect">
          <a:avLst/>
        </a:prstGeom>
        <a:solidFill>
          <a:srgbClr val="FFC000">
            <a:hueOff val="1485099"/>
            <a:satOff val="-6853"/>
            <a:lumOff val="252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3923DD8B-74A6-4C60-92B9-89EC1DBB0218}">
      <dgm:prSet custT="1"/>
      <dgm:spPr>
        <a:xfrm>
          <a:off x="76525" y="2223601"/>
          <a:ext cx="3398365" cy="1659710"/>
        </a:xfrm>
        <a:prstGeom prst="roundRect">
          <a:avLst>
            <a:gd name="adj" fmla="val 10000"/>
          </a:avLst>
        </a:prstGeom>
        <a:solidFill>
          <a:srgbClr val="FFC000">
            <a:hueOff val="1299462"/>
            <a:satOff val="-5996"/>
            <a:lumOff val="22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Multiply &amp; multiply-accumulate instructions</a:t>
          </a:r>
        </a:p>
      </dgm:t>
    </dgm:pt>
    <dgm:pt modelId="{28CAE5EC-8B88-4A02-83F1-D28DE197018B}" type="parTrans" cxnId="{DDC9C0D5-872D-4D3A-A2E6-54EA3DDA454B}">
      <dgm:prSet/>
      <dgm:spPr/>
      <dgm:t>
        <a:bodyPr/>
        <a:lstStyle/>
        <a:p>
          <a:endParaRPr lang="en-US" sz="1300"/>
        </a:p>
      </dgm:t>
    </dgm:pt>
    <dgm:pt modelId="{C0940DE7-C87B-488F-8A04-53C3D7C30382}" type="sibTrans" cxnId="{DDC9C0D5-872D-4D3A-A2E6-54EA3DDA454B}">
      <dgm:prSet/>
      <dgm:spPr/>
      <dgm:t>
        <a:bodyPr/>
        <a:lstStyle/>
        <a:p>
          <a:endParaRPr lang="en-US" sz="1300"/>
        </a:p>
      </dgm:t>
    </dgm:pt>
    <dgm:pt modelId="{B28DA1A8-1801-42A5-ACD9-29782535480B}">
      <dgm:prSet custT="1"/>
      <dgm:spPr>
        <a:xfrm>
          <a:off x="223343" y="4151391"/>
          <a:ext cx="3104729" cy="1329507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2 (ARMv2a)</a:t>
          </a:r>
        </a:p>
      </dgm:t>
    </dgm:pt>
    <dgm:pt modelId="{DAD53C17-B082-4057-BBA2-93866EB43BEB}" type="parTrans" cxnId="{92D3C6F7-A30B-494F-94CD-4FB4D7FE45C3}">
      <dgm:prSet/>
      <dgm:spPr/>
      <dgm:t>
        <a:bodyPr/>
        <a:lstStyle/>
        <a:p>
          <a:endParaRPr lang="en-US" sz="1300"/>
        </a:p>
      </dgm:t>
    </dgm:pt>
    <dgm:pt modelId="{B752D5E6-06CD-4357-BF83-C2A9CCE0FF9C}" type="sibTrans" cxnId="{92D3C6F7-A30B-494F-94CD-4FB4D7FE45C3}">
      <dgm:prSet/>
      <dgm:spPr>
        <a:xfrm rot="21477058">
          <a:off x="1133463" y="4650701"/>
          <a:ext cx="3562501" cy="186002"/>
        </a:xfrm>
        <a:prstGeom prst="rect">
          <a:avLst/>
        </a:prstGeom>
        <a:solidFill>
          <a:srgbClr val="FFC000">
            <a:hueOff val="2970198"/>
            <a:satOff val="-13705"/>
            <a:lumOff val="504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9EEA67EB-327D-40B2-8B76-FED973546F3A}">
      <dgm:prSet custT="1"/>
      <dgm:spPr>
        <a:xfrm>
          <a:off x="223343" y="4151391"/>
          <a:ext cx="3104729" cy="1329507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On-chip cache</a:t>
          </a:r>
        </a:p>
      </dgm:t>
    </dgm:pt>
    <dgm:pt modelId="{BA8F69B1-AC42-4868-A3CB-F84981E871CB}" type="parTrans" cxnId="{0202D13E-88E3-4B71-ABAE-EFC1BFE67FA6}">
      <dgm:prSet/>
      <dgm:spPr/>
      <dgm:t>
        <a:bodyPr/>
        <a:lstStyle/>
        <a:p>
          <a:endParaRPr lang="en-US" sz="1300"/>
        </a:p>
      </dgm:t>
    </dgm:pt>
    <dgm:pt modelId="{7B092A5D-C4BE-4B93-8865-C79C8387D4D9}" type="sibTrans" cxnId="{0202D13E-88E3-4B71-ABAE-EFC1BFE67FA6}">
      <dgm:prSet/>
      <dgm:spPr/>
      <dgm:t>
        <a:bodyPr/>
        <a:lstStyle/>
        <a:p>
          <a:endParaRPr lang="en-US" sz="1300"/>
        </a:p>
      </dgm:t>
    </dgm:pt>
    <dgm:pt modelId="{4B7327DF-A1B6-432F-9BDE-EF42D6400961}">
      <dgm:prSet custT="1"/>
      <dgm:spPr>
        <a:xfrm>
          <a:off x="3835156" y="3936813"/>
          <a:ext cx="3024624" cy="159115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3 (ARMv3)</a:t>
          </a:r>
        </a:p>
      </dgm:t>
    </dgm:pt>
    <dgm:pt modelId="{0FF92EAA-9D9D-4613-8446-7B15FA5B9ABD}" type="parTrans" cxnId="{E62D020D-D9CC-479C-BB3C-FDECB108175E}">
      <dgm:prSet/>
      <dgm:spPr/>
      <dgm:t>
        <a:bodyPr/>
        <a:lstStyle/>
        <a:p>
          <a:endParaRPr lang="en-US" sz="1300"/>
        </a:p>
      </dgm:t>
    </dgm:pt>
    <dgm:pt modelId="{14FB10A5-54E1-43B7-ACAD-725BEDB3A649}" type="sibTrans" cxnId="{E62D020D-D9CC-479C-BB3C-FDECB108175E}">
      <dgm:prSet/>
      <dgm:spPr>
        <a:xfrm rot="16121299">
          <a:off x="3951014" y="3555824"/>
          <a:ext cx="1524894" cy="186002"/>
        </a:xfrm>
        <a:prstGeom prst="rect">
          <a:avLst/>
        </a:prstGeom>
        <a:solidFill>
          <a:srgbClr val="FFC000">
            <a:hueOff val="4455297"/>
            <a:satOff val="-20558"/>
            <a:lumOff val="756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5511A40D-A96C-44D7-AB4F-C5B76F0732F4}">
      <dgm:prSet custT="1"/>
      <dgm:spPr>
        <a:xfrm>
          <a:off x="3835156" y="3936813"/>
          <a:ext cx="3024624" cy="159115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32-bit addressing</a:t>
          </a:r>
        </a:p>
      </dgm:t>
    </dgm:pt>
    <dgm:pt modelId="{A0382FDB-5E7E-4BD9-A6D4-27FF2A28D20C}" type="parTrans" cxnId="{FAFB72E1-6FD5-4C39-954C-5CBADBD3641A}">
      <dgm:prSet/>
      <dgm:spPr/>
      <dgm:t>
        <a:bodyPr/>
        <a:lstStyle/>
        <a:p>
          <a:endParaRPr lang="en-US" sz="1300"/>
        </a:p>
      </dgm:t>
    </dgm:pt>
    <dgm:pt modelId="{067FCE50-1BD2-467E-8517-E2F7CCCB3D46}" type="sibTrans" cxnId="{FAFB72E1-6FD5-4C39-954C-5CBADBD3641A}">
      <dgm:prSet/>
      <dgm:spPr/>
      <dgm:t>
        <a:bodyPr/>
        <a:lstStyle/>
        <a:p>
          <a:endParaRPr lang="en-US" sz="1300"/>
        </a:p>
      </dgm:t>
    </dgm:pt>
    <dgm:pt modelId="{07F3F821-AB98-43A4-B3D7-C05D825CEDD1}">
      <dgm:prSet custT="1"/>
      <dgm:spPr>
        <a:xfrm>
          <a:off x="3817537" y="2723402"/>
          <a:ext cx="2990048" cy="954799"/>
        </a:xfrm>
        <a:prstGeom prst="roundRect">
          <a:avLst>
            <a:gd name="adj" fmla="val 10000"/>
          </a:avLst>
        </a:prstGeom>
        <a:solidFill>
          <a:srgbClr val="FFC000">
            <a:hueOff val="5197846"/>
            <a:satOff val="-23984"/>
            <a:lumOff val="88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3 (ARMv3M)</a:t>
          </a:r>
        </a:p>
      </dgm:t>
    </dgm:pt>
    <dgm:pt modelId="{959AB0F0-CFA5-4D2E-BDA2-57D16333A9D5}" type="parTrans" cxnId="{49261745-BCBC-4D7B-8AFF-C4D606BF6C6F}">
      <dgm:prSet/>
      <dgm:spPr/>
      <dgm:t>
        <a:bodyPr/>
        <a:lstStyle/>
        <a:p>
          <a:endParaRPr lang="en-US" sz="1300"/>
        </a:p>
      </dgm:t>
    </dgm:pt>
    <dgm:pt modelId="{9E666CB7-826C-410E-8E1F-2B95B6B86FAF}" type="sibTrans" cxnId="{49261745-BCBC-4D7B-8AFF-C4D606BF6C6F}">
      <dgm:prSet/>
      <dgm:spPr>
        <a:xfrm rot="16205973">
          <a:off x="4011167" y="2099879"/>
          <a:ext cx="1382077" cy="186002"/>
        </a:xfrm>
        <a:prstGeom prst="rect">
          <a:avLst/>
        </a:prstGeom>
        <a:solidFill>
          <a:srgbClr val="FFC000">
            <a:hueOff val="5940396"/>
            <a:satOff val="-27410"/>
            <a:lumOff val="1009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5C510498-823F-4B84-B53E-45C9C66DBF17}">
      <dgm:prSet custT="1"/>
      <dgm:spPr>
        <a:xfrm>
          <a:off x="3817537" y="2723402"/>
          <a:ext cx="2990048" cy="954799"/>
        </a:xfrm>
        <a:prstGeom prst="roundRect">
          <a:avLst>
            <a:gd name="adj" fmla="val 10000"/>
          </a:avLst>
        </a:prstGeom>
        <a:solidFill>
          <a:srgbClr val="FFC000">
            <a:hueOff val="5197846"/>
            <a:satOff val="-23984"/>
            <a:lumOff val="88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Signed and unsigned long multiply instructions</a:t>
          </a:r>
        </a:p>
      </dgm:t>
    </dgm:pt>
    <dgm:pt modelId="{5BCABD9F-23E7-4229-85BF-326D10C9396B}" type="parTrans" cxnId="{12291CD2-545F-4580-AFC0-476FF18B1AFE}">
      <dgm:prSet/>
      <dgm:spPr/>
      <dgm:t>
        <a:bodyPr/>
        <a:lstStyle/>
        <a:p>
          <a:endParaRPr lang="en-US" sz="1300"/>
        </a:p>
      </dgm:t>
    </dgm:pt>
    <dgm:pt modelId="{C7B6FC1C-89B9-45DE-B1C6-042FC0168336}" type="sibTrans" cxnId="{12291CD2-545F-4580-AFC0-476FF18B1AFE}">
      <dgm:prSet/>
      <dgm:spPr/>
      <dgm:t>
        <a:bodyPr/>
        <a:lstStyle/>
        <a:p>
          <a:endParaRPr lang="en-US" sz="1300"/>
        </a:p>
      </dgm:t>
    </dgm:pt>
    <dgm:pt modelId="{C848D95C-411F-4C51-9CE1-91B4132208EA}">
      <dgm:prSet custT="1"/>
      <dgm:spPr>
        <a:xfrm>
          <a:off x="3820679" y="1114470"/>
          <a:ext cx="2998563" cy="1400708"/>
        </a:xfrm>
        <a:prstGeom prst="roundRect">
          <a:avLst>
            <a:gd name="adj" fmla="val 10000"/>
          </a:avLst>
        </a:prstGeom>
        <a:solidFill>
          <a:srgbClr val="FFC000">
            <a:hueOff val="6497308"/>
            <a:satOff val="-29980"/>
            <a:lumOff val="110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4 (ARMv4)</a:t>
          </a:r>
        </a:p>
      </dgm:t>
    </dgm:pt>
    <dgm:pt modelId="{02D1E85A-6FE4-4319-9695-FA5960F085F0}" type="parTrans" cxnId="{D1800B82-7DA9-4EFA-AF92-538BC66A0FE0}">
      <dgm:prSet/>
      <dgm:spPr/>
      <dgm:t>
        <a:bodyPr/>
        <a:lstStyle/>
        <a:p>
          <a:endParaRPr lang="en-US" sz="1300"/>
        </a:p>
      </dgm:t>
    </dgm:pt>
    <dgm:pt modelId="{791C4CAE-6B57-4BAF-9273-1456BBB97430}" type="sibTrans" cxnId="{D1800B82-7DA9-4EFA-AF92-538BC66A0FE0}">
      <dgm:prSet/>
      <dgm:spPr>
        <a:xfrm rot="16243888">
          <a:off x="4006138" y="693636"/>
          <a:ext cx="1422723" cy="186002"/>
        </a:xfrm>
        <a:prstGeom prst="rect">
          <a:avLst/>
        </a:prstGeom>
        <a:solidFill>
          <a:srgbClr val="FFC000">
            <a:hueOff val="7425494"/>
            <a:satOff val="-34263"/>
            <a:lumOff val="1261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A31D8092-EF7B-457F-8002-4B773AFC233A}">
      <dgm:prSet custT="1"/>
      <dgm:spPr>
        <a:xfrm>
          <a:off x="3820679" y="1114470"/>
          <a:ext cx="2998563" cy="1400708"/>
        </a:xfrm>
        <a:prstGeom prst="roundRect">
          <a:avLst>
            <a:gd name="adj" fmla="val 10000"/>
          </a:avLst>
        </a:prstGeom>
        <a:solidFill>
          <a:srgbClr val="FFC000">
            <a:hueOff val="6497308"/>
            <a:satOff val="-29980"/>
            <a:lumOff val="110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Half-word load/store inst.</a:t>
          </a:r>
        </a:p>
      </dgm:t>
    </dgm:pt>
    <dgm:pt modelId="{91EEBF63-F1EB-49FF-AEFB-52536DE2D382}" type="parTrans" cxnId="{F4E7F9E7-47D3-42E2-B547-14121082C890}">
      <dgm:prSet/>
      <dgm:spPr/>
      <dgm:t>
        <a:bodyPr/>
        <a:lstStyle/>
        <a:p>
          <a:endParaRPr lang="en-US" sz="1300"/>
        </a:p>
      </dgm:t>
    </dgm:pt>
    <dgm:pt modelId="{7B18C6F1-C27A-47C0-B9DC-ADF4E716C0C7}" type="sibTrans" cxnId="{F4E7F9E7-47D3-42E2-B547-14121082C890}">
      <dgm:prSet/>
      <dgm:spPr/>
      <dgm:t>
        <a:bodyPr/>
        <a:lstStyle/>
        <a:p>
          <a:endParaRPr lang="en-US" sz="1300"/>
        </a:p>
      </dgm:t>
    </dgm:pt>
    <dgm:pt modelId="{160AB72C-7B00-40BF-8E49-ED7D79A3317E}">
      <dgm:prSet custT="1"/>
      <dgm:spPr>
        <a:xfrm>
          <a:off x="3875488" y="0"/>
          <a:ext cx="2945139" cy="784433"/>
        </a:xfrm>
        <a:prstGeom prst="roundRect">
          <a:avLst>
            <a:gd name="adj" fmla="val 10000"/>
          </a:avLst>
        </a:prstGeom>
        <a:solidFill>
          <a:srgbClr val="FFC000">
            <a:hueOff val="7796769"/>
            <a:satOff val="-35976"/>
            <a:lumOff val="132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4 (ARMv4T)</a:t>
          </a:r>
        </a:p>
      </dgm:t>
    </dgm:pt>
    <dgm:pt modelId="{8733FFDF-481A-43BE-8D27-0CDDB76E2768}" type="parTrans" cxnId="{94A3590F-E919-4CA6-AF16-021AA2321EA5}">
      <dgm:prSet/>
      <dgm:spPr/>
      <dgm:t>
        <a:bodyPr/>
        <a:lstStyle/>
        <a:p>
          <a:endParaRPr lang="en-US" sz="1300"/>
        </a:p>
      </dgm:t>
    </dgm:pt>
    <dgm:pt modelId="{638319CE-40D8-45D8-9D7D-D9F18FFCCF3B}" type="sibTrans" cxnId="{94A3590F-E919-4CA6-AF16-021AA2321EA5}">
      <dgm:prSet/>
      <dgm:spPr>
        <a:xfrm rot="21542803">
          <a:off x="4730320" y="428208"/>
          <a:ext cx="3398626" cy="186002"/>
        </a:xfrm>
        <a:prstGeom prst="rect">
          <a:avLst/>
        </a:prstGeom>
        <a:solidFill>
          <a:srgbClr val="FFC000">
            <a:hueOff val="8910593"/>
            <a:satOff val="-41115"/>
            <a:lumOff val="1513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63D4B212-B190-4D73-A9B4-184149E5D3D6}">
      <dgm:prSet custT="1"/>
      <dgm:spPr>
        <a:xfrm>
          <a:off x="7333839" y="0"/>
          <a:ext cx="2820538" cy="1360135"/>
        </a:xfrm>
        <a:prstGeom prst="roundRect">
          <a:avLst>
            <a:gd name="adj" fmla="val 10000"/>
          </a:avLst>
        </a:prstGeom>
        <a:solidFill>
          <a:srgbClr val="FFC000">
            <a:hueOff val="9096231"/>
            <a:satOff val="-41972"/>
            <a:lumOff val="154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5 (ARMv5TE)</a:t>
          </a:r>
        </a:p>
      </dgm:t>
    </dgm:pt>
    <dgm:pt modelId="{E85FF84C-1100-4397-84B1-6D7B2BE2EC97}" type="parTrans" cxnId="{A7891EC2-9B12-4C9B-87CD-B634B4890B75}">
      <dgm:prSet/>
      <dgm:spPr/>
      <dgm:t>
        <a:bodyPr/>
        <a:lstStyle/>
        <a:p>
          <a:endParaRPr lang="en-US" sz="1300"/>
        </a:p>
      </dgm:t>
    </dgm:pt>
    <dgm:pt modelId="{FBBAB62F-9C43-4F54-BBA4-573DBA48A5DB}" type="sibTrans" cxnId="{A7891EC2-9B12-4C9B-87CD-B634B4890B75}">
      <dgm:prSet/>
      <dgm:spPr>
        <a:xfrm rot="5521072">
          <a:off x="7349813" y="1026262"/>
          <a:ext cx="1505514" cy="186002"/>
        </a:xfrm>
        <a:prstGeom prst="rect">
          <a:avLst/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>
          <a:noFill/>
        </a:ln>
        <a:effectLst/>
      </dgm:spPr>
      <dgm:t>
        <a:bodyPr/>
        <a:lstStyle/>
        <a:p>
          <a:pPr algn="just"/>
          <a:endParaRPr lang="en-US" sz="1300">
            <a:solidFill>
              <a:schemeClr val="tx1"/>
            </a:solidFill>
          </a:endParaRPr>
        </a:p>
      </dgm:t>
    </dgm:pt>
    <dgm:pt modelId="{7BB3A099-4C9E-46CA-90DD-4006F69E1D1F}">
      <dgm:prSet custT="1"/>
      <dgm:spPr>
        <a:xfrm>
          <a:off x="7333839" y="0"/>
          <a:ext cx="2820538" cy="1360135"/>
        </a:xfrm>
        <a:prstGeom prst="roundRect">
          <a:avLst>
            <a:gd name="adj" fmla="val 10000"/>
          </a:avLst>
        </a:prstGeom>
        <a:solidFill>
          <a:srgbClr val="FFC000">
            <a:hueOff val="9096231"/>
            <a:satOff val="-41972"/>
            <a:lumOff val="154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Superset of 4T (v2) adding new instruction with DSP  Enhanced</a:t>
          </a:r>
        </a:p>
      </dgm:t>
    </dgm:pt>
    <dgm:pt modelId="{E6314E13-B9B3-4B11-BF83-27CC961AEA61}" type="parTrans" cxnId="{E0FEA21F-66C1-4D98-AB9F-46C94D87EF8D}">
      <dgm:prSet/>
      <dgm:spPr/>
      <dgm:t>
        <a:bodyPr/>
        <a:lstStyle/>
        <a:p>
          <a:endParaRPr lang="en-US" sz="1300"/>
        </a:p>
      </dgm:t>
    </dgm:pt>
    <dgm:pt modelId="{E7561357-7FB9-4131-8AB8-3D826F6EFBCF}" type="sibTrans" cxnId="{E0FEA21F-66C1-4D98-AB9F-46C94D87EF8D}">
      <dgm:prSet/>
      <dgm:spPr/>
      <dgm:t>
        <a:bodyPr/>
        <a:lstStyle/>
        <a:p>
          <a:endParaRPr lang="en-US" sz="1300"/>
        </a:p>
      </dgm:t>
    </dgm:pt>
    <dgm:pt modelId="{C13EAA00-2CCA-4BC7-B676-425F104F2671}">
      <dgm:prSet custT="1"/>
      <dgm:spPr>
        <a:xfrm>
          <a:off x="293321" y="52955"/>
          <a:ext cx="3024128" cy="1918551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No commercial product</a:t>
          </a:r>
        </a:p>
      </dgm:t>
    </dgm:pt>
    <dgm:pt modelId="{3C6ABFC5-9D88-430F-80AE-EB72F4B4013F}" type="parTrans" cxnId="{B43D88BC-3AAC-4983-BBDF-92FC3F9C1729}">
      <dgm:prSet/>
      <dgm:spPr/>
      <dgm:t>
        <a:bodyPr/>
        <a:lstStyle/>
        <a:p>
          <a:endParaRPr lang="en-US" sz="1300"/>
        </a:p>
      </dgm:t>
    </dgm:pt>
    <dgm:pt modelId="{52FB41AA-3343-4A43-935F-AF5D65866B55}" type="sibTrans" cxnId="{B43D88BC-3AAC-4983-BBDF-92FC3F9C1729}">
      <dgm:prSet/>
      <dgm:spPr/>
      <dgm:t>
        <a:bodyPr/>
        <a:lstStyle/>
        <a:p>
          <a:endParaRPr lang="en-US" sz="1300"/>
        </a:p>
      </dgm:t>
    </dgm:pt>
    <dgm:pt modelId="{4E01BC81-A4AF-47B9-94A3-7AD85F7296F2}">
      <dgm:prSet custT="1"/>
      <dgm:spPr>
        <a:xfrm>
          <a:off x="293321" y="52955"/>
          <a:ext cx="3024128" cy="1918551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Basic data processing, branch &amp; software interrupt instruction</a:t>
          </a:r>
        </a:p>
      </dgm:t>
    </dgm:pt>
    <dgm:pt modelId="{AFF106FC-19E2-4E34-8838-A3E441866FA7}" type="parTrans" cxnId="{BC51483D-8C3C-4357-9BF8-E33711EB2FE4}">
      <dgm:prSet/>
      <dgm:spPr/>
      <dgm:t>
        <a:bodyPr/>
        <a:lstStyle/>
        <a:p>
          <a:endParaRPr lang="en-US" sz="1300"/>
        </a:p>
      </dgm:t>
    </dgm:pt>
    <dgm:pt modelId="{C214D3FD-5014-41D3-8BB3-A4E845ED9F98}" type="sibTrans" cxnId="{BC51483D-8C3C-4357-9BF8-E33711EB2FE4}">
      <dgm:prSet/>
      <dgm:spPr/>
      <dgm:t>
        <a:bodyPr/>
        <a:lstStyle/>
        <a:p>
          <a:endParaRPr lang="en-US" sz="1300"/>
        </a:p>
      </dgm:t>
    </dgm:pt>
    <dgm:pt modelId="{A627CDFF-E3E6-4CC4-A534-B1B4C328BD80}">
      <dgm:prSet custT="1"/>
      <dgm:spPr>
        <a:xfrm>
          <a:off x="76525" y="2223601"/>
          <a:ext cx="3398365" cy="1659710"/>
        </a:xfrm>
        <a:prstGeom prst="roundRect">
          <a:avLst>
            <a:gd name="adj" fmla="val 10000"/>
          </a:avLst>
        </a:prstGeom>
        <a:solidFill>
          <a:srgbClr val="FFC000">
            <a:hueOff val="1299462"/>
            <a:satOff val="-5996"/>
            <a:lumOff val="22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Two new banked register in FIQ mode</a:t>
          </a:r>
        </a:p>
      </dgm:t>
    </dgm:pt>
    <dgm:pt modelId="{CC00FA67-403E-4526-830C-E44C691909A7}" type="parTrans" cxnId="{5E656DA4-6020-4A54-B7BC-BB46758DBAC7}">
      <dgm:prSet/>
      <dgm:spPr/>
      <dgm:t>
        <a:bodyPr/>
        <a:lstStyle/>
        <a:p>
          <a:endParaRPr lang="en-US" sz="1300"/>
        </a:p>
      </dgm:t>
    </dgm:pt>
    <dgm:pt modelId="{138B9F29-AE28-412F-AF91-7A2DA5FAD200}" type="sibTrans" cxnId="{5E656DA4-6020-4A54-B7BC-BB46758DBAC7}">
      <dgm:prSet/>
      <dgm:spPr/>
      <dgm:t>
        <a:bodyPr/>
        <a:lstStyle/>
        <a:p>
          <a:endParaRPr lang="en-US" sz="1300"/>
        </a:p>
      </dgm:t>
    </dgm:pt>
    <dgm:pt modelId="{BCBA2DB4-E07F-4B4B-8A3A-F02A1DBA4EB8}">
      <dgm:prSet custT="1"/>
      <dgm:spPr>
        <a:xfrm>
          <a:off x="7217194" y="1544668"/>
          <a:ext cx="2947805" cy="1294749"/>
        </a:xfrm>
        <a:prstGeom prst="roundRect">
          <a:avLst>
            <a:gd name="adj" fmla="val 10000"/>
          </a:avLst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 rtl="0"/>
          <a:r>
            <a:rPr lang="en-US" sz="1300" b="1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5 (ARMv5TEJ)</a:t>
          </a:r>
        </a:p>
        <a:p>
          <a:pPr algn="l" rtl="0"/>
          <a:r>
            <a:rPr lang="en-US" sz="1300" dirty="0">
              <a:solidFill>
                <a:sysClr val="windowText" lastClr="000000"/>
              </a:solidFill>
              <a:latin typeface="Times New Roman"/>
              <a:ea typeface="+mn-ea"/>
              <a:cs typeface="Times New Roman"/>
            </a:rPr>
            <a:t>● </a:t>
          </a:r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Same as  v5TE  with Jazelle technology support</a:t>
          </a:r>
        </a:p>
        <a:p>
          <a:pPr algn="l" rtl="0"/>
          <a:r>
            <a:rPr lang="en-US" sz="1300" dirty="0">
              <a:solidFill>
                <a:sysClr val="windowText" lastClr="000000"/>
              </a:solidFill>
              <a:latin typeface="Times New Roman"/>
              <a:ea typeface="+mn-ea"/>
              <a:cs typeface="Times New Roman"/>
            </a:rPr>
            <a:t>● </a:t>
          </a:r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It enables execution of Java byte codes</a:t>
          </a:r>
          <a:endParaRPr lang="en-US" sz="1300" b="1" dirty="0">
            <a:solidFill>
              <a:sysClr val="windowText" lastClr="000000"/>
            </a:solidFill>
            <a:latin typeface="Century Gothic"/>
            <a:ea typeface="+mn-ea"/>
            <a:cs typeface="+mn-cs"/>
          </a:endParaRPr>
        </a:p>
      </dgm:t>
    </dgm:pt>
    <dgm:pt modelId="{5735D3DB-FD7C-4BC6-93B6-00ED7E49126F}" type="sibTrans" cxnId="{34594232-1B64-4EA5-95E1-97274ED5A929}">
      <dgm:prSet/>
      <dgm:spPr/>
      <dgm:t>
        <a:bodyPr/>
        <a:lstStyle/>
        <a:p>
          <a:endParaRPr lang="en-US" sz="1300"/>
        </a:p>
      </dgm:t>
    </dgm:pt>
    <dgm:pt modelId="{DD704D99-7042-4C0F-B7FE-7B78ABE73FA6}" type="parTrans" cxnId="{34594232-1B64-4EA5-95E1-97274ED5A929}">
      <dgm:prSet/>
      <dgm:spPr/>
      <dgm:t>
        <a:bodyPr/>
        <a:lstStyle/>
        <a:p>
          <a:endParaRPr lang="en-US" sz="1300"/>
        </a:p>
      </dgm:t>
    </dgm:pt>
    <dgm:pt modelId="{C8D1C2F9-0D73-4AD5-980F-EC24B4DFED6B}">
      <dgm:prSet custT="1"/>
      <dgm:spPr>
        <a:xfrm>
          <a:off x="223343" y="4151391"/>
          <a:ext cx="3104729" cy="1329507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Atomic swap inst.</a:t>
          </a:r>
        </a:p>
      </dgm:t>
    </dgm:pt>
    <dgm:pt modelId="{5F04A7B3-2C4B-4FFA-8248-A95FEADE7C59}" type="parTrans" cxnId="{D9E2D2B3-A293-4F4C-9291-B1310F08F027}">
      <dgm:prSet/>
      <dgm:spPr/>
      <dgm:t>
        <a:bodyPr/>
        <a:lstStyle/>
        <a:p>
          <a:endParaRPr lang="en-US" sz="1300"/>
        </a:p>
      </dgm:t>
    </dgm:pt>
    <dgm:pt modelId="{1279AF7B-94BB-40A3-B49F-A58626DD7115}" type="sibTrans" cxnId="{D9E2D2B3-A293-4F4C-9291-B1310F08F027}">
      <dgm:prSet/>
      <dgm:spPr/>
      <dgm:t>
        <a:bodyPr/>
        <a:lstStyle/>
        <a:p>
          <a:endParaRPr lang="en-US" sz="1300"/>
        </a:p>
      </dgm:t>
    </dgm:pt>
    <dgm:pt modelId="{AB02B495-B362-4624-A5E9-337052BB8873}">
      <dgm:prSet custT="1"/>
      <dgm:spPr>
        <a:xfrm>
          <a:off x="223343" y="4151391"/>
          <a:ext cx="3104729" cy="1329507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 sz="1300" dirty="0">
            <a:solidFill>
              <a:sysClr val="windowText" lastClr="000000"/>
            </a:solidFill>
            <a:latin typeface="Century Gothic"/>
            <a:ea typeface="+mn-ea"/>
            <a:cs typeface="+mn-cs"/>
          </a:endParaRPr>
        </a:p>
      </dgm:t>
    </dgm:pt>
    <dgm:pt modelId="{27158069-B892-4C84-983E-BC73A6D23D58}" type="parTrans" cxnId="{B8B5A8B9-613F-4E67-86F1-DFEBDBDDA2A7}">
      <dgm:prSet/>
      <dgm:spPr/>
      <dgm:t>
        <a:bodyPr/>
        <a:lstStyle/>
        <a:p>
          <a:endParaRPr lang="en-US" sz="1300"/>
        </a:p>
      </dgm:t>
    </dgm:pt>
    <dgm:pt modelId="{349B2E76-F9B4-478B-84A3-64C24609EB3D}" type="sibTrans" cxnId="{B8B5A8B9-613F-4E67-86F1-DFEBDBDDA2A7}">
      <dgm:prSet/>
      <dgm:spPr/>
      <dgm:t>
        <a:bodyPr/>
        <a:lstStyle/>
        <a:p>
          <a:endParaRPr lang="en-US" sz="1300"/>
        </a:p>
      </dgm:t>
    </dgm:pt>
    <dgm:pt modelId="{BBF25976-987F-4E74-B87A-CEC9F5353587}">
      <dgm:prSet custT="1"/>
      <dgm:spPr>
        <a:xfrm>
          <a:off x="223343" y="4151391"/>
          <a:ext cx="3104729" cy="1329507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Coprocessor 15 for cache management</a:t>
          </a:r>
        </a:p>
      </dgm:t>
    </dgm:pt>
    <dgm:pt modelId="{845C275A-7798-41A9-AF1E-0198DD4B2B93}" type="parTrans" cxnId="{8A720881-1CB1-430C-9D4B-A4A0868B6303}">
      <dgm:prSet/>
      <dgm:spPr/>
      <dgm:t>
        <a:bodyPr/>
        <a:lstStyle/>
        <a:p>
          <a:endParaRPr lang="en-US" sz="1300"/>
        </a:p>
      </dgm:t>
    </dgm:pt>
    <dgm:pt modelId="{6D2D227E-9018-4772-8356-E222DD5D4AFB}" type="sibTrans" cxnId="{8A720881-1CB1-430C-9D4B-A4A0868B6303}">
      <dgm:prSet/>
      <dgm:spPr/>
      <dgm:t>
        <a:bodyPr/>
        <a:lstStyle/>
        <a:p>
          <a:endParaRPr lang="en-US" sz="1300"/>
        </a:p>
      </dgm:t>
    </dgm:pt>
    <dgm:pt modelId="{D2BC0837-6373-4E2B-BD8A-0E03AAB762AD}">
      <dgm:prSet custT="1"/>
      <dgm:spPr>
        <a:xfrm>
          <a:off x="3835156" y="3936813"/>
          <a:ext cx="3024624" cy="159115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CPSR &amp; SPSR introduced</a:t>
          </a:r>
        </a:p>
      </dgm:t>
    </dgm:pt>
    <dgm:pt modelId="{92BF3A51-4959-4067-AFB7-DB165DF38277}" type="parTrans" cxnId="{E7739AAA-D476-4AAC-8C7D-07E8674E2884}">
      <dgm:prSet/>
      <dgm:spPr/>
      <dgm:t>
        <a:bodyPr/>
        <a:lstStyle/>
        <a:p>
          <a:endParaRPr lang="en-US" sz="1300"/>
        </a:p>
      </dgm:t>
    </dgm:pt>
    <dgm:pt modelId="{702BB119-52A6-4473-87B3-8F442E55EF3F}" type="sibTrans" cxnId="{E7739AAA-D476-4AAC-8C7D-07E8674E2884}">
      <dgm:prSet/>
      <dgm:spPr/>
      <dgm:t>
        <a:bodyPr/>
        <a:lstStyle/>
        <a:p>
          <a:endParaRPr lang="en-US" sz="1300"/>
        </a:p>
      </dgm:t>
    </dgm:pt>
    <dgm:pt modelId="{C68CBD54-A3E5-4198-8AA0-C05EB17EAD7C}">
      <dgm:prSet custT="1"/>
      <dgm:spPr>
        <a:xfrm>
          <a:off x="3835156" y="3936813"/>
          <a:ext cx="3024624" cy="159115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New 2 processor modes   (abort &amp; undefined)</a:t>
          </a:r>
        </a:p>
      </dgm:t>
    </dgm:pt>
    <dgm:pt modelId="{BE14F18A-B505-4815-9CFF-90F916437695}" type="parTrans" cxnId="{8B5E1F33-41F5-4D03-B885-0B6F8EFD6157}">
      <dgm:prSet/>
      <dgm:spPr/>
      <dgm:t>
        <a:bodyPr/>
        <a:lstStyle/>
        <a:p>
          <a:endParaRPr lang="en-US" sz="1300"/>
        </a:p>
      </dgm:t>
    </dgm:pt>
    <dgm:pt modelId="{42858DFE-AD30-48CF-8D7B-04F2ADD36CA5}" type="sibTrans" cxnId="{8B5E1F33-41F5-4D03-B885-0B6F8EFD6157}">
      <dgm:prSet/>
      <dgm:spPr/>
      <dgm:t>
        <a:bodyPr/>
        <a:lstStyle/>
        <a:p>
          <a:endParaRPr lang="en-US" sz="1300"/>
        </a:p>
      </dgm:t>
    </dgm:pt>
    <dgm:pt modelId="{E12C0D80-4B64-4A0E-A949-B1170DA45B4E}">
      <dgm:prSet custT="1"/>
      <dgm:spPr>
        <a:xfrm>
          <a:off x="3835156" y="3936813"/>
          <a:ext cx="3024624" cy="159115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MMU support</a:t>
          </a:r>
        </a:p>
      </dgm:t>
    </dgm:pt>
    <dgm:pt modelId="{D749A1F3-6023-476C-9EBD-78D89E75D415}" type="parTrans" cxnId="{0FF81921-E855-4B20-85FE-301BA492A3FA}">
      <dgm:prSet/>
      <dgm:spPr/>
      <dgm:t>
        <a:bodyPr/>
        <a:lstStyle/>
        <a:p>
          <a:endParaRPr lang="en-US" sz="1300"/>
        </a:p>
      </dgm:t>
    </dgm:pt>
    <dgm:pt modelId="{91638B6D-D868-410D-8447-A6FA964E73ED}" type="sibTrans" cxnId="{0FF81921-E855-4B20-85FE-301BA492A3FA}">
      <dgm:prSet/>
      <dgm:spPr/>
      <dgm:t>
        <a:bodyPr/>
        <a:lstStyle/>
        <a:p>
          <a:endParaRPr lang="en-US" sz="1300"/>
        </a:p>
      </dgm:t>
    </dgm:pt>
    <dgm:pt modelId="{65204157-E4A6-4E81-A001-A30CD19AC13A}">
      <dgm:prSet custT="1"/>
      <dgm:spPr>
        <a:xfrm>
          <a:off x="3820679" y="1114470"/>
          <a:ext cx="2998563" cy="1400708"/>
        </a:xfrm>
        <a:prstGeom prst="roundRect">
          <a:avLst>
            <a:gd name="adj" fmla="val 10000"/>
          </a:avLst>
        </a:prstGeom>
        <a:solidFill>
          <a:srgbClr val="FFC000">
            <a:hueOff val="6497308"/>
            <a:satOff val="-29980"/>
            <a:lumOff val="110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New mode—system</a:t>
          </a:r>
        </a:p>
      </dgm:t>
    </dgm:pt>
    <dgm:pt modelId="{53C26329-BC8B-40CF-8E54-A651B974F91C}" type="parTrans" cxnId="{9F3986ED-4862-4E8A-8021-B495FF7F62DE}">
      <dgm:prSet/>
      <dgm:spPr/>
      <dgm:t>
        <a:bodyPr/>
        <a:lstStyle/>
        <a:p>
          <a:endParaRPr lang="en-US" sz="1300"/>
        </a:p>
      </dgm:t>
    </dgm:pt>
    <dgm:pt modelId="{3F460B57-4602-4FAB-9FB7-0388D034F6F5}" type="sibTrans" cxnId="{9F3986ED-4862-4E8A-8021-B495FF7F62DE}">
      <dgm:prSet/>
      <dgm:spPr/>
      <dgm:t>
        <a:bodyPr/>
        <a:lstStyle/>
        <a:p>
          <a:endParaRPr lang="en-US" sz="1300"/>
        </a:p>
      </dgm:t>
    </dgm:pt>
    <dgm:pt modelId="{9FB07955-EDC2-4EA3-B630-E94708317CA2}">
      <dgm:prSet custT="1"/>
      <dgm:spPr>
        <a:xfrm>
          <a:off x="3820679" y="1114470"/>
          <a:ext cx="2998563" cy="1400708"/>
        </a:xfrm>
        <a:prstGeom prst="roundRect">
          <a:avLst>
            <a:gd name="adj" fmla="val 10000"/>
          </a:avLst>
        </a:prstGeom>
        <a:solidFill>
          <a:srgbClr val="FFC000">
            <a:hueOff val="6497308"/>
            <a:satOff val="-29980"/>
            <a:lumOff val="110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26-bit addressing mode no longer supported</a:t>
          </a:r>
        </a:p>
      </dgm:t>
    </dgm:pt>
    <dgm:pt modelId="{F6A4078D-7B4A-48C1-94FA-5A541BA23669}" type="parTrans" cxnId="{F84796BA-90DD-426D-B79C-039954A4006B}">
      <dgm:prSet/>
      <dgm:spPr/>
      <dgm:t>
        <a:bodyPr/>
        <a:lstStyle/>
        <a:p>
          <a:endParaRPr lang="en-US" sz="1300"/>
        </a:p>
      </dgm:t>
    </dgm:pt>
    <dgm:pt modelId="{DB745A91-FBA4-4220-B6E9-CE587AEE278E}" type="sibTrans" cxnId="{F84796BA-90DD-426D-B79C-039954A4006B}">
      <dgm:prSet/>
      <dgm:spPr/>
      <dgm:t>
        <a:bodyPr/>
        <a:lstStyle/>
        <a:p>
          <a:endParaRPr lang="en-US" sz="1300"/>
        </a:p>
      </dgm:t>
    </dgm:pt>
    <dgm:pt modelId="{820905E7-6759-4C72-9DE0-1B8D5473D67C}">
      <dgm:prSet custT="1"/>
      <dgm:spPr>
        <a:xfrm>
          <a:off x="3875488" y="0"/>
          <a:ext cx="2945139" cy="784433"/>
        </a:xfrm>
        <a:prstGeom prst="roundRect">
          <a:avLst>
            <a:gd name="adj" fmla="val 10000"/>
          </a:avLst>
        </a:prstGeom>
        <a:solidFill>
          <a:srgbClr val="FFC000">
            <a:hueOff val="7796769"/>
            <a:satOff val="-35976"/>
            <a:lumOff val="132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16-bit Thumb (v1) compressed form of instruction introduced</a:t>
          </a:r>
        </a:p>
      </dgm:t>
    </dgm:pt>
    <dgm:pt modelId="{85486442-620C-4821-A3E5-1AE3B92D18A4}" type="parTrans" cxnId="{84109A6B-F814-476C-8078-1997EABB29CA}">
      <dgm:prSet/>
      <dgm:spPr/>
      <dgm:t>
        <a:bodyPr/>
        <a:lstStyle/>
        <a:p>
          <a:endParaRPr lang="en-US" sz="1300"/>
        </a:p>
      </dgm:t>
    </dgm:pt>
    <dgm:pt modelId="{BA70E3C6-F324-4932-9AB0-C92D4C74E775}" type="sibTrans" cxnId="{84109A6B-F814-476C-8078-1997EABB29CA}">
      <dgm:prSet/>
      <dgm:spPr/>
      <dgm:t>
        <a:bodyPr/>
        <a:lstStyle/>
        <a:p>
          <a:endParaRPr lang="en-US" sz="1300"/>
        </a:p>
      </dgm:t>
    </dgm:pt>
    <dgm:pt modelId="{1CB2E993-5029-4FCC-821C-A0D33F3DDCB2}">
      <dgm:prSet custT="1"/>
      <dgm:spPr>
        <a:xfrm>
          <a:off x="7333839" y="0"/>
          <a:ext cx="2820538" cy="1360135"/>
        </a:xfrm>
        <a:prstGeom prst="roundRect">
          <a:avLst>
            <a:gd name="adj" fmla="val 10000"/>
          </a:avLst>
        </a:prstGeom>
        <a:solidFill>
          <a:srgbClr val="FFC000">
            <a:hueOff val="9096231"/>
            <a:satOff val="-41972"/>
            <a:lumOff val="154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Adds  software breakpoint instruction</a:t>
          </a:r>
        </a:p>
      </dgm:t>
    </dgm:pt>
    <dgm:pt modelId="{85300E38-7D79-48CD-A693-783C22796D01}" type="parTrans" cxnId="{E76C5D2A-15A3-4242-B0DE-D5637A327DF2}">
      <dgm:prSet/>
      <dgm:spPr/>
      <dgm:t>
        <a:bodyPr/>
        <a:lstStyle/>
        <a:p>
          <a:endParaRPr lang="en-US" sz="1300"/>
        </a:p>
      </dgm:t>
    </dgm:pt>
    <dgm:pt modelId="{1F270205-05F7-4F81-B8E6-39F1BDE09CDB}" type="sibTrans" cxnId="{E76C5D2A-15A3-4242-B0DE-D5637A327DF2}">
      <dgm:prSet/>
      <dgm:spPr/>
      <dgm:t>
        <a:bodyPr/>
        <a:lstStyle/>
        <a:p>
          <a:endParaRPr lang="en-US" sz="1300"/>
        </a:p>
      </dgm:t>
    </dgm:pt>
    <dgm:pt modelId="{E51E5628-9B1A-4265-BC37-6E91F3CF531D}">
      <dgm:prSet custT="1"/>
      <dgm:spPr>
        <a:xfrm>
          <a:off x="76525" y="2223601"/>
          <a:ext cx="3398365" cy="1659710"/>
        </a:xfrm>
        <a:prstGeom prst="roundRect">
          <a:avLst>
            <a:gd name="adj" fmla="val 10000"/>
          </a:avLst>
        </a:prstGeom>
        <a:solidFill>
          <a:srgbClr val="FFC000">
            <a:hueOff val="1299462"/>
            <a:satOff val="-5996"/>
            <a:lumOff val="22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l" rtl="0"/>
          <a:r>
            <a:rPr lang="en-US" sz="13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Coprocessor support</a:t>
          </a:r>
        </a:p>
      </dgm:t>
    </dgm:pt>
    <dgm:pt modelId="{DD04DE43-5C78-4219-8BA0-C203B2DCEDA7}" type="parTrans" cxnId="{EAD4922F-FE30-4240-B4BE-BF32AE57DA40}">
      <dgm:prSet/>
      <dgm:spPr/>
      <dgm:t>
        <a:bodyPr/>
        <a:lstStyle/>
        <a:p>
          <a:endParaRPr lang="en-US" sz="1300"/>
        </a:p>
      </dgm:t>
    </dgm:pt>
    <dgm:pt modelId="{90F326CC-069C-4B1D-A969-C28944594445}" type="sibTrans" cxnId="{EAD4922F-FE30-4240-B4BE-BF32AE57DA40}">
      <dgm:prSet/>
      <dgm:spPr/>
      <dgm:t>
        <a:bodyPr/>
        <a:lstStyle/>
        <a:p>
          <a:endParaRPr lang="en-US" sz="1300"/>
        </a:p>
      </dgm:t>
    </dgm:pt>
    <dgm:pt modelId="{3A04051B-00E7-4782-9ECA-C5979AC25E86}" type="pres">
      <dgm:prSet presAssocID="{0AD08754-8DB9-4045-B0C3-CF7D11A262B8}" presName="Name0" presStyleCnt="0">
        <dgm:presLayoutVars>
          <dgm:dir/>
          <dgm:resizeHandles/>
        </dgm:presLayoutVars>
      </dgm:prSet>
      <dgm:spPr/>
    </dgm:pt>
    <dgm:pt modelId="{D1AD21A1-123F-4893-BAC1-19D88C43B619}" type="pres">
      <dgm:prSet presAssocID="{940E577A-5AC5-4377-9716-C6A4AB93DBA2}" presName="compNode" presStyleCnt="0"/>
      <dgm:spPr/>
    </dgm:pt>
    <dgm:pt modelId="{229004C4-FBC3-451E-8D4C-AF3ADE3E5ACB}" type="pres">
      <dgm:prSet presAssocID="{940E577A-5AC5-4377-9716-C6A4AB93DBA2}" presName="dummyConnPt" presStyleCnt="0"/>
      <dgm:spPr/>
    </dgm:pt>
    <dgm:pt modelId="{42A998F2-9154-423E-ACFE-D596B66BBF0F}" type="pres">
      <dgm:prSet presAssocID="{940E577A-5AC5-4377-9716-C6A4AB93DBA2}" presName="node" presStyleLbl="node1" presStyleIdx="0" presStyleCnt="9" custScaleX="146327" custScaleY="154720" custLinFactNeighborX="4289" custLinFactNeighborY="4263">
        <dgm:presLayoutVars>
          <dgm:bulletEnabled val="1"/>
        </dgm:presLayoutVars>
      </dgm:prSet>
      <dgm:spPr/>
    </dgm:pt>
    <dgm:pt modelId="{FC39B9F1-35F1-44C3-8C78-20120DB4B1CD}" type="pres">
      <dgm:prSet presAssocID="{5D078A4B-B786-4C25-808D-FC8CF3DC36BA}" presName="sibTrans" presStyleLbl="bgSibTrans2D1" presStyleIdx="0" presStyleCnt="8"/>
      <dgm:spPr/>
    </dgm:pt>
    <dgm:pt modelId="{B60C3943-C3E6-4273-AD05-18BB9C34C923}" type="pres">
      <dgm:prSet presAssocID="{6ABD9358-E9FD-4BA2-9530-9B37E8DD3294}" presName="compNode" presStyleCnt="0"/>
      <dgm:spPr/>
    </dgm:pt>
    <dgm:pt modelId="{4B0D4692-EB2E-480F-837D-FA8B65F029EE}" type="pres">
      <dgm:prSet presAssocID="{6ABD9358-E9FD-4BA2-9530-9B37E8DD3294}" presName="dummyConnPt" presStyleCnt="0"/>
      <dgm:spPr/>
    </dgm:pt>
    <dgm:pt modelId="{C420E140-5800-44E4-9D5A-8E8F775F3709}" type="pres">
      <dgm:prSet presAssocID="{6ABD9358-E9FD-4BA2-9530-9B37E8DD3294}" presName="node" presStyleLbl="node1" presStyleIdx="1" presStyleCnt="9" custScaleX="164435" custScaleY="133846" custLinFactNeighborX="2853" custLinFactNeighborY="-407">
        <dgm:presLayoutVars>
          <dgm:bulletEnabled val="1"/>
        </dgm:presLayoutVars>
      </dgm:prSet>
      <dgm:spPr/>
    </dgm:pt>
    <dgm:pt modelId="{EFE4AEED-AF3F-4BF0-9DD5-29F715A6F44A}" type="pres">
      <dgm:prSet presAssocID="{2624F845-F9E1-460A-864B-259DE03FC7C4}" presName="sibTrans" presStyleLbl="bgSibTrans2D1" presStyleIdx="1" presStyleCnt="8"/>
      <dgm:spPr/>
    </dgm:pt>
    <dgm:pt modelId="{56421B9E-A59C-4A62-B7AA-86E434AB8464}" type="pres">
      <dgm:prSet presAssocID="{B28DA1A8-1801-42A5-ACD9-29782535480B}" presName="compNode" presStyleCnt="0"/>
      <dgm:spPr/>
    </dgm:pt>
    <dgm:pt modelId="{5D594E12-9A17-4947-8EA6-A7846F1F776C}" type="pres">
      <dgm:prSet presAssocID="{B28DA1A8-1801-42A5-ACD9-29782535480B}" presName="dummyConnPt" presStyleCnt="0"/>
      <dgm:spPr/>
    </dgm:pt>
    <dgm:pt modelId="{F4349A03-F22C-4729-93B1-A4CEF2652A2A}" type="pres">
      <dgm:prSet presAssocID="{B28DA1A8-1801-42A5-ACD9-29782535480B}" presName="node" presStyleLbl="node1" presStyleIdx="2" presStyleCnt="9" custScaleX="150227" custScaleY="107217" custLinFactNeighborX="2853" custLinFactNeighborY="-3788">
        <dgm:presLayoutVars>
          <dgm:bulletEnabled val="1"/>
        </dgm:presLayoutVars>
      </dgm:prSet>
      <dgm:spPr/>
    </dgm:pt>
    <dgm:pt modelId="{32891C1A-78A3-4B96-B64E-EA0E16C921BD}" type="pres">
      <dgm:prSet presAssocID="{B752D5E6-06CD-4357-BF83-C2A9CCE0FF9C}" presName="sibTrans" presStyleLbl="bgSibTrans2D1" presStyleIdx="2" presStyleCnt="8" custAng="21557889" custLinFactY="53933" custLinFactNeighborX="-853" custLinFactNeighborY="100000"/>
      <dgm:spPr/>
    </dgm:pt>
    <dgm:pt modelId="{36072A0B-A3E3-41D5-971A-96F6E614F2AF}" type="pres">
      <dgm:prSet presAssocID="{4B7327DF-A1B6-432F-9BDE-EF42D6400961}" presName="compNode" presStyleCnt="0"/>
      <dgm:spPr/>
    </dgm:pt>
    <dgm:pt modelId="{361B9ECD-F1D9-49E4-8674-C770ACBD5D32}" type="pres">
      <dgm:prSet presAssocID="{4B7327DF-A1B6-432F-9BDE-EF42D6400961}" presName="dummyConnPt" presStyleCnt="0"/>
      <dgm:spPr/>
    </dgm:pt>
    <dgm:pt modelId="{BC65DC9C-7AFE-4915-B3FE-1F7067758723}" type="pres">
      <dgm:prSet presAssocID="{4B7327DF-A1B6-432F-9BDE-EF42D6400961}" presName="node" presStyleLbl="node1" presStyleIdx="3" presStyleCnt="9" custScaleX="146351" custScaleY="128317" custLinFactNeighborX="-12715" custLinFactNeighborY="744">
        <dgm:presLayoutVars>
          <dgm:bulletEnabled val="1"/>
        </dgm:presLayoutVars>
      </dgm:prSet>
      <dgm:spPr/>
    </dgm:pt>
    <dgm:pt modelId="{5C4ED49B-CC6D-4BEF-B793-F319468326BA}" type="pres">
      <dgm:prSet presAssocID="{14FB10A5-54E1-43B7-ACAD-725BEDB3A649}" presName="sibTrans" presStyleLbl="bgSibTrans2D1" presStyleIdx="3" presStyleCnt="8"/>
      <dgm:spPr/>
    </dgm:pt>
    <dgm:pt modelId="{3C0123FE-8BE3-43F4-9D25-12C8E3B9BA5F}" type="pres">
      <dgm:prSet presAssocID="{07F3F821-AB98-43A4-B3D7-C05D825CEDD1}" presName="compNode" presStyleCnt="0"/>
      <dgm:spPr/>
    </dgm:pt>
    <dgm:pt modelId="{5C8C16B1-1215-4ECD-9236-035C88EB14A0}" type="pres">
      <dgm:prSet presAssocID="{07F3F821-AB98-43A4-B3D7-C05D825CEDD1}" presName="dummyConnPt" presStyleCnt="0"/>
      <dgm:spPr/>
    </dgm:pt>
    <dgm:pt modelId="{B0D9D402-D309-45B6-BDFA-BAB8299E4B20}" type="pres">
      <dgm:prSet presAssocID="{07F3F821-AB98-43A4-B3D7-C05D825CEDD1}" presName="node" presStyleLbl="node1" presStyleIdx="4" presStyleCnt="9" custScaleX="144678" custScaleY="76999" custLinFactNeighborX="-14404" custLinFactNeighborY="4152">
        <dgm:presLayoutVars>
          <dgm:bulletEnabled val="1"/>
        </dgm:presLayoutVars>
      </dgm:prSet>
      <dgm:spPr/>
    </dgm:pt>
    <dgm:pt modelId="{F33012DE-63F3-48A7-93C1-9C958DAB5161}" type="pres">
      <dgm:prSet presAssocID="{9E666CB7-826C-410E-8E1F-2B95B6B86FAF}" presName="sibTrans" presStyleLbl="bgSibTrans2D1" presStyleIdx="4" presStyleCnt="8"/>
      <dgm:spPr/>
    </dgm:pt>
    <dgm:pt modelId="{DDB84D70-C2FD-4417-8989-C41876B9F0A5}" type="pres">
      <dgm:prSet presAssocID="{C848D95C-411F-4C51-9CE1-91B4132208EA}" presName="compNode" presStyleCnt="0"/>
      <dgm:spPr/>
    </dgm:pt>
    <dgm:pt modelId="{0667661C-F0A0-4275-B07C-74999BEEB701}" type="pres">
      <dgm:prSet presAssocID="{C848D95C-411F-4C51-9CE1-91B4132208EA}" presName="dummyConnPt" presStyleCnt="0"/>
      <dgm:spPr/>
    </dgm:pt>
    <dgm:pt modelId="{E0C14A13-5D24-44D3-B8AE-99E95BB27463}" type="pres">
      <dgm:prSet presAssocID="{C848D95C-411F-4C51-9CE1-91B4132208EA}" presName="node" presStyleLbl="node1" presStyleIdx="5" presStyleCnt="9" custScaleX="145090" custScaleY="112959" custLinFactNeighborX="-14046" custLinFactNeighborY="12360">
        <dgm:presLayoutVars>
          <dgm:bulletEnabled val="1"/>
        </dgm:presLayoutVars>
      </dgm:prSet>
      <dgm:spPr/>
    </dgm:pt>
    <dgm:pt modelId="{FF8222B4-5E41-4621-BC58-40D333D27B0C}" type="pres">
      <dgm:prSet presAssocID="{791C4CAE-6B57-4BAF-9273-1456BBB97430}" presName="sibTrans" presStyleLbl="bgSibTrans2D1" presStyleIdx="5" presStyleCnt="8"/>
      <dgm:spPr/>
    </dgm:pt>
    <dgm:pt modelId="{D9C9B6E8-BF86-4AE6-82E6-7F5AF5407F0C}" type="pres">
      <dgm:prSet presAssocID="{160AB72C-7B00-40BF-8E49-ED7D79A3317E}" presName="compNode" presStyleCnt="0"/>
      <dgm:spPr/>
    </dgm:pt>
    <dgm:pt modelId="{90A64EE7-CF72-49A0-A31E-D097D246F08F}" type="pres">
      <dgm:prSet presAssocID="{160AB72C-7B00-40BF-8E49-ED7D79A3317E}" presName="dummyConnPt" presStyleCnt="0"/>
      <dgm:spPr/>
    </dgm:pt>
    <dgm:pt modelId="{2C2F78D3-6F8D-4C91-B11C-76D2D5DB908E}" type="pres">
      <dgm:prSet presAssocID="{160AB72C-7B00-40BF-8E49-ED7D79A3317E}" presName="node" presStyleLbl="node1" presStyleIdx="6" presStyleCnt="9" custScaleX="142505" custScaleY="63260" custLinFactX="-90179" custLinFactY="-11805" custLinFactNeighborX="-100000" custLinFactNeighborY="-100000">
        <dgm:presLayoutVars>
          <dgm:bulletEnabled val="1"/>
        </dgm:presLayoutVars>
      </dgm:prSet>
      <dgm:spPr/>
    </dgm:pt>
    <dgm:pt modelId="{8DA46208-723A-45A6-8E3B-AFAA0A5D3AD1}" type="pres">
      <dgm:prSet presAssocID="{638319CE-40D8-45D8-9D7D-D9F18FFCCF3B}" presName="sibTrans" presStyleLbl="bgSibTrans2D1" presStyleIdx="6" presStyleCnt="8" custAng="21251289" custLinFactY="62337" custLinFactNeighborY="100000"/>
      <dgm:spPr/>
    </dgm:pt>
    <dgm:pt modelId="{67425D19-D2F2-4D11-8312-31C65F264014}" type="pres">
      <dgm:prSet presAssocID="{63D4B212-B190-4D73-A9B4-184149E5D3D6}" presName="compNode" presStyleCnt="0"/>
      <dgm:spPr/>
    </dgm:pt>
    <dgm:pt modelId="{EB29EC29-A8BC-4F15-AA62-FC2422D352C2}" type="pres">
      <dgm:prSet presAssocID="{63D4B212-B190-4D73-A9B4-184149E5D3D6}" presName="dummyConnPt" presStyleCnt="0"/>
      <dgm:spPr/>
    </dgm:pt>
    <dgm:pt modelId="{B8DC7DC4-140A-4920-BAA3-8D0FECD7AFD5}" type="pres">
      <dgm:prSet presAssocID="{63D4B212-B190-4D73-A9B4-184149E5D3D6}" presName="node" presStyleLbl="node1" presStyleIdx="7" presStyleCnt="9" custScaleX="136476" custScaleY="109687" custLinFactY="-100000" custLinFactNeighborX="-25856" custLinFactNeighborY="-136670">
        <dgm:presLayoutVars>
          <dgm:bulletEnabled val="1"/>
        </dgm:presLayoutVars>
      </dgm:prSet>
      <dgm:spPr/>
    </dgm:pt>
    <dgm:pt modelId="{46685DF0-9323-4FBE-AE2A-ECFE5D314FD9}" type="pres">
      <dgm:prSet presAssocID="{FBBAB62F-9C43-4F54-BBA4-573DBA48A5DB}" presName="sibTrans" presStyleLbl="bgSibTrans2D1" presStyleIdx="7" presStyleCnt="8" custLinFactNeighborX="101"/>
      <dgm:spPr/>
    </dgm:pt>
    <dgm:pt modelId="{28C7C5E2-4050-4155-BCBB-5BB41E56D989}" type="pres">
      <dgm:prSet presAssocID="{BCBA2DB4-E07F-4B4B-8A3A-F02A1DBA4EB8}" presName="compNode" presStyleCnt="0"/>
      <dgm:spPr/>
    </dgm:pt>
    <dgm:pt modelId="{14CDC348-D7ED-4BEE-B456-CF9C3581D521}" type="pres">
      <dgm:prSet presAssocID="{BCBA2DB4-E07F-4B4B-8A3A-F02A1DBA4EB8}" presName="dummyConnPt" presStyleCnt="0"/>
      <dgm:spPr/>
    </dgm:pt>
    <dgm:pt modelId="{A70FA8BA-C7BD-4584-8952-38F867F1B734}" type="pres">
      <dgm:prSet presAssocID="{BCBA2DB4-E07F-4B4B-8A3A-F02A1DBA4EB8}" presName="node" presStyleLbl="node1" presStyleIdx="8" presStyleCnt="9" custScaleX="142634" custScaleY="104414" custLinFactY="-75894" custLinFactNeighborX="-28421" custLinFactNeighborY="-100000">
        <dgm:presLayoutVars>
          <dgm:bulletEnabled val="1"/>
        </dgm:presLayoutVars>
      </dgm:prSet>
      <dgm:spPr/>
    </dgm:pt>
  </dgm:ptLst>
  <dgm:cxnLst>
    <dgm:cxn modelId="{1EB53101-3D18-4310-8197-BD2A116CCDBF}" type="presOf" srcId="{63D4B212-B190-4D73-A9B4-184149E5D3D6}" destId="{B8DC7DC4-140A-4920-BAA3-8D0FECD7AFD5}" srcOrd="0" destOrd="0" presId="urn:microsoft.com/office/officeart/2005/8/layout/bProcess4"/>
    <dgm:cxn modelId="{A9F0C007-3686-4444-8A71-7D40E91BD861}" type="presOf" srcId="{E12C0D80-4B64-4A0E-A949-B1170DA45B4E}" destId="{BC65DC9C-7AFE-4915-B3FE-1F7067758723}" srcOrd="0" destOrd="4" presId="urn:microsoft.com/office/officeart/2005/8/layout/bProcess4"/>
    <dgm:cxn modelId="{383A5B0B-A567-4341-90B8-EE08483AB00A}" type="presOf" srcId="{A31D8092-EF7B-457F-8002-4B773AFC233A}" destId="{E0C14A13-5D24-44D3-B8AE-99E95BB27463}" srcOrd="0" destOrd="1" presId="urn:microsoft.com/office/officeart/2005/8/layout/bProcess4"/>
    <dgm:cxn modelId="{E62D020D-D9CC-479C-BB3C-FDECB108175E}" srcId="{0AD08754-8DB9-4045-B0C3-CF7D11A262B8}" destId="{4B7327DF-A1B6-432F-9BDE-EF42D6400961}" srcOrd="3" destOrd="0" parTransId="{0FF92EAA-9D9D-4613-8446-7B15FA5B9ABD}" sibTransId="{14FB10A5-54E1-43B7-ACAD-725BEDB3A649}"/>
    <dgm:cxn modelId="{94A3590F-E919-4CA6-AF16-021AA2321EA5}" srcId="{0AD08754-8DB9-4045-B0C3-CF7D11A262B8}" destId="{160AB72C-7B00-40BF-8E49-ED7D79A3317E}" srcOrd="6" destOrd="0" parTransId="{8733FFDF-481A-43BE-8D27-0CDDB76E2768}" sibTransId="{638319CE-40D8-45D8-9D7D-D9F18FFCCF3B}"/>
    <dgm:cxn modelId="{058B6715-181D-4C45-A461-900636AF6589}" type="presOf" srcId="{14FB10A5-54E1-43B7-ACAD-725BEDB3A649}" destId="{5C4ED49B-CC6D-4BEF-B793-F319468326BA}" srcOrd="0" destOrd="0" presId="urn:microsoft.com/office/officeart/2005/8/layout/bProcess4"/>
    <dgm:cxn modelId="{E0FEA21F-66C1-4D98-AB9F-46C94D87EF8D}" srcId="{63D4B212-B190-4D73-A9B4-184149E5D3D6}" destId="{7BB3A099-4C9E-46CA-90DD-4006F69E1D1F}" srcOrd="0" destOrd="0" parTransId="{E6314E13-B9B3-4B11-BF83-27CC961AEA61}" sibTransId="{E7561357-7FB9-4131-8AB8-3D826F6EFBCF}"/>
    <dgm:cxn modelId="{0FF81921-E855-4B20-85FE-301BA492A3FA}" srcId="{4B7327DF-A1B6-432F-9BDE-EF42D6400961}" destId="{E12C0D80-4B64-4A0E-A949-B1170DA45B4E}" srcOrd="3" destOrd="0" parTransId="{D749A1F3-6023-476C-9EBD-78D89E75D415}" sibTransId="{91638B6D-D868-410D-8447-A6FA964E73ED}"/>
    <dgm:cxn modelId="{E76C5D2A-15A3-4242-B0DE-D5637A327DF2}" srcId="{63D4B212-B190-4D73-A9B4-184149E5D3D6}" destId="{1CB2E993-5029-4FCC-821C-A0D33F3DDCB2}" srcOrd="1" destOrd="0" parTransId="{85300E38-7D79-48CD-A693-783C22796D01}" sibTransId="{1F270205-05F7-4F81-B8E6-39F1BDE09CDB}"/>
    <dgm:cxn modelId="{EAD4922F-FE30-4240-B4BE-BF32AE57DA40}" srcId="{6ABD9358-E9FD-4BA2-9530-9B37E8DD3294}" destId="{E51E5628-9B1A-4265-BC37-6E91F3CF531D}" srcOrd="1" destOrd="0" parTransId="{DD04DE43-5C78-4219-8BA0-C203B2DCEDA7}" sibTransId="{90F326CC-069C-4B1D-A969-C28944594445}"/>
    <dgm:cxn modelId="{7109D42F-1FB2-40D9-A0FA-CFFC44E30858}" srcId="{940E577A-5AC5-4377-9716-C6A4AB93DBA2}" destId="{7974FF58-AF10-4C1D-9E65-DEDFA20265B9}" srcOrd="0" destOrd="0" parTransId="{9BEFEF8E-9B69-4A6E-AC96-1EACCEC6D6F9}" sibTransId="{5EBE663E-6A0D-48A4-B9D5-C58811871612}"/>
    <dgm:cxn modelId="{A04B3232-1C79-4735-A162-80D30B2529E7}" type="presOf" srcId="{C13EAA00-2CCA-4BC7-B676-425F104F2671}" destId="{42A998F2-9154-423E-ACFE-D596B66BBF0F}" srcOrd="0" destOrd="3" presId="urn:microsoft.com/office/officeart/2005/8/layout/bProcess4"/>
    <dgm:cxn modelId="{34594232-1B64-4EA5-95E1-97274ED5A929}" srcId="{0AD08754-8DB9-4045-B0C3-CF7D11A262B8}" destId="{BCBA2DB4-E07F-4B4B-8A3A-F02A1DBA4EB8}" srcOrd="8" destOrd="0" parTransId="{DD704D99-7042-4C0F-B7FE-7B78ABE73FA6}" sibTransId="{5735D3DB-FD7C-4BC6-93B6-00ED7E49126F}"/>
    <dgm:cxn modelId="{8B5E1F33-41F5-4D03-B885-0B6F8EFD6157}" srcId="{4B7327DF-A1B6-432F-9BDE-EF42D6400961}" destId="{C68CBD54-A3E5-4198-8AA0-C05EB17EAD7C}" srcOrd="2" destOrd="0" parTransId="{BE14F18A-B505-4815-9CFF-90F916437695}" sibTransId="{42858DFE-AD30-48CF-8D7B-04F2ADD36CA5}"/>
    <dgm:cxn modelId="{B66D6335-48E9-4B53-A151-D04F72CBAE2D}" type="presOf" srcId="{940E577A-5AC5-4377-9716-C6A4AB93DBA2}" destId="{42A998F2-9154-423E-ACFE-D596B66BBF0F}" srcOrd="0" destOrd="0" presId="urn:microsoft.com/office/officeart/2005/8/layout/bProcess4"/>
    <dgm:cxn modelId="{BC51483D-8C3C-4357-9BF8-E33711EB2FE4}" srcId="{940E577A-5AC5-4377-9716-C6A4AB93DBA2}" destId="{4E01BC81-A4AF-47B9-94A3-7AD85F7296F2}" srcOrd="1" destOrd="0" parTransId="{AFF106FC-19E2-4E34-8838-A3E441866FA7}" sibTransId="{C214D3FD-5014-41D3-8BB3-A4E845ED9F98}"/>
    <dgm:cxn modelId="{0202D13E-88E3-4B71-ABAE-EFC1BFE67FA6}" srcId="{B28DA1A8-1801-42A5-ACD9-29782535480B}" destId="{9EEA67EB-327D-40B2-8B76-FED973546F3A}" srcOrd="0" destOrd="0" parTransId="{BA8F69B1-AC42-4868-A3CB-F84981E871CB}" sibTransId="{7B092A5D-C4BE-4B93-8865-C79C8387D4D9}"/>
    <dgm:cxn modelId="{EC670643-AA18-4106-8ABB-722FE094707D}" type="presOf" srcId="{9EEA67EB-327D-40B2-8B76-FED973546F3A}" destId="{F4349A03-F22C-4729-93B1-A4CEF2652A2A}" srcOrd="0" destOrd="1" presId="urn:microsoft.com/office/officeart/2005/8/layout/bProcess4"/>
    <dgm:cxn modelId="{13216443-BBDD-403F-97C6-58121112F0FC}" type="presOf" srcId="{7BB3A099-4C9E-46CA-90DD-4006F69E1D1F}" destId="{B8DC7DC4-140A-4920-BAA3-8D0FECD7AFD5}" srcOrd="0" destOrd="1" presId="urn:microsoft.com/office/officeart/2005/8/layout/bProcess4"/>
    <dgm:cxn modelId="{31108143-FDD4-4AC7-8EAD-A2A813137FA4}" type="presOf" srcId="{C8D1C2F9-0D73-4AD5-980F-EC24B4DFED6B}" destId="{F4349A03-F22C-4729-93B1-A4CEF2652A2A}" srcOrd="0" destOrd="2" presId="urn:microsoft.com/office/officeart/2005/8/layout/bProcess4"/>
    <dgm:cxn modelId="{49261745-BCBC-4D7B-8AFF-C4D606BF6C6F}" srcId="{0AD08754-8DB9-4045-B0C3-CF7D11A262B8}" destId="{07F3F821-AB98-43A4-B3D7-C05D825CEDD1}" srcOrd="4" destOrd="0" parTransId="{959AB0F0-CFA5-4D2E-BDA2-57D16333A9D5}" sibTransId="{9E666CB7-826C-410E-8E1F-2B95B6B86FAF}"/>
    <dgm:cxn modelId="{A173FE4A-CB0B-4350-9B6C-79DE4466037F}" type="presOf" srcId="{3923DD8B-74A6-4C60-92B9-89EC1DBB0218}" destId="{C420E140-5800-44E4-9D5A-8E8F775F3709}" srcOrd="0" destOrd="1" presId="urn:microsoft.com/office/officeart/2005/8/layout/bProcess4"/>
    <dgm:cxn modelId="{30BC0E6B-7D5D-4947-817D-2C8B74C8213B}" type="presOf" srcId="{D2BC0837-6373-4E2B-BD8A-0E03AAB762AD}" destId="{BC65DC9C-7AFE-4915-B3FE-1F7067758723}" srcOrd="0" destOrd="2" presId="urn:microsoft.com/office/officeart/2005/8/layout/bProcess4"/>
    <dgm:cxn modelId="{84109A6B-F814-476C-8078-1997EABB29CA}" srcId="{160AB72C-7B00-40BF-8E49-ED7D79A3317E}" destId="{820905E7-6759-4C72-9DE0-1B8D5473D67C}" srcOrd="0" destOrd="0" parTransId="{85486442-620C-4821-A3E5-1AE3B92D18A4}" sibTransId="{BA70E3C6-F324-4932-9AB0-C92D4C74E775}"/>
    <dgm:cxn modelId="{81AAEC6D-375A-4263-A5CC-335C289187E2}" type="presOf" srcId="{FBBAB62F-9C43-4F54-BBA4-573DBA48A5DB}" destId="{46685DF0-9323-4FBE-AE2A-ECFE5D314FD9}" srcOrd="0" destOrd="0" presId="urn:microsoft.com/office/officeart/2005/8/layout/bProcess4"/>
    <dgm:cxn modelId="{0EE5306E-9DD3-4AEA-81C1-32865F9ABA4E}" srcId="{0AD08754-8DB9-4045-B0C3-CF7D11A262B8}" destId="{940E577A-5AC5-4377-9716-C6A4AB93DBA2}" srcOrd="0" destOrd="0" parTransId="{BE5FB01C-CBAD-444F-9DFB-BC88EB365777}" sibTransId="{5D078A4B-B786-4C25-808D-FC8CF3DC36BA}"/>
    <dgm:cxn modelId="{96BED450-838A-40BB-8C92-262BB24DC88B}" type="presOf" srcId="{0AD08754-8DB9-4045-B0C3-CF7D11A262B8}" destId="{3A04051B-00E7-4782-9ECA-C5979AC25E86}" srcOrd="0" destOrd="0" presId="urn:microsoft.com/office/officeart/2005/8/layout/bProcess4"/>
    <dgm:cxn modelId="{4DB4CD51-C3E2-4BC1-A898-C09D53E96C15}" type="presOf" srcId="{C848D95C-411F-4C51-9CE1-91B4132208EA}" destId="{E0C14A13-5D24-44D3-B8AE-99E95BB27463}" srcOrd="0" destOrd="0" presId="urn:microsoft.com/office/officeart/2005/8/layout/bProcess4"/>
    <dgm:cxn modelId="{3D237D55-4564-4F98-8D94-A4DE41198B1D}" type="presOf" srcId="{C68CBD54-A3E5-4198-8AA0-C05EB17EAD7C}" destId="{BC65DC9C-7AFE-4915-B3FE-1F7067758723}" srcOrd="0" destOrd="3" presId="urn:microsoft.com/office/officeart/2005/8/layout/bProcess4"/>
    <dgm:cxn modelId="{F8C54C56-DC3F-4AA2-A7E6-44411670BD87}" type="presOf" srcId="{5D078A4B-B786-4C25-808D-FC8CF3DC36BA}" destId="{FC39B9F1-35F1-44C3-8C78-20120DB4B1CD}" srcOrd="0" destOrd="0" presId="urn:microsoft.com/office/officeart/2005/8/layout/bProcess4"/>
    <dgm:cxn modelId="{BDD3F556-6A35-4E62-817B-953D6AC11ECC}" type="presOf" srcId="{820905E7-6759-4C72-9DE0-1B8D5473D67C}" destId="{2C2F78D3-6F8D-4C91-B11C-76D2D5DB908E}" srcOrd="0" destOrd="1" presId="urn:microsoft.com/office/officeart/2005/8/layout/bProcess4"/>
    <dgm:cxn modelId="{EFBDB757-34FB-4E30-925F-73795E35C069}" type="presOf" srcId="{BCBA2DB4-E07F-4B4B-8A3A-F02A1DBA4EB8}" destId="{A70FA8BA-C7BD-4584-8952-38F867F1B734}" srcOrd="0" destOrd="0" presId="urn:microsoft.com/office/officeart/2005/8/layout/bProcess4"/>
    <dgm:cxn modelId="{162F905A-D739-4FF6-AFAC-6B012A98CB67}" type="presOf" srcId="{638319CE-40D8-45D8-9D7D-D9F18FFCCF3B}" destId="{8DA46208-723A-45A6-8E3B-AFAA0A5D3AD1}" srcOrd="0" destOrd="0" presId="urn:microsoft.com/office/officeart/2005/8/layout/bProcess4"/>
    <dgm:cxn modelId="{8A720881-1CB1-430C-9D4B-A4A0868B6303}" srcId="{B28DA1A8-1801-42A5-ACD9-29782535480B}" destId="{BBF25976-987F-4E74-B87A-CEC9F5353587}" srcOrd="2" destOrd="0" parTransId="{845C275A-7798-41A9-AF1E-0198DD4B2B93}" sibTransId="{6D2D227E-9018-4772-8356-E222DD5D4AFB}"/>
    <dgm:cxn modelId="{E7ADF981-E987-4C56-B789-5FE24A7F9416}" type="presOf" srcId="{A627CDFF-E3E6-4CC4-A534-B1B4C328BD80}" destId="{C420E140-5800-44E4-9D5A-8E8F775F3709}" srcOrd="0" destOrd="3" presId="urn:microsoft.com/office/officeart/2005/8/layout/bProcess4"/>
    <dgm:cxn modelId="{D1800B82-7DA9-4EFA-AF92-538BC66A0FE0}" srcId="{0AD08754-8DB9-4045-B0C3-CF7D11A262B8}" destId="{C848D95C-411F-4C51-9CE1-91B4132208EA}" srcOrd="5" destOrd="0" parTransId="{02D1E85A-6FE4-4319-9695-FA5960F085F0}" sibTransId="{791C4CAE-6B57-4BAF-9273-1456BBB97430}"/>
    <dgm:cxn modelId="{47B1E686-1722-497F-AFD6-B44B818CC306}" type="presOf" srcId="{5511A40D-A96C-44D7-AB4F-C5B76F0732F4}" destId="{BC65DC9C-7AFE-4915-B3FE-1F7067758723}" srcOrd="0" destOrd="1" presId="urn:microsoft.com/office/officeart/2005/8/layout/bProcess4"/>
    <dgm:cxn modelId="{4C1CA38A-1FB5-497F-8D93-ED6FC0EB9ADF}" type="presOf" srcId="{B752D5E6-06CD-4357-BF83-C2A9CCE0FF9C}" destId="{32891C1A-78A3-4B96-B64E-EA0E16C921BD}" srcOrd="0" destOrd="0" presId="urn:microsoft.com/office/officeart/2005/8/layout/bProcess4"/>
    <dgm:cxn modelId="{8F9F3B8D-590E-4EE8-AB7A-06F673A393A8}" type="presOf" srcId="{160AB72C-7B00-40BF-8E49-ED7D79A3317E}" destId="{2C2F78D3-6F8D-4C91-B11C-76D2D5DB908E}" srcOrd="0" destOrd="0" presId="urn:microsoft.com/office/officeart/2005/8/layout/bProcess4"/>
    <dgm:cxn modelId="{0310AF95-95D5-49EE-9FD0-1944A4F25357}" type="presOf" srcId="{7974FF58-AF10-4C1D-9E65-DEDFA20265B9}" destId="{42A998F2-9154-423E-ACFE-D596B66BBF0F}" srcOrd="0" destOrd="1" presId="urn:microsoft.com/office/officeart/2005/8/layout/bProcess4"/>
    <dgm:cxn modelId="{02629597-393C-4947-8284-F5E4DEFC3AAD}" type="presOf" srcId="{6ABD9358-E9FD-4BA2-9530-9B37E8DD3294}" destId="{C420E140-5800-44E4-9D5A-8E8F775F3709}" srcOrd="0" destOrd="0" presId="urn:microsoft.com/office/officeart/2005/8/layout/bProcess4"/>
    <dgm:cxn modelId="{AB3653A3-98F6-4006-87F7-91D972F7AAF3}" type="presOf" srcId="{AB02B495-B362-4624-A5E9-337052BB8873}" destId="{F4349A03-F22C-4729-93B1-A4CEF2652A2A}" srcOrd="0" destOrd="4" presId="urn:microsoft.com/office/officeart/2005/8/layout/bProcess4"/>
    <dgm:cxn modelId="{5E656DA4-6020-4A54-B7BC-BB46758DBAC7}" srcId="{6ABD9358-E9FD-4BA2-9530-9B37E8DD3294}" destId="{A627CDFF-E3E6-4CC4-A534-B1B4C328BD80}" srcOrd="2" destOrd="0" parTransId="{CC00FA67-403E-4526-830C-E44C691909A7}" sibTransId="{138B9F29-AE28-412F-AF91-7A2DA5FAD200}"/>
    <dgm:cxn modelId="{E7739AAA-D476-4AAC-8C7D-07E8674E2884}" srcId="{4B7327DF-A1B6-432F-9BDE-EF42D6400961}" destId="{D2BC0837-6373-4E2B-BD8A-0E03AAB762AD}" srcOrd="1" destOrd="0" parTransId="{92BF3A51-4959-4067-AFB7-DB165DF38277}" sibTransId="{702BB119-52A6-4473-87B3-8F442E55EF3F}"/>
    <dgm:cxn modelId="{256DE5AA-D201-4AB8-A4A4-EC0525344509}" type="presOf" srcId="{5C510498-823F-4B84-B53E-45C9C66DBF17}" destId="{B0D9D402-D309-45B6-BDFA-BAB8299E4B20}" srcOrd="0" destOrd="1" presId="urn:microsoft.com/office/officeart/2005/8/layout/bProcess4"/>
    <dgm:cxn modelId="{A4454AAD-84A1-4DB1-880E-8FE8CFC78C7A}" type="presOf" srcId="{2624F845-F9E1-460A-864B-259DE03FC7C4}" destId="{EFE4AEED-AF3F-4BF0-9DD5-29F715A6F44A}" srcOrd="0" destOrd="0" presId="urn:microsoft.com/office/officeart/2005/8/layout/bProcess4"/>
    <dgm:cxn modelId="{FB0955B1-6C9F-493A-B80B-4291754A67E5}" type="presOf" srcId="{65204157-E4A6-4E81-A001-A30CD19AC13A}" destId="{E0C14A13-5D24-44D3-B8AE-99E95BB27463}" srcOrd="0" destOrd="2" presId="urn:microsoft.com/office/officeart/2005/8/layout/bProcess4"/>
    <dgm:cxn modelId="{D9E2D2B3-A293-4F4C-9291-B1310F08F027}" srcId="{B28DA1A8-1801-42A5-ACD9-29782535480B}" destId="{C8D1C2F9-0D73-4AD5-980F-EC24B4DFED6B}" srcOrd="1" destOrd="0" parTransId="{5F04A7B3-2C4B-4FFA-8248-A95FEADE7C59}" sibTransId="{1279AF7B-94BB-40A3-B49F-A58626DD7115}"/>
    <dgm:cxn modelId="{FD2E77B4-F9A9-425C-8603-F526116575E5}" type="presOf" srcId="{E51E5628-9B1A-4265-BC37-6E91F3CF531D}" destId="{C420E140-5800-44E4-9D5A-8E8F775F3709}" srcOrd="0" destOrd="2" presId="urn:microsoft.com/office/officeart/2005/8/layout/bProcess4"/>
    <dgm:cxn modelId="{67FB6CB9-33B1-4DC2-AC7E-9EE6FBB28881}" type="presOf" srcId="{BBF25976-987F-4E74-B87A-CEC9F5353587}" destId="{F4349A03-F22C-4729-93B1-A4CEF2652A2A}" srcOrd="0" destOrd="3" presId="urn:microsoft.com/office/officeart/2005/8/layout/bProcess4"/>
    <dgm:cxn modelId="{B8B5A8B9-613F-4E67-86F1-DFEBDBDDA2A7}" srcId="{B28DA1A8-1801-42A5-ACD9-29782535480B}" destId="{AB02B495-B362-4624-A5E9-337052BB8873}" srcOrd="3" destOrd="0" parTransId="{27158069-B892-4C84-983E-BC73A6D23D58}" sibTransId="{349B2E76-F9B4-478B-84A3-64C24609EB3D}"/>
    <dgm:cxn modelId="{F84796BA-90DD-426D-B79C-039954A4006B}" srcId="{C848D95C-411F-4C51-9CE1-91B4132208EA}" destId="{9FB07955-EDC2-4EA3-B630-E94708317CA2}" srcOrd="2" destOrd="0" parTransId="{F6A4078D-7B4A-48C1-94FA-5A541BA23669}" sibTransId="{DB745A91-FBA4-4220-B6E9-CE587AEE278E}"/>
    <dgm:cxn modelId="{B43D88BC-3AAC-4983-BBDF-92FC3F9C1729}" srcId="{940E577A-5AC5-4377-9716-C6A4AB93DBA2}" destId="{C13EAA00-2CCA-4BC7-B676-425F104F2671}" srcOrd="2" destOrd="0" parTransId="{3C6ABFC5-9D88-430F-80AE-EB72F4B4013F}" sibTransId="{52FB41AA-3343-4A43-935F-AF5D65866B55}"/>
    <dgm:cxn modelId="{89C251BD-3B52-47FE-9C9D-A50CB8B9265E}" type="presOf" srcId="{07F3F821-AB98-43A4-B3D7-C05D825CEDD1}" destId="{B0D9D402-D309-45B6-BDFA-BAB8299E4B20}" srcOrd="0" destOrd="0" presId="urn:microsoft.com/office/officeart/2005/8/layout/bProcess4"/>
    <dgm:cxn modelId="{A7891EC2-9B12-4C9B-87CD-B634B4890B75}" srcId="{0AD08754-8DB9-4045-B0C3-CF7D11A262B8}" destId="{63D4B212-B190-4D73-A9B4-184149E5D3D6}" srcOrd="7" destOrd="0" parTransId="{E85FF84C-1100-4397-84B1-6D7B2BE2EC97}" sibTransId="{FBBAB62F-9C43-4F54-BBA4-573DBA48A5DB}"/>
    <dgm:cxn modelId="{B7F312D1-02E2-46C0-BD6D-CA667DA48064}" type="presOf" srcId="{B28DA1A8-1801-42A5-ACD9-29782535480B}" destId="{F4349A03-F22C-4729-93B1-A4CEF2652A2A}" srcOrd="0" destOrd="0" presId="urn:microsoft.com/office/officeart/2005/8/layout/bProcess4"/>
    <dgm:cxn modelId="{12291CD2-545F-4580-AFC0-476FF18B1AFE}" srcId="{07F3F821-AB98-43A4-B3D7-C05D825CEDD1}" destId="{5C510498-823F-4B84-B53E-45C9C66DBF17}" srcOrd="0" destOrd="0" parTransId="{5BCABD9F-23E7-4229-85BF-326D10C9396B}" sibTransId="{C7B6FC1C-89B9-45DE-B1C6-042FC0168336}"/>
    <dgm:cxn modelId="{DDC9C0D5-872D-4D3A-A2E6-54EA3DDA454B}" srcId="{6ABD9358-E9FD-4BA2-9530-9B37E8DD3294}" destId="{3923DD8B-74A6-4C60-92B9-89EC1DBB0218}" srcOrd="0" destOrd="0" parTransId="{28CAE5EC-8B88-4A02-83F1-D28DE197018B}" sibTransId="{C0940DE7-C87B-488F-8A04-53C3D7C30382}"/>
    <dgm:cxn modelId="{601B66D8-3084-4E67-B5F2-F51EDB0635BC}" type="presOf" srcId="{791C4CAE-6B57-4BAF-9273-1456BBB97430}" destId="{FF8222B4-5E41-4621-BC58-40D333D27B0C}" srcOrd="0" destOrd="0" presId="urn:microsoft.com/office/officeart/2005/8/layout/bProcess4"/>
    <dgm:cxn modelId="{FAFB72E1-6FD5-4C39-954C-5CBADBD3641A}" srcId="{4B7327DF-A1B6-432F-9BDE-EF42D6400961}" destId="{5511A40D-A96C-44D7-AB4F-C5B76F0732F4}" srcOrd="0" destOrd="0" parTransId="{A0382FDB-5E7E-4BD9-A6D4-27FF2A28D20C}" sibTransId="{067FCE50-1BD2-467E-8517-E2F7CCCB3D46}"/>
    <dgm:cxn modelId="{F045F6E6-BE0F-4C79-BFD3-875102B096EF}" type="presOf" srcId="{4E01BC81-A4AF-47B9-94A3-7AD85F7296F2}" destId="{42A998F2-9154-423E-ACFE-D596B66BBF0F}" srcOrd="0" destOrd="2" presId="urn:microsoft.com/office/officeart/2005/8/layout/bProcess4"/>
    <dgm:cxn modelId="{F4E7F9E7-47D3-42E2-B547-14121082C890}" srcId="{C848D95C-411F-4C51-9CE1-91B4132208EA}" destId="{A31D8092-EF7B-457F-8002-4B773AFC233A}" srcOrd="0" destOrd="0" parTransId="{91EEBF63-F1EB-49FF-AEFB-52536DE2D382}" sibTransId="{7B18C6F1-C27A-47C0-B9DC-ADF4E716C0C7}"/>
    <dgm:cxn modelId="{86F3D2EA-1D53-4F84-A860-A28B58EBD9B5}" type="presOf" srcId="{9FB07955-EDC2-4EA3-B630-E94708317CA2}" destId="{E0C14A13-5D24-44D3-B8AE-99E95BB27463}" srcOrd="0" destOrd="3" presId="urn:microsoft.com/office/officeart/2005/8/layout/bProcess4"/>
    <dgm:cxn modelId="{157EEDEC-56D8-45A5-AB54-BAC56A04C3D7}" type="presOf" srcId="{4B7327DF-A1B6-432F-9BDE-EF42D6400961}" destId="{BC65DC9C-7AFE-4915-B3FE-1F7067758723}" srcOrd="0" destOrd="0" presId="urn:microsoft.com/office/officeart/2005/8/layout/bProcess4"/>
    <dgm:cxn modelId="{9F3986ED-4862-4E8A-8021-B495FF7F62DE}" srcId="{C848D95C-411F-4C51-9CE1-91B4132208EA}" destId="{65204157-E4A6-4E81-A001-A30CD19AC13A}" srcOrd="1" destOrd="0" parTransId="{53C26329-BC8B-40CF-8E54-A651B974F91C}" sibTransId="{3F460B57-4602-4FAB-9FB7-0388D034F6F5}"/>
    <dgm:cxn modelId="{5D1B3FF1-60FC-48A2-9011-7AE0D67E56F3}" srcId="{0AD08754-8DB9-4045-B0C3-CF7D11A262B8}" destId="{6ABD9358-E9FD-4BA2-9530-9B37E8DD3294}" srcOrd="1" destOrd="0" parTransId="{A7D1E612-B872-4E36-8617-1FC4C1DDD70C}" sibTransId="{2624F845-F9E1-460A-864B-259DE03FC7C4}"/>
    <dgm:cxn modelId="{92D3C6F7-A30B-494F-94CD-4FB4D7FE45C3}" srcId="{0AD08754-8DB9-4045-B0C3-CF7D11A262B8}" destId="{B28DA1A8-1801-42A5-ACD9-29782535480B}" srcOrd="2" destOrd="0" parTransId="{DAD53C17-B082-4057-BBA2-93866EB43BEB}" sibTransId="{B752D5E6-06CD-4357-BF83-C2A9CCE0FF9C}"/>
    <dgm:cxn modelId="{8789D2F7-D108-4C9C-95CA-18344B9020D7}" type="presOf" srcId="{1CB2E993-5029-4FCC-821C-A0D33F3DDCB2}" destId="{B8DC7DC4-140A-4920-BAA3-8D0FECD7AFD5}" srcOrd="0" destOrd="2" presId="urn:microsoft.com/office/officeart/2005/8/layout/bProcess4"/>
    <dgm:cxn modelId="{F37173F8-E0D7-44B3-A0D6-4622B9B8AE5A}" type="presOf" srcId="{9E666CB7-826C-410E-8E1F-2B95B6B86FAF}" destId="{F33012DE-63F3-48A7-93C1-9C958DAB5161}" srcOrd="0" destOrd="0" presId="urn:microsoft.com/office/officeart/2005/8/layout/bProcess4"/>
    <dgm:cxn modelId="{3B6650F8-E393-4709-967A-80B93979ACB2}" type="presParOf" srcId="{3A04051B-00E7-4782-9ECA-C5979AC25E86}" destId="{D1AD21A1-123F-4893-BAC1-19D88C43B619}" srcOrd="0" destOrd="0" presId="urn:microsoft.com/office/officeart/2005/8/layout/bProcess4"/>
    <dgm:cxn modelId="{E5357829-FCD0-4350-945C-8BC163F71470}" type="presParOf" srcId="{D1AD21A1-123F-4893-BAC1-19D88C43B619}" destId="{229004C4-FBC3-451E-8D4C-AF3ADE3E5ACB}" srcOrd="0" destOrd="0" presId="urn:microsoft.com/office/officeart/2005/8/layout/bProcess4"/>
    <dgm:cxn modelId="{AE8CD923-CFAF-41CB-A73A-4FAA23B826C9}" type="presParOf" srcId="{D1AD21A1-123F-4893-BAC1-19D88C43B619}" destId="{42A998F2-9154-423E-ACFE-D596B66BBF0F}" srcOrd="1" destOrd="0" presId="urn:microsoft.com/office/officeart/2005/8/layout/bProcess4"/>
    <dgm:cxn modelId="{6812E006-3202-4AC4-B671-FD78AD74E34A}" type="presParOf" srcId="{3A04051B-00E7-4782-9ECA-C5979AC25E86}" destId="{FC39B9F1-35F1-44C3-8C78-20120DB4B1CD}" srcOrd="1" destOrd="0" presId="urn:microsoft.com/office/officeart/2005/8/layout/bProcess4"/>
    <dgm:cxn modelId="{27E58720-0C0D-4F71-BC6F-9A1263A8866C}" type="presParOf" srcId="{3A04051B-00E7-4782-9ECA-C5979AC25E86}" destId="{B60C3943-C3E6-4273-AD05-18BB9C34C923}" srcOrd="2" destOrd="0" presId="urn:microsoft.com/office/officeart/2005/8/layout/bProcess4"/>
    <dgm:cxn modelId="{6382029B-9A47-45B5-8CAE-FE8230696703}" type="presParOf" srcId="{B60C3943-C3E6-4273-AD05-18BB9C34C923}" destId="{4B0D4692-EB2E-480F-837D-FA8B65F029EE}" srcOrd="0" destOrd="0" presId="urn:microsoft.com/office/officeart/2005/8/layout/bProcess4"/>
    <dgm:cxn modelId="{1EDCF0A7-4918-48F1-99C1-64A7AC60BD68}" type="presParOf" srcId="{B60C3943-C3E6-4273-AD05-18BB9C34C923}" destId="{C420E140-5800-44E4-9D5A-8E8F775F3709}" srcOrd="1" destOrd="0" presId="urn:microsoft.com/office/officeart/2005/8/layout/bProcess4"/>
    <dgm:cxn modelId="{1D8F07BE-28C6-493E-A253-BCE98D545E0C}" type="presParOf" srcId="{3A04051B-00E7-4782-9ECA-C5979AC25E86}" destId="{EFE4AEED-AF3F-4BF0-9DD5-29F715A6F44A}" srcOrd="3" destOrd="0" presId="urn:microsoft.com/office/officeart/2005/8/layout/bProcess4"/>
    <dgm:cxn modelId="{647E8C80-CD0D-4A6A-9C61-5B6025094C47}" type="presParOf" srcId="{3A04051B-00E7-4782-9ECA-C5979AC25E86}" destId="{56421B9E-A59C-4A62-B7AA-86E434AB8464}" srcOrd="4" destOrd="0" presId="urn:microsoft.com/office/officeart/2005/8/layout/bProcess4"/>
    <dgm:cxn modelId="{3EFF8198-B6CF-4B01-A9DB-C3AE797A5ADF}" type="presParOf" srcId="{56421B9E-A59C-4A62-B7AA-86E434AB8464}" destId="{5D594E12-9A17-4947-8EA6-A7846F1F776C}" srcOrd="0" destOrd="0" presId="urn:microsoft.com/office/officeart/2005/8/layout/bProcess4"/>
    <dgm:cxn modelId="{ACEA5D46-5E6B-4129-AF49-FF6D9132A4E6}" type="presParOf" srcId="{56421B9E-A59C-4A62-B7AA-86E434AB8464}" destId="{F4349A03-F22C-4729-93B1-A4CEF2652A2A}" srcOrd="1" destOrd="0" presId="urn:microsoft.com/office/officeart/2005/8/layout/bProcess4"/>
    <dgm:cxn modelId="{3920E5FD-F6E6-47B2-9FF3-D3EE6B2ED2F3}" type="presParOf" srcId="{3A04051B-00E7-4782-9ECA-C5979AC25E86}" destId="{32891C1A-78A3-4B96-B64E-EA0E16C921BD}" srcOrd="5" destOrd="0" presId="urn:microsoft.com/office/officeart/2005/8/layout/bProcess4"/>
    <dgm:cxn modelId="{9A7DD373-2890-492A-9175-9B5CA9805DBA}" type="presParOf" srcId="{3A04051B-00E7-4782-9ECA-C5979AC25E86}" destId="{36072A0B-A3E3-41D5-971A-96F6E614F2AF}" srcOrd="6" destOrd="0" presId="urn:microsoft.com/office/officeart/2005/8/layout/bProcess4"/>
    <dgm:cxn modelId="{E748E6ED-6C74-4AC4-9F9F-B3B44AD405CB}" type="presParOf" srcId="{36072A0B-A3E3-41D5-971A-96F6E614F2AF}" destId="{361B9ECD-F1D9-49E4-8674-C770ACBD5D32}" srcOrd="0" destOrd="0" presId="urn:microsoft.com/office/officeart/2005/8/layout/bProcess4"/>
    <dgm:cxn modelId="{9A9DDF45-14AB-44DE-8582-C8AE56DF8A96}" type="presParOf" srcId="{36072A0B-A3E3-41D5-971A-96F6E614F2AF}" destId="{BC65DC9C-7AFE-4915-B3FE-1F7067758723}" srcOrd="1" destOrd="0" presId="urn:microsoft.com/office/officeart/2005/8/layout/bProcess4"/>
    <dgm:cxn modelId="{A1BA6F40-D9A6-4B29-85FA-40367873E5D6}" type="presParOf" srcId="{3A04051B-00E7-4782-9ECA-C5979AC25E86}" destId="{5C4ED49B-CC6D-4BEF-B793-F319468326BA}" srcOrd="7" destOrd="0" presId="urn:microsoft.com/office/officeart/2005/8/layout/bProcess4"/>
    <dgm:cxn modelId="{FD0A3B31-206B-40B2-A4D5-DE06F34CB88C}" type="presParOf" srcId="{3A04051B-00E7-4782-9ECA-C5979AC25E86}" destId="{3C0123FE-8BE3-43F4-9D25-12C8E3B9BA5F}" srcOrd="8" destOrd="0" presId="urn:microsoft.com/office/officeart/2005/8/layout/bProcess4"/>
    <dgm:cxn modelId="{CBB1C9AE-BFE5-492C-9CE8-AB57E061B259}" type="presParOf" srcId="{3C0123FE-8BE3-43F4-9D25-12C8E3B9BA5F}" destId="{5C8C16B1-1215-4ECD-9236-035C88EB14A0}" srcOrd="0" destOrd="0" presId="urn:microsoft.com/office/officeart/2005/8/layout/bProcess4"/>
    <dgm:cxn modelId="{FAAD0182-67C7-4345-AFA8-046F89C9796A}" type="presParOf" srcId="{3C0123FE-8BE3-43F4-9D25-12C8E3B9BA5F}" destId="{B0D9D402-D309-45B6-BDFA-BAB8299E4B20}" srcOrd="1" destOrd="0" presId="urn:microsoft.com/office/officeart/2005/8/layout/bProcess4"/>
    <dgm:cxn modelId="{8B270CE3-A22B-483D-9045-DD2C390D3E7E}" type="presParOf" srcId="{3A04051B-00E7-4782-9ECA-C5979AC25E86}" destId="{F33012DE-63F3-48A7-93C1-9C958DAB5161}" srcOrd="9" destOrd="0" presId="urn:microsoft.com/office/officeart/2005/8/layout/bProcess4"/>
    <dgm:cxn modelId="{4DA1A51C-3514-4690-A556-0278E02FD004}" type="presParOf" srcId="{3A04051B-00E7-4782-9ECA-C5979AC25E86}" destId="{DDB84D70-C2FD-4417-8989-C41876B9F0A5}" srcOrd="10" destOrd="0" presId="urn:microsoft.com/office/officeart/2005/8/layout/bProcess4"/>
    <dgm:cxn modelId="{8BDA08AF-B3AB-43DC-B653-0337D10B1848}" type="presParOf" srcId="{DDB84D70-C2FD-4417-8989-C41876B9F0A5}" destId="{0667661C-F0A0-4275-B07C-74999BEEB701}" srcOrd="0" destOrd="0" presId="urn:microsoft.com/office/officeart/2005/8/layout/bProcess4"/>
    <dgm:cxn modelId="{B405E206-7881-4F19-9D04-B172BD8340B4}" type="presParOf" srcId="{DDB84D70-C2FD-4417-8989-C41876B9F0A5}" destId="{E0C14A13-5D24-44D3-B8AE-99E95BB27463}" srcOrd="1" destOrd="0" presId="urn:microsoft.com/office/officeart/2005/8/layout/bProcess4"/>
    <dgm:cxn modelId="{3DC78C64-56A2-4577-9AF6-39AD0ABC9252}" type="presParOf" srcId="{3A04051B-00E7-4782-9ECA-C5979AC25E86}" destId="{FF8222B4-5E41-4621-BC58-40D333D27B0C}" srcOrd="11" destOrd="0" presId="urn:microsoft.com/office/officeart/2005/8/layout/bProcess4"/>
    <dgm:cxn modelId="{5C8E8642-D512-4A6D-B640-D13923A306CC}" type="presParOf" srcId="{3A04051B-00E7-4782-9ECA-C5979AC25E86}" destId="{D9C9B6E8-BF86-4AE6-82E6-7F5AF5407F0C}" srcOrd="12" destOrd="0" presId="urn:microsoft.com/office/officeart/2005/8/layout/bProcess4"/>
    <dgm:cxn modelId="{2FB9A23B-F69A-4C8F-B495-69AEFE490BC6}" type="presParOf" srcId="{D9C9B6E8-BF86-4AE6-82E6-7F5AF5407F0C}" destId="{90A64EE7-CF72-49A0-A31E-D097D246F08F}" srcOrd="0" destOrd="0" presId="urn:microsoft.com/office/officeart/2005/8/layout/bProcess4"/>
    <dgm:cxn modelId="{18190FFB-234B-4E45-A822-918A79833DFC}" type="presParOf" srcId="{D9C9B6E8-BF86-4AE6-82E6-7F5AF5407F0C}" destId="{2C2F78D3-6F8D-4C91-B11C-76D2D5DB908E}" srcOrd="1" destOrd="0" presId="urn:microsoft.com/office/officeart/2005/8/layout/bProcess4"/>
    <dgm:cxn modelId="{E8B6866D-8031-43B1-A0F4-2CDFCEDDF3F2}" type="presParOf" srcId="{3A04051B-00E7-4782-9ECA-C5979AC25E86}" destId="{8DA46208-723A-45A6-8E3B-AFAA0A5D3AD1}" srcOrd="13" destOrd="0" presId="urn:microsoft.com/office/officeart/2005/8/layout/bProcess4"/>
    <dgm:cxn modelId="{4AD4A94C-22E3-4788-87F4-12495A5C615E}" type="presParOf" srcId="{3A04051B-00E7-4782-9ECA-C5979AC25E86}" destId="{67425D19-D2F2-4D11-8312-31C65F264014}" srcOrd="14" destOrd="0" presId="urn:microsoft.com/office/officeart/2005/8/layout/bProcess4"/>
    <dgm:cxn modelId="{DA3039C7-48C3-4A3E-BC06-4B5FDCC45D39}" type="presParOf" srcId="{67425D19-D2F2-4D11-8312-31C65F264014}" destId="{EB29EC29-A8BC-4F15-AA62-FC2422D352C2}" srcOrd="0" destOrd="0" presId="urn:microsoft.com/office/officeart/2005/8/layout/bProcess4"/>
    <dgm:cxn modelId="{25DB310A-2FCE-4928-8FA9-EE3FEEDDB38D}" type="presParOf" srcId="{67425D19-D2F2-4D11-8312-31C65F264014}" destId="{B8DC7DC4-140A-4920-BAA3-8D0FECD7AFD5}" srcOrd="1" destOrd="0" presId="urn:microsoft.com/office/officeart/2005/8/layout/bProcess4"/>
    <dgm:cxn modelId="{7DEC56EC-15AB-497A-8D3C-48744087D048}" type="presParOf" srcId="{3A04051B-00E7-4782-9ECA-C5979AC25E86}" destId="{46685DF0-9323-4FBE-AE2A-ECFE5D314FD9}" srcOrd="15" destOrd="0" presId="urn:microsoft.com/office/officeart/2005/8/layout/bProcess4"/>
    <dgm:cxn modelId="{54575725-59D3-4C95-B45A-978A7BD627BE}" type="presParOf" srcId="{3A04051B-00E7-4782-9ECA-C5979AC25E86}" destId="{28C7C5E2-4050-4155-BCBB-5BB41E56D989}" srcOrd="16" destOrd="0" presId="urn:microsoft.com/office/officeart/2005/8/layout/bProcess4"/>
    <dgm:cxn modelId="{747A3948-468D-419C-B9E8-9BF91EC3F625}" type="presParOf" srcId="{28C7C5E2-4050-4155-BCBB-5BB41E56D989}" destId="{14CDC348-D7ED-4BEE-B456-CF9C3581D521}" srcOrd="0" destOrd="0" presId="urn:microsoft.com/office/officeart/2005/8/layout/bProcess4"/>
    <dgm:cxn modelId="{B5EB0E79-6267-49A8-B72D-15690AC8BA78}" type="presParOf" srcId="{28C7C5E2-4050-4155-BCBB-5BB41E56D989}" destId="{A70FA8BA-C7BD-4584-8952-38F867F1B734}" srcOrd="1" destOrd="0" presId="urn:microsoft.com/office/officeart/2005/8/layout/bProcess4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D44B-4B80-42DA-9C28-EFFE88C1158E}">
      <dsp:nvSpPr>
        <dsp:cNvPr id="0" name=""/>
        <dsp:cNvSpPr/>
      </dsp:nvSpPr>
      <dsp:spPr>
        <a:xfrm>
          <a:off x="2975" y="171585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ARM: 32-bit RISC-processor core</a:t>
          </a:r>
        </a:p>
      </dsp:txBody>
      <dsp:txXfrm>
        <a:off x="2975" y="171585"/>
        <a:ext cx="2360332" cy="1416199"/>
      </dsp:txXfrm>
    </dsp:sp>
    <dsp:sp modelId="{60FD9658-F73E-4E2F-8DA5-6AB94AFBC82A}">
      <dsp:nvSpPr>
        <dsp:cNvPr id="0" name=""/>
        <dsp:cNvSpPr/>
      </dsp:nvSpPr>
      <dsp:spPr>
        <a:xfrm>
          <a:off x="2599341" y="171585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37 pieces of 32-bit integer registers</a:t>
          </a:r>
        </a:p>
      </dsp:txBody>
      <dsp:txXfrm>
        <a:off x="2599341" y="171585"/>
        <a:ext cx="2360332" cy="1416199"/>
      </dsp:txXfrm>
    </dsp:sp>
    <dsp:sp modelId="{28AF8908-F366-4BCA-AC34-031EB88FD4CE}">
      <dsp:nvSpPr>
        <dsp:cNvPr id="0" name=""/>
        <dsp:cNvSpPr/>
      </dsp:nvSpPr>
      <dsp:spPr>
        <a:xfrm>
          <a:off x="5195707" y="171585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Fast interrupt response</a:t>
          </a:r>
        </a:p>
      </dsp:txBody>
      <dsp:txXfrm>
        <a:off x="5195707" y="171585"/>
        <a:ext cx="2360332" cy="1416199"/>
      </dsp:txXfrm>
    </dsp:sp>
    <dsp:sp modelId="{8564137F-9A7C-4D37-A580-5B0C0D6C07C1}">
      <dsp:nvSpPr>
        <dsp:cNvPr id="0" name=""/>
        <dsp:cNvSpPr/>
      </dsp:nvSpPr>
      <dsp:spPr>
        <a:xfrm>
          <a:off x="7792073" y="171585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Simple but powerful instruction set</a:t>
          </a:r>
        </a:p>
      </dsp:txBody>
      <dsp:txXfrm>
        <a:off x="7792073" y="171585"/>
        <a:ext cx="2360332" cy="1416199"/>
      </dsp:txXfrm>
    </dsp:sp>
    <dsp:sp modelId="{60FE1E66-C859-45F1-ADCF-796643ED9AE3}">
      <dsp:nvSpPr>
        <dsp:cNvPr id="0" name=""/>
        <dsp:cNvSpPr/>
      </dsp:nvSpPr>
      <dsp:spPr>
        <a:xfrm>
          <a:off x="2975" y="1823818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small core size  and                power-efficiency</a:t>
          </a:r>
        </a:p>
      </dsp:txBody>
      <dsp:txXfrm>
        <a:off x="2975" y="1823818"/>
        <a:ext cx="2360332" cy="1416199"/>
      </dsp:txXfrm>
    </dsp:sp>
    <dsp:sp modelId="{A4BB54DC-D1BC-4E32-A20C-EF6D7A8CD5B9}">
      <dsp:nvSpPr>
        <dsp:cNvPr id="0" name=""/>
        <dsp:cNvSpPr/>
      </dsp:nvSpPr>
      <dsp:spPr>
        <a:xfrm>
          <a:off x="2599341" y="1823818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Pipelined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operation</a:t>
          </a:r>
        </a:p>
      </dsp:txBody>
      <dsp:txXfrm>
        <a:off x="2599341" y="1823818"/>
        <a:ext cx="2360332" cy="1416199"/>
      </dsp:txXfrm>
    </dsp:sp>
    <dsp:sp modelId="{C6B8B781-227F-4838-A8E0-2AE1EEF2D90E}">
      <dsp:nvSpPr>
        <dsp:cNvPr id="0" name=""/>
        <dsp:cNvSpPr/>
      </dsp:nvSpPr>
      <dsp:spPr>
        <a:xfrm>
          <a:off x="5195707" y="1823818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Von Neuman or Harvard type bus structure </a:t>
          </a:r>
        </a:p>
      </dsp:txBody>
      <dsp:txXfrm>
        <a:off x="5195707" y="1823818"/>
        <a:ext cx="2360332" cy="1416199"/>
      </dsp:txXfrm>
    </dsp:sp>
    <dsp:sp modelId="{662860FA-8F98-4CDF-A14D-986559EE26DA}">
      <dsp:nvSpPr>
        <dsp:cNvPr id="0" name=""/>
        <dsp:cNvSpPr/>
      </dsp:nvSpPr>
      <dsp:spPr>
        <a:xfrm>
          <a:off x="7792073" y="1823818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 High performance and                         High code density</a:t>
          </a:r>
        </a:p>
      </dsp:txBody>
      <dsp:txXfrm>
        <a:off x="7792073" y="1823818"/>
        <a:ext cx="2360332" cy="1416199"/>
      </dsp:txXfrm>
    </dsp:sp>
    <dsp:sp modelId="{4A4B42DF-1484-4730-902E-9922C5FE7833}">
      <dsp:nvSpPr>
        <dsp:cNvPr id="0" name=""/>
        <dsp:cNvSpPr/>
      </dsp:nvSpPr>
      <dsp:spPr>
        <a:xfrm>
          <a:off x="1301158" y="3476051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8 / 16 / 32 -bit data types</a:t>
          </a:r>
        </a:p>
      </dsp:txBody>
      <dsp:txXfrm>
        <a:off x="1301158" y="3476051"/>
        <a:ext cx="2360332" cy="1416199"/>
      </dsp:txXfrm>
    </dsp:sp>
    <dsp:sp modelId="{1178B4F9-F167-4B49-B13E-9FC81FBB01BF}">
      <dsp:nvSpPr>
        <dsp:cNvPr id="0" name=""/>
        <dsp:cNvSpPr/>
      </dsp:nvSpPr>
      <dsp:spPr>
        <a:xfrm>
          <a:off x="3897524" y="3476051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7 modes of operation (USR, SYS, FIQ,IRQ,   SVC, ABT, UND)</a:t>
          </a:r>
        </a:p>
      </dsp:txBody>
      <dsp:txXfrm>
        <a:off x="3897524" y="3476051"/>
        <a:ext cx="2360332" cy="1416199"/>
      </dsp:txXfrm>
    </dsp:sp>
    <dsp:sp modelId="{97A33B21-F057-4D39-A3EC-2ADC740ECD0C}">
      <dsp:nvSpPr>
        <dsp:cNvPr id="0" name=""/>
        <dsp:cNvSpPr/>
      </dsp:nvSpPr>
      <dsp:spPr>
        <a:xfrm>
          <a:off x="6493890" y="3476051"/>
          <a:ext cx="2360332" cy="141619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w Cen MT" panose="020B0602020104020603" pitchFamily="34" charset="0"/>
            </a:rPr>
            <a:t>Good speed / power consumption ratio</a:t>
          </a:r>
        </a:p>
      </dsp:txBody>
      <dsp:txXfrm>
        <a:off x="6493890" y="3476051"/>
        <a:ext cx="2360332" cy="1416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9B9F1-35F1-44C3-8C78-20120DB4B1CD}">
      <dsp:nvSpPr>
        <dsp:cNvPr id="0" name=""/>
        <dsp:cNvSpPr/>
      </dsp:nvSpPr>
      <dsp:spPr>
        <a:xfrm rot="5450224">
          <a:off x="417596" y="1545767"/>
          <a:ext cx="1930677" cy="176773"/>
        </a:xfrm>
        <a:prstGeom prst="rect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998F2-9154-423E-ACFE-D596B66BBF0F}">
      <dsp:nvSpPr>
        <dsp:cNvPr id="0" name=""/>
        <dsp:cNvSpPr/>
      </dsp:nvSpPr>
      <dsp:spPr>
        <a:xfrm>
          <a:off x="545960" y="53321"/>
          <a:ext cx="2874076" cy="1823356"/>
        </a:xfrm>
        <a:prstGeom prst="roundRect">
          <a:avLst>
            <a:gd name="adj" fmla="val 1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1 (ARMv1)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26 bit addressing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Basic data processing, branch &amp; software interrupt instruction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No commercial product</a:t>
          </a:r>
        </a:p>
      </dsp:txBody>
      <dsp:txXfrm>
        <a:off x="599364" y="106725"/>
        <a:ext cx="2767268" cy="1716548"/>
      </dsp:txXfrm>
    </dsp:sp>
    <dsp:sp modelId="{EFE4AEED-AF3F-4BF0-9DD5-29F715A6F44A}">
      <dsp:nvSpPr>
        <dsp:cNvPr id="0" name=""/>
        <dsp:cNvSpPr/>
      </dsp:nvSpPr>
      <dsp:spPr>
        <a:xfrm rot="5400000">
          <a:off x="535175" y="3353447"/>
          <a:ext cx="1667312" cy="176773"/>
        </a:xfrm>
        <a:prstGeom prst="rect">
          <a:avLst/>
        </a:prstGeom>
        <a:solidFill>
          <a:srgbClr val="FFC000">
            <a:hueOff val="1485099"/>
            <a:satOff val="-6853"/>
            <a:lumOff val="252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0E140-5800-44E4-9D5A-8E8F775F3709}">
      <dsp:nvSpPr>
        <dsp:cNvPr id="0" name=""/>
        <dsp:cNvSpPr/>
      </dsp:nvSpPr>
      <dsp:spPr>
        <a:xfrm>
          <a:off x="339921" y="2116264"/>
          <a:ext cx="3229744" cy="1577358"/>
        </a:xfrm>
        <a:prstGeom prst="roundRect">
          <a:avLst>
            <a:gd name="adj" fmla="val 10000"/>
          </a:avLst>
        </a:prstGeom>
        <a:solidFill>
          <a:srgbClr val="FFC000">
            <a:hueOff val="1299462"/>
            <a:satOff val="-5996"/>
            <a:lumOff val="22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2 (ARMv2)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Multiply &amp; multiply-accumulate instructions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Coprocessor support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Two new banked register in FIQ mode</a:t>
          </a:r>
        </a:p>
      </dsp:txBody>
      <dsp:txXfrm>
        <a:off x="386120" y="2162463"/>
        <a:ext cx="3137346" cy="1484960"/>
      </dsp:txXfrm>
    </dsp:sp>
    <dsp:sp modelId="{32891C1A-78A3-4B96-B64E-EA0E16C921BD}">
      <dsp:nvSpPr>
        <dsp:cNvPr id="0" name=""/>
        <dsp:cNvSpPr/>
      </dsp:nvSpPr>
      <dsp:spPr>
        <a:xfrm rot="21480097">
          <a:off x="1344450" y="4424432"/>
          <a:ext cx="3385667" cy="176773"/>
        </a:xfrm>
        <a:prstGeom prst="rect">
          <a:avLst/>
        </a:prstGeom>
        <a:solidFill>
          <a:srgbClr val="FFC000">
            <a:hueOff val="2970198"/>
            <a:satOff val="-13705"/>
            <a:lumOff val="504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49A03-F22C-4729-93B1-A4CEF2652A2A}">
      <dsp:nvSpPr>
        <dsp:cNvPr id="0" name=""/>
        <dsp:cNvSpPr/>
      </dsp:nvSpPr>
      <dsp:spPr>
        <a:xfrm>
          <a:off x="479454" y="3948400"/>
          <a:ext cx="2950678" cy="1263539"/>
        </a:xfrm>
        <a:prstGeom prst="roundRect">
          <a:avLst>
            <a:gd name="adj" fmla="val 10000"/>
          </a:avLst>
        </a:prstGeom>
        <a:solidFill>
          <a:srgbClr val="FFC000">
            <a:hueOff val="2598923"/>
            <a:satOff val="-11992"/>
            <a:lumOff val="441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2 (ARMv2a)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On-chip cache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Atomic swap inst.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Coprocessor 15 for cache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ysClr val="windowText" lastClr="000000"/>
            </a:solidFill>
            <a:latin typeface="Century Gothic"/>
            <a:ea typeface="+mn-ea"/>
            <a:cs typeface="+mn-cs"/>
          </a:endParaRPr>
        </a:p>
      </dsp:txBody>
      <dsp:txXfrm>
        <a:off x="516462" y="3985408"/>
        <a:ext cx="2876662" cy="1189523"/>
      </dsp:txXfrm>
    </dsp:sp>
    <dsp:sp modelId="{5C4ED49B-CC6D-4BEF-B793-F319468326BA}">
      <dsp:nvSpPr>
        <dsp:cNvPr id="0" name=""/>
        <dsp:cNvSpPr/>
      </dsp:nvSpPr>
      <dsp:spPr>
        <a:xfrm rot="16121462">
          <a:off x="4020668" y="3383881"/>
          <a:ext cx="1452224" cy="176773"/>
        </a:xfrm>
        <a:prstGeom prst="rect">
          <a:avLst/>
        </a:prstGeom>
        <a:solidFill>
          <a:srgbClr val="FFC000">
            <a:hueOff val="4455297"/>
            <a:satOff val="-20558"/>
            <a:lumOff val="756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5DC9C-7AFE-4915-B3FE-1F7067758723}">
      <dsp:nvSpPr>
        <dsp:cNvPr id="0" name=""/>
        <dsp:cNvSpPr/>
      </dsp:nvSpPr>
      <dsp:spPr>
        <a:xfrm>
          <a:off x="3912055" y="3747462"/>
          <a:ext cx="2874547" cy="1512200"/>
        </a:xfrm>
        <a:prstGeom prst="roundRect">
          <a:avLst>
            <a:gd name="adj" fmla="val 10000"/>
          </a:avLst>
        </a:prstGeom>
        <a:solidFill>
          <a:srgbClr val="FFC000">
            <a:hueOff val="3898385"/>
            <a:satOff val="-17988"/>
            <a:lumOff val="662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3 (ARMv3)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32-bit addressing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CPSR &amp; SPSR introduced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New 2 processor modes   (abort &amp; undefined)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MMU support</a:t>
          </a:r>
        </a:p>
      </dsp:txBody>
      <dsp:txXfrm>
        <a:off x="3956346" y="3791753"/>
        <a:ext cx="2785965" cy="1423618"/>
      </dsp:txXfrm>
    </dsp:sp>
    <dsp:sp modelId="{F33012DE-63F3-48A7-93C1-9C958DAB5161}">
      <dsp:nvSpPr>
        <dsp:cNvPr id="0" name=""/>
        <dsp:cNvSpPr/>
      </dsp:nvSpPr>
      <dsp:spPr>
        <a:xfrm rot="16205973">
          <a:off x="4079333" y="1998681"/>
          <a:ext cx="1313501" cy="176773"/>
        </a:xfrm>
        <a:prstGeom prst="rect">
          <a:avLst/>
        </a:prstGeom>
        <a:solidFill>
          <a:srgbClr val="FFC000">
            <a:hueOff val="5940396"/>
            <a:satOff val="-27410"/>
            <a:lumOff val="1009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D402-D309-45B6-BDFA-BAB8299E4B20}">
      <dsp:nvSpPr>
        <dsp:cNvPr id="0" name=""/>
        <dsp:cNvSpPr/>
      </dsp:nvSpPr>
      <dsp:spPr>
        <a:xfrm>
          <a:off x="3895311" y="2591265"/>
          <a:ext cx="2841687" cy="907423"/>
        </a:xfrm>
        <a:prstGeom prst="roundRect">
          <a:avLst>
            <a:gd name="adj" fmla="val 10000"/>
          </a:avLst>
        </a:prstGeom>
        <a:solidFill>
          <a:srgbClr val="FFC000">
            <a:hueOff val="5197846"/>
            <a:satOff val="-23984"/>
            <a:lumOff val="88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3 (ARMv3M)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Signed and unsigned long multiply instructions</a:t>
          </a:r>
        </a:p>
      </dsp:txBody>
      <dsp:txXfrm>
        <a:off x="3921889" y="2617843"/>
        <a:ext cx="2788531" cy="854267"/>
      </dsp:txXfrm>
    </dsp:sp>
    <dsp:sp modelId="{FF8222B4-5E41-4621-BC58-40D333D27B0C}">
      <dsp:nvSpPr>
        <dsp:cNvPr id="0" name=""/>
        <dsp:cNvSpPr/>
      </dsp:nvSpPr>
      <dsp:spPr>
        <a:xfrm rot="16243791">
          <a:off x="4073057" y="660716"/>
          <a:ext cx="1355124" cy="176773"/>
        </a:xfrm>
        <a:prstGeom prst="rect">
          <a:avLst/>
        </a:prstGeom>
        <a:solidFill>
          <a:srgbClr val="FFC000">
            <a:hueOff val="7425494"/>
            <a:satOff val="-34263"/>
            <a:lumOff val="1261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14A13-5D24-44D3-B8AE-99E95BB27463}">
      <dsp:nvSpPr>
        <dsp:cNvPr id="0" name=""/>
        <dsp:cNvSpPr/>
      </dsp:nvSpPr>
      <dsp:spPr>
        <a:xfrm>
          <a:off x="3898296" y="1062165"/>
          <a:ext cx="2849780" cy="1331208"/>
        </a:xfrm>
        <a:prstGeom prst="roundRect">
          <a:avLst>
            <a:gd name="adj" fmla="val 10000"/>
          </a:avLst>
        </a:prstGeom>
        <a:solidFill>
          <a:srgbClr val="FFC000">
            <a:hueOff val="6497308"/>
            <a:satOff val="-29980"/>
            <a:lumOff val="1103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4 (ARMv4)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Half-word load/store inst.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New mode—system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26-bit addressing mode no longer supported</a:t>
          </a:r>
        </a:p>
      </dsp:txBody>
      <dsp:txXfrm>
        <a:off x="3937286" y="1101155"/>
        <a:ext cx="2771800" cy="1253228"/>
      </dsp:txXfrm>
    </dsp:sp>
    <dsp:sp modelId="{8DA46208-723A-45A6-8E3B-AFAA0A5D3AD1}">
      <dsp:nvSpPr>
        <dsp:cNvPr id="0" name=""/>
        <dsp:cNvSpPr/>
      </dsp:nvSpPr>
      <dsp:spPr>
        <a:xfrm rot="21542803">
          <a:off x="4762803" y="406961"/>
          <a:ext cx="3229992" cy="176773"/>
        </a:xfrm>
        <a:prstGeom prst="rect">
          <a:avLst/>
        </a:prstGeom>
        <a:solidFill>
          <a:srgbClr val="FFC000">
            <a:hueOff val="8910593"/>
            <a:satOff val="-41115"/>
            <a:lumOff val="1513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F78D3-6F8D-4C91-B11C-76D2D5DB908E}">
      <dsp:nvSpPr>
        <dsp:cNvPr id="0" name=""/>
        <dsp:cNvSpPr/>
      </dsp:nvSpPr>
      <dsp:spPr>
        <a:xfrm>
          <a:off x="3950385" y="0"/>
          <a:ext cx="2799006" cy="745511"/>
        </a:xfrm>
        <a:prstGeom prst="roundRect">
          <a:avLst>
            <a:gd name="adj" fmla="val 10000"/>
          </a:avLst>
        </a:prstGeom>
        <a:solidFill>
          <a:srgbClr val="FFC000">
            <a:hueOff val="7796769"/>
            <a:satOff val="-35976"/>
            <a:lumOff val="132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4 (ARMv4T)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16-bit Thumb (v1) compressed form of instruction introduced</a:t>
          </a:r>
        </a:p>
      </dsp:txBody>
      <dsp:txXfrm>
        <a:off x="3972220" y="21835"/>
        <a:ext cx="2755336" cy="701841"/>
      </dsp:txXfrm>
    </dsp:sp>
    <dsp:sp modelId="{46685DF0-9323-4FBE-AE2A-ECFE5D314FD9}">
      <dsp:nvSpPr>
        <dsp:cNvPr id="0" name=""/>
        <dsp:cNvSpPr/>
      </dsp:nvSpPr>
      <dsp:spPr>
        <a:xfrm rot="5520819">
          <a:off x="7250828" y="976837"/>
          <a:ext cx="1433804" cy="176773"/>
        </a:xfrm>
        <a:prstGeom prst="rect">
          <a:avLst/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7DC4-140A-4920-BAA3-8D0FECD7AFD5}">
      <dsp:nvSpPr>
        <dsp:cNvPr id="0" name=""/>
        <dsp:cNvSpPr/>
      </dsp:nvSpPr>
      <dsp:spPr>
        <a:xfrm>
          <a:off x="7237139" y="0"/>
          <a:ext cx="2680588" cy="1292647"/>
        </a:xfrm>
        <a:prstGeom prst="roundRect">
          <a:avLst>
            <a:gd name="adj" fmla="val 10000"/>
          </a:avLst>
        </a:prstGeom>
        <a:solidFill>
          <a:srgbClr val="FFC000">
            <a:hueOff val="9096231"/>
            <a:satOff val="-41972"/>
            <a:lumOff val="1544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5 (ARMv5TE)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Superset of 4T (v2) adding new instruction with DSP  Enhanced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Adds  software breakpoint instruction</a:t>
          </a:r>
        </a:p>
      </dsp:txBody>
      <dsp:txXfrm>
        <a:off x="7274999" y="37860"/>
        <a:ext cx="2604868" cy="1216927"/>
      </dsp:txXfrm>
    </dsp:sp>
    <dsp:sp modelId="{A70FA8BA-C7BD-4584-8952-38F867F1B734}">
      <dsp:nvSpPr>
        <dsp:cNvPr id="0" name=""/>
        <dsp:cNvSpPr/>
      </dsp:nvSpPr>
      <dsp:spPr>
        <a:xfrm>
          <a:off x="7126282" y="1471018"/>
          <a:ext cx="2801540" cy="1230506"/>
        </a:xfrm>
        <a:prstGeom prst="roundRect">
          <a:avLst>
            <a:gd name="adj" fmla="val 10000"/>
          </a:avLst>
        </a:prstGeom>
        <a:solidFill>
          <a:srgbClr val="FFC000">
            <a:hueOff val="10395692"/>
            <a:satOff val="-47968"/>
            <a:lumOff val="1765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VERSION 5 (ARMv5TEJ)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Times New Roman"/>
              <a:ea typeface="+mn-ea"/>
              <a:cs typeface="Times New Roman"/>
            </a:rPr>
            <a:t>● </a:t>
          </a: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Same as  v5TE  with Jazelle technology support</a:t>
          </a: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ysClr val="windowText" lastClr="000000"/>
              </a:solidFill>
              <a:latin typeface="Times New Roman"/>
              <a:ea typeface="+mn-ea"/>
              <a:cs typeface="Times New Roman"/>
            </a:rPr>
            <a:t>● </a:t>
          </a:r>
          <a:r>
            <a:rPr lang="en-US" sz="1300" kern="1200" dirty="0">
              <a:solidFill>
                <a:sysClr val="windowText" lastClr="000000"/>
              </a:solidFill>
              <a:latin typeface="Century Gothic"/>
              <a:ea typeface="+mn-ea"/>
              <a:cs typeface="+mn-cs"/>
            </a:rPr>
            <a:t>It enables execution of Java byte codes</a:t>
          </a:r>
          <a:endParaRPr lang="en-US" sz="1300" b="1" kern="1200" dirty="0">
            <a:solidFill>
              <a:sysClr val="windowText" lastClr="000000"/>
            </a:solidFill>
            <a:latin typeface="Century Gothic"/>
            <a:ea typeface="+mn-ea"/>
            <a:cs typeface="+mn-cs"/>
          </a:endParaRPr>
        </a:p>
      </dsp:txBody>
      <dsp:txXfrm>
        <a:off x="7162322" y="1507058"/>
        <a:ext cx="2729460" cy="115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AD05F-53B0-48A3-A26A-234D03F63CA2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739B-F00D-4C0E-AFD1-E8B9FF68A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739B-F00D-4C0E-AFD1-E8B9FF68A4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6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739B-F00D-4C0E-AFD1-E8B9FF68A47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4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76DE7D-5BF9-462A-88A8-AF83DF48CD51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787090" y="1717952"/>
            <a:ext cx="10820400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</a:rPr>
              <a:t>MODULE-6</a:t>
            </a:r>
          </a:p>
          <a:p>
            <a:pPr algn="ctr"/>
            <a:r>
              <a:rPr lang="en-I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 Gothic" panose="020B0502020202020204" pitchFamily="34" charset="0"/>
                <a:cs typeface="Narkisim" pitchFamily="34" charset="-79"/>
              </a:rPr>
              <a:t>ARM Processor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045" y="531440"/>
            <a:ext cx="108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Narkisim" panose="020E0502050101010101" pitchFamily="34" charset="-79"/>
              </a:rPr>
              <a:t>BECE204L – MICROPROCESSORS AND MICROCONTROLLERS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6598" y="6619320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3387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OVERVIEW OF ARM ARCHITECTURE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11483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OVERVIEW OF ARM ARCHITECTURE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74053"/>
            <a:ext cx="115922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ARM processor, like all RISC processors, uses 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load-store architecture.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This means it has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two instruction types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for transferring data in and out of the processor.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Load instructions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copy data from memory to registers in the core, and conversely the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store instructions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copy data from registers to memory.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There are no data processing instructions that directly manipulate data in memory. Thus,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data processing is carried out solely in registers.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Load and store instructions use the ALU to generate an address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to be held in the address register and broadcast on the Address bus.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Data enters the processor core through the </a:t>
            </a:r>
            <a:r>
              <a:rPr lang="en-IN" sz="2400" dirty="0" err="1">
                <a:solidFill>
                  <a:srgbClr val="C00000"/>
                </a:solidFill>
                <a:latin typeface="Tw Cen MT" panose="020B0602020104020603" pitchFamily="34" charset="0"/>
              </a:rPr>
              <a:t>databus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and the data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may be an instruction to execute or a data item. </a:t>
            </a:r>
          </a:p>
        </p:txBody>
      </p:sp>
    </p:spTree>
    <p:extLst>
      <p:ext uri="{BB962C8B-B14F-4D97-AF65-F5344CB8AC3E}">
        <p14:creationId xmlns:p14="http://schemas.microsoft.com/office/powerpoint/2010/main" val="359875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OVERVIEW OF ARM ARCHITECTURE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6214972"/>
            <a:ext cx="1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Narkisim" pitchFamily="34" charset="-79"/>
              </a:rPr>
              <a:t>ARM Architecture</a:t>
            </a:r>
          </a:p>
        </p:txBody>
      </p:sp>
      <p:pic>
        <p:nvPicPr>
          <p:cNvPr id="9" name="Picture 3"/>
          <p:cNvPicPr>
            <a:picLocks noChangeArrowheads="1"/>
          </p:cNvPicPr>
          <p:nvPr/>
        </p:nvPicPr>
        <p:blipFill>
          <a:blip r:embed="rId2">
            <a:lum bright="-40000" contrast="40000"/>
          </a:blip>
          <a:srcRect/>
          <a:stretch>
            <a:fillRect/>
          </a:stretch>
        </p:blipFill>
        <p:spPr bwMode="auto">
          <a:xfrm>
            <a:off x="4132724" y="1141286"/>
            <a:ext cx="3840398" cy="49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858322" y="1014761"/>
            <a:ext cx="4460488" cy="52002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3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OVERVIEW OF ARM ARCHITECTURE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174412"/>
            <a:ext cx="1159225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Address register: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It store the 32-bit memory address from which the data/instruction to be accessed.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Incrementer: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It increments the memory address so as to point to the next instruction when required.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Data in and Data out registers: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It is used as a buffer to store the 32-bit data when read/write operation is performed from/into the memory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Instruction decoder and control unit: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The instruction decoder translates instructions before they are executed.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The operation in the processor is managed and controlled with the help of signals generated to different components in the system from the control unit. 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7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OVERVIEW OF ARM ARCHITECTURE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74053"/>
            <a:ext cx="11592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Register bank: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Data items are placed in the register bank - a storage unit made up of 32-bit registers. 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22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Also it is used in arithmetic operations, intermediate variable storage, temporary address storage.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ALU: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This unit performs the various arithmetic and logical operations on two 32-bits inputs.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The primary input comes from the register file using A bus, whereas the other input comes from the barrel shifter using the B bus.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After passing through the ALU unit, the result is written back to the register file using the ALU bus.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Status registers flags are modified by the ALU outputs.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2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OVERVIEW OF ARM ARCHITECTURE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984845"/>
            <a:ext cx="11592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Barrel shifter: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This is the unique and powerful feature of the ARM processor which has the ability to shift the 32-bit binary pattern in one of the source registers left or right by a specific number of positions before it enters the ALU.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This shift increases the power and flexibility of many data processing operations and it is useful for loading constants into a register to achieve fast multiply/division by a power of 2.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Multiply register: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This unit performs the operation known as multiply-accumulate (MAC), a fundamental operation in many computing devices, especially in Digital Signal Processing (DSP) application.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MAC unit operates in two stages,  firstly it computes the product of given numbers and forward the result for the second stage operation i.e. addition/accumulate.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Any operation’s result can be written back to the register bank, or if the instruction needs memory access, the result is sent to the address register. 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8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STATES </a:t>
            </a:r>
          </a:p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[ARM, THUMB, JAZELLE] 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41135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STATES [ARM, THUMB, JAZELLE]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74053"/>
            <a:ext cx="115922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state of the ARM core determines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which instruction set is being  executed.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There are three instruction sets: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ARM, Thumb, and  </a:t>
            </a:r>
            <a:r>
              <a:rPr lang="en-IN" sz="2400" dirty="0" err="1">
                <a:solidFill>
                  <a:srgbClr val="C00000"/>
                </a:solidFill>
                <a:latin typeface="Tw Cen MT" panose="020B0602020104020603" pitchFamily="34" charset="0"/>
              </a:rPr>
              <a:t>Jazelle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In ARM state the processer executes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32-bit instructions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, but  in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Thumb state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processor is executing purely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Thumb 16- bit instructions.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Jazelle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state executes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8-bit instructions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and it is a hybrid mix of software  and hardware designed to speed up the execution of Java byte codes.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You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cannot intermingle sequential ARM, Thumb,  and </a:t>
            </a:r>
            <a:r>
              <a:rPr lang="en-IN" sz="2400" dirty="0" err="1">
                <a:solidFill>
                  <a:srgbClr val="C00000"/>
                </a:solidFill>
                <a:latin typeface="Tw Cen MT" panose="020B0602020104020603" pitchFamily="34" charset="0"/>
              </a:rPr>
              <a:t>Jazelle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 instructions.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</a:t>
            </a:r>
            <a:r>
              <a:rPr lang="en-IN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Jazelle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“J” and Thumb “T” bits in the CPSR register reflect the state of the  processor.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When both J and T bits are 0, the processor is in ARM state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When the T bit is 1, then the  processor is in Thumb state.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STATES [ARM, THUMB, JAZELLE]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241370" y="1317293"/>
            <a:ext cx="7002074" cy="3014465"/>
            <a:chOff x="859536" y="1392941"/>
            <a:chExt cx="7937500" cy="2694940"/>
          </a:xfrm>
        </p:grpSpPr>
        <p:pic>
          <p:nvPicPr>
            <p:cNvPr id="9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536" y="1392941"/>
              <a:ext cx="7936992" cy="2694421"/>
            </a:xfrm>
            <a:prstGeom prst="rect">
              <a:avLst/>
            </a:prstGeom>
          </p:spPr>
        </p:pic>
        <p:pic>
          <p:nvPicPr>
            <p:cNvPr id="11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447800"/>
              <a:ext cx="7772400" cy="2530983"/>
            </a:xfrm>
            <a:prstGeom prst="rect">
              <a:avLst/>
            </a:prstGeom>
          </p:spPr>
        </p:pic>
        <p:sp>
          <p:nvSpPr>
            <p:cNvPr id="14" name="object 5"/>
            <p:cNvSpPr/>
            <p:nvPr/>
          </p:nvSpPr>
          <p:spPr>
            <a:xfrm>
              <a:off x="895350" y="1428750"/>
              <a:ext cx="7810500" cy="2569210"/>
            </a:xfrm>
            <a:custGeom>
              <a:avLst/>
              <a:gdLst/>
              <a:ahLst/>
              <a:cxnLst/>
              <a:rect l="l" t="t" r="r" b="b"/>
              <a:pathLst>
                <a:path w="7810500" h="2569210">
                  <a:moveTo>
                    <a:pt x="0" y="2569083"/>
                  </a:moveTo>
                  <a:lnTo>
                    <a:pt x="7810500" y="2569083"/>
                  </a:lnTo>
                  <a:lnTo>
                    <a:pt x="7810500" y="0"/>
                  </a:lnTo>
                  <a:lnTo>
                    <a:pt x="0" y="0"/>
                  </a:lnTo>
                  <a:lnTo>
                    <a:pt x="0" y="2569083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6"/>
          <p:cNvGrpSpPr/>
          <p:nvPr/>
        </p:nvGrpSpPr>
        <p:grpSpPr>
          <a:xfrm>
            <a:off x="2242287" y="4572000"/>
            <a:ext cx="7001626" cy="1863705"/>
            <a:chOff x="950974" y="4480547"/>
            <a:chExt cx="7533640" cy="1649095"/>
          </a:xfrm>
        </p:grpSpPr>
        <p:pic>
          <p:nvPicPr>
            <p:cNvPr id="1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974" y="4480547"/>
              <a:ext cx="7533135" cy="1648988"/>
            </a:xfrm>
            <a:prstGeom prst="rect">
              <a:avLst/>
            </a:prstGeom>
          </p:spPr>
        </p:pic>
        <p:pic>
          <p:nvPicPr>
            <p:cNvPr id="19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6932" y="4532121"/>
              <a:ext cx="7367523" cy="1487677"/>
            </a:xfrm>
            <a:prstGeom prst="rect">
              <a:avLst/>
            </a:prstGeom>
          </p:spPr>
        </p:pic>
        <p:sp>
          <p:nvSpPr>
            <p:cNvPr id="20" name="object 9"/>
            <p:cNvSpPr/>
            <p:nvPr/>
          </p:nvSpPr>
          <p:spPr>
            <a:xfrm>
              <a:off x="987882" y="4513071"/>
              <a:ext cx="7406005" cy="1525905"/>
            </a:xfrm>
            <a:custGeom>
              <a:avLst/>
              <a:gdLst/>
              <a:ahLst/>
              <a:cxnLst/>
              <a:rect l="l" t="t" r="r" b="b"/>
              <a:pathLst>
                <a:path w="7406005" h="1525904">
                  <a:moveTo>
                    <a:pt x="0" y="1525777"/>
                  </a:moveTo>
                  <a:lnTo>
                    <a:pt x="7405623" y="1525777"/>
                  </a:lnTo>
                  <a:lnTo>
                    <a:pt x="7405623" y="0"/>
                  </a:lnTo>
                  <a:lnTo>
                    <a:pt x="0" y="0"/>
                  </a:lnTo>
                  <a:lnTo>
                    <a:pt x="0" y="152577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363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REGISTERS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19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08264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64467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 Gothic" pitchFamily="34" charset="0"/>
                <a:cs typeface="Aharoni" pitchFamily="2" charset="-79"/>
              </a:rPr>
              <a:t>MODULE-6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4" name="Oval 13"/>
          <p:cNvSpPr/>
          <p:nvPr/>
        </p:nvSpPr>
        <p:spPr>
          <a:xfrm>
            <a:off x="706579" y="1163777"/>
            <a:ext cx="10751127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698643" y="1598523"/>
            <a:ext cx="4891432" cy="4673274"/>
          </a:xfrm>
          <a:prstGeom prst="triangle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sp>
      <p:grpSp>
        <p:nvGrpSpPr>
          <p:cNvPr id="16" name="Group 15"/>
          <p:cNvGrpSpPr/>
          <p:nvPr/>
        </p:nvGrpSpPr>
        <p:grpSpPr>
          <a:xfrm>
            <a:off x="2825694" y="2069158"/>
            <a:ext cx="8756629" cy="2625407"/>
            <a:chOff x="2139817" y="592235"/>
            <a:chExt cx="8756629" cy="2625407"/>
          </a:xfrm>
        </p:grpSpPr>
        <p:sp>
          <p:nvSpPr>
            <p:cNvPr id="17" name="Rounded Rectangle 16"/>
            <p:cNvSpPr/>
            <p:nvPr/>
          </p:nvSpPr>
          <p:spPr>
            <a:xfrm>
              <a:off x="2139817" y="592235"/>
              <a:ext cx="8756629" cy="2625407"/>
            </a:xfrm>
            <a:prstGeom prst="roundRect">
              <a:avLst/>
            </a:prstGeom>
            <a:blipFill rotWithShape="0"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5"/>
            <p:cNvSpPr txBox="1"/>
            <p:nvPr/>
          </p:nvSpPr>
          <p:spPr>
            <a:xfrm>
              <a:off x="2267979" y="720397"/>
              <a:ext cx="8500305" cy="2369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cap="none" spc="50" dirty="0">
                  <a:ln w="0"/>
                  <a:solidFill>
                    <a:srgbClr val="3333FF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Plantagenet Cherokee" pitchFamily="18" charset="0"/>
                  <a:cs typeface="Segoe UI" pitchFamily="34" charset="0"/>
                </a:rPr>
                <a:t>ARM Processor Architecture</a:t>
              </a:r>
            </a:p>
            <a:p>
              <a:pPr lvl="0" algn="just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600" b="1" kern="1200" cap="none" spc="0" dirty="0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Plantagenet Cherokee" pitchFamily="18" charset="0"/>
                  <a:cs typeface="Segoe UI" pitchFamily="34" charset="0"/>
                </a:rPr>
                <a:t>ARM Design Philosophy; Overview of ARM architecture; States [ARM, Thumb, </a:t>
              </a:r>
              <a:r>
                <a:rPr lang="en-IN" sz="2600" b="1" kern="1200" cap="none" spc="0" dirty="0" err="1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Plantagenet Cherokee" pitchFamily="18" charset="0"/>
                  <a:cs typeface="Segoe UI" pitchFamily="34" charset="0"/>
                </a:rPr>
                <a:t>Jazelle</a:t>
              </a:r>
              <a:r>
                <a:rPr lang="en-IN" sz="2600" b="1" kern="1200" cap="none" spc="0" dirty="0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Plantagenet Cherokee" pitchFamily="18" charset="0"/>
                  <a:cs typeface="Segoe UI" pitchFamily="34" charset="0"/>
                </a:rPr>
                <a:t>]; </a:t>
              </a:r>
              <a:r>
                <a:rPr lang="en-US" sz="2600" b="1" kern="1200" cap="none" spc="0" dirty="0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Plantagenet Cherokee" pitchFamily="18" charset="0"/>
                  <a:cs typeface="Segoe UI" pitchFamily="34" charset="0"/>
                </a:rPr>
                <a:t>Registers, Modes; Conditional Execution; Pipelining; Vector Tables; Exception handling.</a:t>
              </a:r>
              <a:endParaRPr lang="en-US" sz="2600" b="0" kern="1200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  <a:latin typeface="Berlin Sans FB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94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REGISTERS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74053"/>
            <a:ext cx="11592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In ARM processor, there are up to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18 active registers: 16 data registers (r0  to r15) and 2 program status registers.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All the registers are 32 bits in size.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r0 – r12: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Used as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General Purpose Registers(GPR)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to hold either data or an address.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r13 – r15 :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Used as special function registers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r13 is traditionally used as the stack pointer (</a:t>
            </a:r>
            <a:r>
              <a:rPr lang="en-IN" sz="2200" dirty="0" err="1">
                <a:solidFill>
                  <a:srgbClr val="C00000"/>
                </a:solidFill>
                <a:latin typeface="Tw Cen MT" panose="020B0602020104020603" pitchFamily="34" charset="0"/>
              </a:rPr>
              <a:t>sp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)  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and stores the head of the stack in the current processor  mode.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r14 is called the link register (</a:t>
            </a:r>
            <a:r>
              <a:rPr lang="en-IN" sz="2200" dirty="0" err="1">
                <a:solidFill>
                  <a:srgbClr val="C00000"/>
                </a:solidFill>
                <a:latin typeface="Tw Cen MT" panose="020B0602020104020603" pitchFamily="34" charset="0"/>
              </a:rPr>
              <a:t>lr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) 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and is where  the core puts the return address whenever it calls a  subroutine.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r15 is the program counter (pc) 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and contains  the address of the next instruction to be fetched by the  processor.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Program Status Registers:</a:t>
            </a:r>
          </a:p>
          <a:p>
            <a:pPr marL="1371600" lvl="2" indent="-457200" algn="just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Current Program Status Register (</a:t>
            </a:r>
            <a:r>
              <a:rPr lang="en-IN" sz="2200" dirty="0" err="1">
                <a:solidFill>
                  <a:schemeClr val="bg1"/>
                </a:solidFill>
                <a:latin typeface="Tw Cen MT" panose="020B0602020104020603" pitchFamily="34" charset="0"/>
              </a:rPr>
              <a:t>cpsr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1371600" lvl="2" indent="-457200" algn="just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Saved Program Status Register(</a:t>
            </a:r>
            <a:r>
              <a:rPr lang="en-IN" sz="2200" dirty="0" err="1">
                <a:solidFill>
                  <a:schemeClr val="bg1"/>
                </a:solidFill>
                <a:latin typeface="Tw Cen MT" panose="020B0602020104020603" pitchFamily="34" charset="0"/>
              </a:rPr>
              <a:t>spsr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17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REGISTERS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07147"/>
            <a:ext cx="115922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CPSR: 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The ARM core uses the CPSR 32-bit register 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to monitor and control internal operations.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The CPSR is divided into four fields, each 8 bits wide: </a:t>
            </a:r>
          </a:p>
          <a:p>
            <a:pPr marL="1828800" lvl="3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Control field (bit-0 to 7) : contains the processor mode, state, and interrupt mask bits. </a:t>
            </a:r>
          </a:p>
          <a:p>
            <a:pPr marL="1828800" lvl="3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Extension field (bit-8 to 15): reserved for future use</a:t>
            </a:r>
          </a:p>
          <a:p>
            <a:pPr marL="1828800" lvl="3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Status field (bit-16 to 23): reserved for future use</a:t>
            </a:r>
          </a:p>
          <a:p>
            <a:pPr marL="1828800" lvl="3" indent="-45720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Flag field (bit-24 to 31): contains the condition flags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Some ARM processor cores have extra bits allocated. For example, 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the J bit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, which can be found in the flags field, is only available on </a:t>
            </a:r>
            <a:r>
              <a:rPr lang="en-IN" sz="2200" dirty="0" err="1">
                <a:solidFill>
                  <a:schemeClr val="bg1"/>
                </a:solidFill>
                <a:latin typeface="Tw Cen MT" panose="020B0602020104020603" pitchFamily="34" charset="0"/>
              </a:rPr>
              <a:t>Jazelle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-enabled processors.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SPSR: It is used to store the current value of the CPSR when an exception(Interrupt) is taken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so that it can be restored after handling the exception.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It is useful to examine the value that the CPSR had when the exception was taken, for example 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to determine the instruction set state and privilege level etc.,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Tw Cen MT" panose="020B0602020104020603" pitchFamily="34" charset="0"/>
              <a:buChar char="–"/>
            </a:pP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Each exception handling mode can access its </a:t>
            </a:r>
            <a:r>
              <a:rPr lang="en-IN" sz="2200" dirty="0">
                <a:solidFill>
                  <a:srgbClr val="C00000"/>
                </a:solidFill>
                <a:latin typeface="Tw Cen MT" panose="020B0602020104020603" pitchFamily="34" charset="0"/>
              </a:rPr>
              <a:t>own SPSR </a:t>
            </a:r>
            <a:r>
              <a:rPr lang="en-IN" sz="2200" dirty="0">
                <a:solidFill>
                  <a:schemeClr val="bg1"/>
                </a:solidFill>
                <a:latin typeface="Tw Cen MT" panose="020B0602020104020603" pitchFamily="34" charset="0"/>
              </a:rPr>
              <a:t>but, user mode and System mode do not have an SPSR because they are not exception handling modes.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REGISTERS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6070" y="1871300"/>
            <a:ext cx="9367109" cy="339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78780" y="1148576"/>
            <a:ext cx="1828800" cy="49540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403545" y="5434883"/>
            <a:ext cx="52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Narkisim" pitchFamily="34" charset="-79"/>
              </a:rPr>
              <a:t>Current Program Status Register (CPSR)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1" y="1182029"/>
            <a:ext cx="1137823" cy="488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780" y="6102613"/>
            <a:ext cx="181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ARM Register set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43891" y="1712958"/>
            <a:ext cx="9507785" cy="37219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0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MODES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23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37896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MODES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74053"/>
            <a:ext cx="11592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processor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determines which registers are active and the access rights to the </a:t>
            </a:r>
            <a:r>
              <a:rPr lang="en-IN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cpsr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register itself.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Each mode has access to its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own stack space and a different subset of registers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Each processor mode is either privileged or non-privileged: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A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privileged</a:t>
            </a: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 mode allows full read-write access to the CPSR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A </a:t>
            </a:r>
            <a:r>
              <a:rPr lang="en-IN" sz="2000" dirty="0" err="1">
                <a:solidFill>
                  <a:srgbClr val="C00000"/>
                </a:solidFill>
                <a:latin typeface="Tw Cen MT" panose="020B0602020104020603" pitchFamily="34" charset="0"/>
              </a:rPr>
              <a:t>nonprivileged</a:t>
            </a: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 mode only allows read access to the control field in the CPDR but still allows read-write access to the condition flags.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There are seven processor modes in total: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Six privileged modes (abort, fast interrupt request, interrupt request, supervisor, system, undefined)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One non-privileged mode (user).</a:t>
            </a:r>
          </a:p>
        </p:txBody>
      </p:sp>
    </p:spTree>
    <p:extLst>
      <p:ext uri="{BB962C8B-B14F-4D97-AF65-F5344CB8AC3E}">
        <p14:creationId xmlns:p14="http://schemas.microsoft.com/office/powerpoint/2010/main" val="191190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MODES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962543"/>
            <a:ext cx="115922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User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is used for programs and applications.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System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is a special version of user mode that allows full read-write access to the </a:t>
            </a:r>
            <a:r>
              <a:rPr lang="en-IN" sz="2400" dirty="0" err="1">
                <a:solidFill>
                  <a:schemeClr val="bg1"/>
                </a:solidFill>
                <a:latin typeface="Tw Cen MT" panose="020B0602020104020603" pitchFamily="34" charset="0"/>
              </a:rPr>
              <a:t>cpsr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processor enters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abort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when there is a failed attempt to access memory.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Fast interrupt request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and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interrupt request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modes correspond to the two interrupt levels available on the ARM processor.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Supervisor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is the mode that the processor is in after reset and is generally the mode that an operating system kernel operates in.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Undefined mode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is used when the processor encounters an instruction that is undefined or not supported by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96526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MODES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graphicFrame>
        <p:nvGraphicFramePr>
          <p:cNvPr id="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1944"/>
              </p:ext>
            </p:extLst>
          </p:nvPr>
        </p:nvGraphicFramePr>
        <p:xfrm>
          <a:off x="1607092" y="1246188"/>
          <a:ext cx="9317030" cy="5028530"/>
        </p:xfrm>
        <a:graphic>
          <a:graphicData uri="http://schemas.openxmlformats.org/drawingml/2006/table">
            <a:tbl>
              <a:tblPr/>
              <a:tblGrid>
                <a:gridCol w="2142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Mode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18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18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Supervisor (SVC)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Entered on reset and when a Supervisor call instruction (SVC) is executed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Privileged</a:t>
                      </a:r>
                      <a:b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</a:b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modes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68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FIQ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Entered when a high priority (fast) interrupt is raised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68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IRQ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Entered when a normal priority interrupt is raised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8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Abort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Used to handle memory access violations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2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Undef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Used to handle undefined instructions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8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System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Privileged mode using the same registers as User mode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6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User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l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Mode under which most Applications / OS tasks run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D0E3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lvl="0" indent="0" algn="ctr" defTabSz="801688" rtl="0" eaLnBrk="0" fontAlgn="ctr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w Cen MT" panose="020B0602020104020603" pitchFamily="34" charset="0"/>
                        </a:rPr>
                        <a:t>Unprivileged mode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4F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Group 107"/>
          <p:cNvGrpSpPr>
            <a:grpSpLocks/>
          </p:cNvGrpSpPr>
          <p:nvPr/>
        </p:nvGrpSpPr>
        <p:grpSpPr bwMode="auto">
          <a:xfrm flipH="1">
            <a:off x="862608" y="1735176"/>
            <a:ext cx="673100" cy="3171361"/>
            <a:chOff x="4756" y="1494"/>
            <a:chExt cx="424" cy="1554"/>
          </a:xfrm>
        </p:grpSpPr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4770" y="1500"/>
              <a:ext cx="204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23" name="Line 97"/>
            <p:cNvSpPr>
              <a:spLocks noChangeShapeType="1"/>
            </p:cNvSpPr>
            <p:nvPr/>
          </p:nvSpPr>
          <p:spPr bwMode="auto">
            <a:xfrm>
              <a:off x="4968" y="1494"/>
              <a:ext cx="0" cy="155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24" name="Line 98"/>
            <p:cNvSpPr>
              <a:spLocks noChangeShapeType="1"/>
            </p:cNvSpPr>
            <p:nvPr/>
          </p:nvSpPr>
          <p:spPr bwMode="auto">
            <a:xfrm>
              <a:off x="4756" y="3034"/>
              <a:ext cx="204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4976" y="2258"/>
              <a:ext cx="204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  <p:sp>
        <p:nvSpPr>
          <p:cNvPr id="26" name="Text Box 109"/>
          <p:cNvSpPr txBox="1">
            <a:spLocks noChangeArrowheads="1"/>
          </p:cNvSpPr>
          <p:nvPr/>
        </p:nvSpPr>
        <p:spPr bwMode="auto">
          <a:xfrm rot="16200000">
            <a:off x="-794133" y="3120801"/>
            <a:ext cx="2957825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/>
            <a:r>
              <a:rPr lang="en-GB" sz="2000" b="1" dirty="0">
                <a:solidFill>
                  <a:srgbClr val="C00000"/>
                </a:solidFill>
                <a:latin typeface="Tw Cen MT" panose="020B0602020104020603" pitchFamily="34" charset="0"/>
              </a:rPr>
              <a:t>Exception modes</a:t>
            </a:r>
            <a:endParaRPr lang="en-US" sz="2000" b="1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1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00764" y="2396840"/>
            <a:ext cx="7419095" cy="1143000"/>
          </a:xfrm>
          <a:solidFill>
            <a:srgbClr val="00B0F0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w="139700" h="139700" prst="divot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6000" b="1" dirty="0">
                <a:solidFill>
                  <a:schemeClr val="bg1"/>
                </a:solidFill>
                <a:latin typeface="Forte" pitchFamily="66" charset="0"/>
              </a:rPr>
              <a:t>THANK   YOU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762000"/>
            <a:ext cx="7848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4" descr="butterflybluex.gif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3401" y="5170340"/>
            <a:ext cx="2152650" cy="1590675"/>
          </a:xfrm>
        </p:spPr>
      </p:pic>
    </p:spTree>
    <p:extLst>
      <p:ext uri="{BB962C8B-B14F-4D97-AF65-F5344CB8AC3E}">
        <p14:creationId xmlns:p14="http://schemas.microsoft.com/office/powerpoint/2010/main" val="23387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5 0.03796 C 0.07422 0.04398 0.21172 0.05046 0.2332 -0.03033 C 0.25456 -0.11111 0.05703 -0.33172 0.06563 -0.44653 C 0.075 -0.56135 0.17487 -0.68797 0.28724 -0.71968 C 0.4013 -0.75139 0.69622 -0.68241 0.74531 -0.63681 C 0.7944 -0.59121 0.61016 -0.47824 0.58307 -0.44653 " pathEditMode="relative" rAng="0" ptsTypes="aaaaaA">
                                      <p:cBhvr>
                                        <p:cTn id="1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00" y="-3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16925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297077"/>
            <a:ext cx="11592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ARM stands for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Advance RISC Machine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and it is one of the extensive and most licensed processor cores in the world.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ARM processor core uses a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RISC architecture.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first ARM RISC processor was produced by the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Acorn Group of Computers in the year 1985.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ARM processor core is a key component of many successful 32-bit embedded systems due to the benefits, such as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low power consumption, reasonable performance, etc.,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ARM processors are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specifically used in portable devices 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like digital cameras, mobile phones, home networking modules and wireless communication technologies etc.,</a:t>
            </a:r>
          </a:p>
        </p:txBody>
      </p:sp>
    </p:spTree>
    <p:extLst>
      <p:ext uri="{BB962C8B-B14F-4D97-AF65-F5344CB8AC3E}">
        <p14:creationId xmlns:p14="http://schemas.microsoft.com/office/powerpoint/2010/main" val="48507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993947"/>
            <a:ext cx="1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Narkisim" pitchFamily="34" charset="-79"/>
              </a:rPr>
              <a:t>ABOUT ARM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Narkisim" pitchFamily="34" charset="-79"/>
            </a:endParaRPr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949532"/>
              </p:ext>
            </p:extLst>
          </p:nvPr>
        </p:nvGraphicFramePr>
        <p:xfrm>
          <a:off x="1025241" y="1363279"/>
          <a:ext cx="10155382" cy="5063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4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949343"/>
            <a:ext cx="1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ARM VERSIONS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Narkisim" pitchFamily="34" charset="-79"/>
            </a:endParaRPr>
          </a:p>
        </p:txBody>
      </p:sp>
      <p:graphicFrame>
        <p:nvGraphicFramePr>
          <p:cNvPr id="3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15823"/>
              </p:ext>
            </p:extLst>
          </p:nvPr>
        </p:nvGraphicFramePr>
        <p:xfrm>
          <a:off x="881781" y="1316527"/>
          <a:ext cx="10769938" cy="525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8021841" y="4288323"/>
            <a:ext cx="3124200" cy="1087524"/>
            <a:chOff x="6674530" y="2229441"/>
            <a:chExt cx="2379314" cy="1317614"/>
          </a:xfrm>
        </p:grpSpPr>
        <p:sp>
          <p:nvSpPr>
            <p:cNvPr id="37" name="Rounded Rectangle 36"/>
            <p:cNvSpPr/>
            <p:nvPr/>
          </p:nvSpPr>
          <p:spPr>
            <a:xfrm>
              <a:off x="6674530" y="2262381"/>
              <a:ext cx="2379314" cy="1284674"/>
            </a:xfrm>
            <a:prstGeom prst="roundRect">
              <a:avLst>
                <a:gd name="adj" fmla="val 10000"/>
              </a:avLst>
            </a:prstGeom>
            <a:solidFill>
              <a:srgbClr val="FFC000">
                <a:hueOff val="-3906673"/>
                <a:satOff val="23537"/>
                <a:lumOff val="1887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8" name="Rounded Rectangle 4"/>
            <p:cNvSpPr/>
            <p:nvPr/>
          </p:nvSpPr>
          <p:spPr>
            <a:xfrm>
              <a:off x="6721681" y="2229441"/>
              <a:ext cx="2271713" cy="1285672"/>
            </a:xfrm>
            <a:prstGeom prst="rect">
              <a:avLst/>
            </a:prstGeom>
            <a:gradFill rotWithShape="1">
              <a:gsLst>
                <a:gs pos="0">
                  <a:srgbClr val="ED7D31"/>
                </a:gs>
                <a:gs pos="100000">
                  <a:srgbClr val="ED7D31">
                    <a:shade val="48000"/>
                    <a:satMod val="180000"/>
                    <a:lumMod val="94000"/>
                  </a:srgbClr>
                </a:gs>
                <a:gs pos="100000">
                  <a:srgbClr val="ED7D31">
                    <a:shade val="48000"/>
                    <a:satMod val="180000"/>
                    <a:lumMod val="94000"/>
                  </a:srgbClr>
                </a:gs>
              </a:gsLst>
              <a:lin ang="4140000" scaled="1"/>
            </a:gradFill>
            <a:ln w="12700" cap="flat" cmpd="sng" algn="ctr">
              <a:solidFill>
                <a:srgbClr val="ED7D31"/>
              </a:solidFill>
              <a:prstDash val="solid"/>
            </a:ln>
            <a:effectLst>
              <a:outerShdw blurRad="762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9800000"/>
              </a:lightRig>
            </a:scene3d>
            <a:sp3d prstMaterial="plastic">
              <a:bevelT w="25400" h="19050"/>
            </a:sp3d>
          </p:spPr>
          <p:txBody>
            <a:bodyPr lIns="60960" tIns="60960" rIns="60960" bIns="60960"/>
            <a:lstStyle/>
            <a:p>
              <a:pPr marL="0" marR="0" lvl="0" indent="0" algn="ctr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VERSION  6</a:t>
              </a:r>
            </a:p>
            <a:p>
              <a:pPr marL="171450" marR="0" lvl="1" indent="-171450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Developed for media extension</a:t>
              </a:r>
            </a:p>
            <a:p>
              <a:pPr marL="171450" marR="0" lvl="1" indent="-171450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Improved multiprocessor inst.</a:t>
              </a:r>
            </a:p>
            <a:p>
              <a:pPr marL="171450" marR="0" lvl="1" indent="-171450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Support  8/9 stage pipeline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 rot="5436502">
            <a:off x="8373492" y="4122019"/>
            <a:ext cx="143493" cy="153988"/>
          </a:xfrm>
          <a:prstGeom prst="rect">
            <a:avLst/>
          </a:prstGeom>
          <a:solidFill>
            <a:srgbClr val="FFC000">
              <a:hueOff val="-4464770"/>
              <a:satOff val="26899"/>
              <a:lumOff val="2156"/>
              <a:alphaOff val="0"/>
            </a:srgbClr>
          </a:solidFill>
          <a:ln>
            <a:noFill/>
          </a:ln>
          <a:effectLst/>
        </p:spPr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7952572" y="5562946"/>
            <a:ext cx="3124200" cy="1025596"/>
            <a:chOff x="8414512" y="8469373"/>
            <a:chExt cx="2373379" cy="1450154"/>
          </a:xfrm>
        </p:grpSpPr>
        <p:sp>
          <p:nvSpPr>
            <p:cNvPr id="41" name="Rounded Rectangle 40"/>
            <p:cNvSpPr/>
            <p:nvPr/>
          </p:nvSpPr>
          <p:spPr>
            <a:xfrm>
              <a:off x="8414512" y="8469373"/>
              <a:ext cx="2373379" cy="1450154"/>
            </a:xfrm>
            <a:prstGeom prst="roundRect">
              <a:avLst>
                <a:gd name="adj" fmla="val 10000"/>
              </a:avLst>
            </a:prstGeom>
            <a:solidFill>
              <a:srgbClr val="FFC000">
                <a:hueOff val="-4464770"/>
                <a:satOff val="26899"/>
                <a:lumOff val="2156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42" name="Rounded Rectangle 4"/>
            <p:cNvSpPr/>
            <p:nvPr/>
          </p:nvSpPr>
          <p:spPr>
            <a:xfrm>
              <a:off x="8472399" y="8484324"/>
              <a:ext cx="2315492" cy="13647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0960" tIns="60960" rIns="60960" bIns="60960"/>
            <a:lstStyle/>
            <a:p>
              <a:pPr marL="0" marR="0" lvl="0" indent="0" algn="ctr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VERSION 7</a:t>
              </a:r>
            </a:p>
            <a:p>
              <a:pPr marL="171450" marR="0" lvl="1" indent="-171450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Mainly used by cortex family </a:t>
              </a:r>
            </a:p>
            <a:p>
              <a:pPr marL="171450" marR="0" lvl="1" indent="-171450" defTabSz="7556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It uses 13 stage superscalar pipeline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 rot="5436502">
            <a:off x="8640751" y="5412381"/>
            <a:ext cx="114794" cy="171450"/>
          </a:xfrm>
          <a:prstGeom prst="rect">
            <a:avLst/>
          </a:prstGeom>
          <a:solidFill>
            <a:srgbClr val="FFC000">
              <a:hueOff val="-4464770"/>
              <a:satOff val="26899"/>
              <a:lumOff val="2156"/>
              <a:alphaOff val="0"/>
            </a:srgbClr>
          </a:solidFill>
          <a:ln>
            <a:noFill/>
          </a:ln>
          <a:effectLst/>
        </p:spPr>
      </p:sp>
    </p:spTree>
    <p:extLst>
      <p:ext uri="{BB962C8B-B14F-4D97-AF65-F5344CB8AC3E}">
        <p14:creationId xmlns:p14="http://schemas.microsoft.com/office/powerpoint/2010/main" val="221200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INTRODUCTION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8" y="949343"/>
            <a:ext cx="1159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ARCHITECTURE ARMv7 PROFILES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Narkisim" pitchFamily="34" charset="-79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10928" y="1242159"/>
            <a:ext cx="9518073" cy="542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</a:rPr>
              <a:t>Application profile (ARMv7-A)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Memory management support (MMU)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Highest performance at low power</a:t>
            </a:r>
          </a:p>
          <a:p>
            <a:pPr marL="1714500" lvl="3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Influenced by multi-tasking OS system requirements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TrustZone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Jazelle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-RCT for a safe, extensible system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e.g. Cortex-A5, Cortex-A9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anose="020B06020201040206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</a:rPr>
              <a:t>Real-time profile (ARMv7-R)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Protected memory (MPU)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Low latency and predictability ‘real-time’ needs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Evolutionary path for traditional embedded business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e.g. Cortex-R4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anose="020B06020201040206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 pitchFamily="34" charset="0"/>
              </a:rPr>
              <a:t>Microcontroller profile (ARMv7-M)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Lowest gate count entry point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Deterministic and predictable behavior a key priority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Deeply embedded use</a:t>
            </a:r>
          </a:p>
          <a:p>
            <a:pPr marL="1257300" lvl="2" indent="-342900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anose="020B0602020104020603" pitchFamily="34" charset="0"/>
              </a:rPr>
              <a:t>e.g. Cortex-M3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747298" y="1752603"/>
            <a:ext cx="4155881" cy="4366904"/>
            <a:chOff x="2315" y="5134"/>
            <a:chExt cx="4155881" cy="5252665"/>
          </a:xfrm>
        </p:grpSpPr>
        <p:sp>
          <p:nvSpPr>
            <p:cNvPr id="14" name="Flowchart: Process 13"/>
            <p:cNvSpPr/>
            <p:nvPr/>
          </p:nvSpPr>
          <p:spPr>
            <a:xfrm>
              <a:off x="2315" y="5134"/>
              <a:ext cx="4155881" cy="5252665"/>
            </a:xfrm>
            <a:prstGeom prst="flowChartProcess">
              <a:avLst/>
            </a:prstGeom>
            <a:blipFill rotWithShape="0">
              <a:blip r:embed="rId2"/>
              <a:stretch>
                <a:fillRect/>
              </a:stretch>
            </a:blip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lowchart: Process 4"/>
            <p:cNvSpPr txBox="1"/>
            <p:nvPr/>
          </p:nvSpPr>
          <p:spPr>
            <a:xfrm>
              <a:off x="2315" y="5134"/>
              <a:ext cx="4155881" cy="52526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184729" y="1367980"/>
            <a:ext cx="347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srgbClr val="C00000"/>
                </a:solidFill>
                <a:latin typeface="Tw Cen MT" panose="020B0602020104020603" pitchFamily="34" charset="0"/>
                <a:cs typeface="Narkisim" pitchFamily="34" charset="-79"/>
              </a:rPr>
              <a:t>ARM Architecture Progress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93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253" y="1717952"/>
            <a:ext cx="11859493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6260" y="228598"/>
            <a:ext cx="11873345" cy="64008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80112" y="2069377"/>
            <a:ext cx="11859493" cy="271924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ARM DESIGN </a:t>
            </a:r>
          </a:p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entury Gothic" panose="020B0502020202020204" pitchFamily="34" charset="0"/>
              </a:rPr>
              <a:t>PHILOSOPHY</a:t>
            </a: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CA8BA71E-9BDB-44B9-91A8-92AD030EAE6B}" type="slidenum">
              <a:rPr lang="en-US" sz="14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fld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67547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99158" y="255180"/>
            <a:ext cx="9781309" cy="6788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32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DD9D31"/>
                </a:solidFill>
                <a:effectLst>
                  <a:outerShdw blurRad="12700" dist="38100" dir="2700000" algn="tl" rotWithShape="0">
                    <a:srgbClr val="DD9D31">
                      <a:lumMod val="60000"/>
                      <a:lumOff val="40000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ARM DESIGN PHILOSOPHY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40031" y="130792"/>
            <a:ext cx="11899570" cy="6457750"/>
          </a:xfrm>
          <a:prstGeom prst="round2Same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11651719" y="6650218"/>
            <a:ext cx="502920" cy="182880"/>
          </a:xfrm>
          <a:prstGeom prst="homePlat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3B2EA-5C2C-42EB-B05B-CA96B2F0ABD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22" y="6588542"/>
            <a:ext cx="115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MODULE-6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6598" y="6597018"/>
            <a:ext cx="5492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63300"/>
                </a:solidFill>
                <a:latin typeface="Century Gothic" panose="020B0502020202020204" pitchFamily="34" charset="0"/>
              </a:rPr>
              <a:t>BECE204L – MICROPROCESSORS AND MICROCONTROLLERS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686" y="1040604"/>
            <a:ext cx="115922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The ARM RISC is implemented with </a:t>
            </a: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four major design rules</a:t>
            </a:r>
            <a:r>
              <a:rPr lang="en-IN" sz="2400" dirty="0">
                <a:solidFill>
                  <a:schemeClr val="bg1"/>
                </a:solidFill>
                <a:latin typeface="Tw Cen MT" panose="020B0602020104020603" pitchFamily="34" charset="0"/>
              </a:rPr>
              <a:t>: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en-IN" sz="1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1. Instructions: 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RISC processors have a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reduced number of instruction</a:t>
            </a: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 classes. These classes provide simple operations that can each 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execute in a single cycle.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Each instruction is a fixed length to allow the pipeline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2. Pipelines: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The processing of instructions is broken down into smaller units that can be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executed in parallel by pipelines.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3. Registers: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RISC machines have a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large general-purpose register set.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Any register can contain either </a:t>
            </a: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data or an address.</a:t>
            </a:r>
          </a:p>
          <a:p>
            <a:pPr marL="446088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1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</a:pPr>
            <a:r>
              <a:rPr lang="en-IN" sz="2400" dirty="0">
                <a:solidFill>
                  <a:srgbClr val="C00000"/>
                </a:solidFill>
                <a:latin typeface="Tw Cen MT" panose="020B0602020104020603" pitchFamily="34" charset="0"/>
              </a:rPr>
              <a:t>4. Load-store architecture: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Separate load and store instructions </a:t>
            </a: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transfer data between the register bank and external memory.</a:t>
            </a:r>
          </a:p>
          <a:p>
            <a:pPr marL="903288" lvl="1" indent="-446088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C00000"/>
                </a:solidFill>
                <a:latin typeface="Tw Cen MT" panose="020B0602020104020603" pitchFamily="34" charset="0"/>
              </a:rPr>
              <a:t>Memory accesses are costly,</a:t>
            </a:r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 CISC design the data processing  operations can act on memory directly.</a:t>
            </a:r>
            <a:endParaRPr lang="en-IN" sz="24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08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86&quot;&gt;&lt;property id=&quot;20148&quot; value=&quot;5&quot;/&gt;&lt;property id=&quot;20300&quot; value=&quot;Slide 11 - &amp;quot;THANK   YOU&amp;quot;&quot;/&gt;&lt;property id=&quot;20307&quot; value=&quot;259&quot;/&gt;&lt;/object&gt;&lt;object type=&quot;3&quot; unique_id=&quot;10213&quot;&gt;&lt;property id=&quot;20148&quot; value=&quot;5&quot;/&gt;&lt;property id=&quot;20300&quot; value=&quot;Slide 2&quot;/&gt;&lt;property id=&quot;20307&quot; value=&quot;260&quot;/&gt;&lt;/object&gt;&lt;object type=&quot;3&quot; unique_id=&quot;10451&quot;&gt;&lt;property id=&quot;20148&quot; value=&quot;5&quot;/&gt;&lt;property id=&quot;20300&quot; value=&quot;Slide 3&quot;/&gt;&lt;property id=&quot;20307&quot; value=&quot;267&quot;/&gt;&lt;/object&gt;&lt;object type=&quot;3&quot; unique_id=&quot;10717&quot;&gt;&lt;property id=&quot;20148&quot; value=&quot;5&quot;/&gt;&lt;property id=&quot;20300&quot; value=&quot;Slide 4&quot;/&gt;&lt;property id=&quot;20307&quot; value=&quot;268&quot;/&gt;&lt;/object&gt;&lt;object type=&quot;3&quot; unique_id=&quot;10718&quot;&gt;&lt;property id=&quot;20148&quot; value=&quot;5&quot;/&gt;&lt;property id=&quot;20300&quot; value=&quot;Slide 5&quot;/&gt;&lt;property id=&quot;20307&quot; value=&quot;269&quot;/&gt;&lt;/object&gt;&lt;object type=&quot;3&quot; unique_id=&quot;10719&quot;&gt;&lt;property id=&quot;20148&quot; value=&quot;5&quot;/&gt;&lt;property id=&quot;20300&quot; value=&quot;Slide 6&quot;/&gt;&lt;property id=&quot;20307&quot; value=&quot;270&quot;/&gt;&lt;/object&gt;&lt;object type=&quot;3&quot; unique_id=&quot;10788&quot;&gt;&lt;property id=&quot;20148&quot; value=&quot;5&quot;/&gt;&lt;property id=&quot;20300&quot; value=&quot;Slide 7&quot;/&gt;&lt;property id=&quot;20307&quot; value=&quot;271&quot;/&gt;&lt;/object&gt;&lt;object type=&quot;3&quot; unique_id=&quot;10819&quot;&gt;&lt;property id=&quot;20148&quot; value=&quot;5&quot;/&gt;&lt;property id=&quot;20300&quot; value=&quot;Slide 8&quot;/&gt;&lt;property id=&quot;20307&quot; value=&quot;272&quot;/&gt;&lt;/object&gt;&lt;object type=&quot;3&quot; unique_id=&quot;10875&quot;&gt;&lt;property id=&quot;20148&quot; value=&quot;5&quot;/&gt;&lt;property id=&quot;20300&quot; value=&quot;Slide 9&quot;/&gt;&lt;property id=&quot;20307&quot; value=&quot;273&quot;/&gt;&lt;/object&gt;&lt;object type=&quot;3&quot; unique_id=&quot;10912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F44142FF0194DBD948B92E1BF1495" ma:contentTypeVersion="2" ma:contentTypeDescription="Create a new document." ma:contentTypeScope="" ma:versionID="17e6c84a3485271966a4e44d4ff305c9">
  <xsd:schema xmlns:xsd="http://www.w3.org/2001/XMLSchema" xmlns:xs="http://www.w3.org/2001/XMLSchema" xmlns:p="http://schemas.microsoft.com/office/2006/metadata/properties" xmlns:ns2="bcdec05f-af13-411b-9bea-18e3debe8c29" targetNamespace="http://schemas.microsoft.com/office/2006/metadata/properties" ma:root="true" ma:fieldsID="29ea5ad925ce0b3530aefa8d6ef833de" ns2:_="">
    <xsd:import namespace="bcdec05f-af13-411b-9bea-18e3debe8c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ec05f-af13-411b-9bea-18e3debe8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D84F05-46A1-4B30-8A74-D08791E089DF}"/>
</file>

<file path=customXml/itemProps2.xml><?xml version="1.0" encoding="utf-8"?>
<ds:datastoreItem xmlns:ds="http://schemas.openxmlformats.org/officeDocument/2006/customXml" ds:itemID="{0A64ADEB-7C5D-4B92-BAA9-1DD669FE2D23}"/>
</file>

<file path=customXml/itemProps3.xml><?xml version="1.0" encoding="utf-8"?>
<ds:datastoreItem xmlns:ds="http://schemas.openxmlformats.org/officeDocument/2006/customXml" ds:itemID="{3FDE4469-7221-46D0-A3CD-E9FAD03C3CCB}"/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46073</TotalTime>
  <Words>2232</Words>
  <Application>Microsoft Office PowerPoint</Application>
  <PresentationFormat>Widescreen</PresentationFormat>
  <Paragraphs>347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Berlin Sans FB</vt:lpstr>
      <vt:lpstr>Calibri</vt:lpstr>
      <vt:lpstr>Calibri Light</vt:lpstr>
      <vt:lpstr>Century Gothic</vt:lpstr>
      <vt:lpstr>Forte</vt:lpstr>
      <vt:lpstr>Plantagenet Cherokee</vt:lpstr>
      <vt:lpstr>Segoe UI Black</vt:lpstr>
      <vt:lpstr>Times New Roman</vt:lpstr>
      <vt:lpstr>Tw Cen MT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FPGA Based Flexible Autopilot Platform for Unmanned Systems</dc:title>
  <cp:lastModifiedBy>selvendran</cp:lastModifiedBy>
  <cp:revision>2406</cp:revision>
  <dcterms:created xsi:type="dcterms:W3CDTF">2013-10-21T17:01:43Z</dcterms:created>
  <dcterms:modified xsi:type="dcterms:W3CDTF">2023-04-07T03:08:18Z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0x01010091DF44142FF0194DBD948B92E1BF1495</vt:lpwstr>
  </property>
</Properties>
</file>