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3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3"/>
    <p:restoredTop sz="94762"/>
  </p:normalViewPr>
  <p:slideViewPr>
    <p:cSldViewPr snapToGrid="0" snapToObjects="1">
      <p:cViewPr varScale="1">
        <p:scale>
          <a:sx n="120" d="100"/>
          <a:sy n="120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E7AC1-77BE-AD47-B0C1-3A72659BAE02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CC7DF-0BD0-E046-9FBE-2517AA9844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67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1/7/19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VLCRemote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 Libre</a:t>
            </a:r>
          </a:p>
        </p:txBody>
      </p:sp>
    </p:spTree>
    <p:extLst>
      <p:ext uri="{BB962C8B-B14F-4D97-AF65-F5344CB8AC3E}">
        <p14:creationId xmlns:p14="http://schemas.microsoft.com/office/powerpoint/2010/main" val="941914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projet </a:t>
            </a:r>
            <a:r>
              <a:rPr lang="fr-FR" dirty="0" err="1"/>
              <a:t>VLCRemote</a:t>
            </a:r>
            <a:endParaRPr lang="fr-FR" dirty="0"/>
          </a:p>
          <a:p>
            <a:r>
              <a:rPr lang="fr-FR" dirty="0"/>
              <a:t>Problèmes rencontrés</a:t>
            </a:r>
          </a:p>
          <a:p>
            <a:r>
              <a:rPr lang="fr-FR" dirty="0"/>
              <a:t>Performance et Ergonomie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5387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</a:t>
            </a:r>
            <a:r>
              <a:rPr lang="fr-FR" dirty="0" err="1"/>
              <a:t>VLCRemote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Du confort -&gt; plus besoin de se lever pour changer le film</a:t>
            </a:r>
          </a:p>
          <a:p>
            <a:r>
              <a:rPr lang="fr-FR" dirty="0"/>
              <a:t>De la tranquillité -&gt; Tout se fait via l’application -&gt; Changement de langue</a:t>
            </a:r>
          </a:p>
          <a:p>
            <a:r>
              <a:rPr lang="fr-FR" dirty="0"/>
              <a:t>Et changement des sous-titres</a:t>
            </a:r>
          </a:p>
        </p:txBody>
      </p:sp>
    </p:spTree>
    <p:extLst>
      <p:ext uri="{BB962C8B-B14F-4D97-AF65-F5344CB8AC3E}">
        <p14:creationId xmlns:p14="http://schemas.microsoft.com/office/powerpoint/2010/main" val="47132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 rencontrés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WireShark</a:t>
            </a:r>
            <a:r>
              <a:rPr lang="fr-FR" dirty="0"/>
              <a:t> -&gt; Sniff requêtes long et fastidieux</a:t>
            </a:r>
          </a:p>
          <a:p>
            <a:r>
              <a:rPr lang="fr-FR" dirty="0" err="1"/>
              <a:t>Parsing</a:t>
            </a:r>
            <a:r>
              <a:rPr lang="fr-FR" dirty="0"/>
              <a:t> des adresses locales en Swift</a:t>
            </a:r>
          </a:p>
        </p:txBody>
      </p:sp>
    </p:spTree>
    <p:extLst>
      <p:ext uri="{BB962C8B-B14F-4D97-AF65-F5344CB8AC3E}">
        <p14:creationId xmlns:p14="http://schemas.microsoft.com/office/powerpoint/2010/main" val="118949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Performance et ergonomie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L’ergonomie est plutôt bonne</a:t>
            </a:r>
          </a:p>
          <a:p>
            <a:r>
              <a:rPr lang="fr-FR" dirty="0"/>
              <a:t>Les performance pourrait être meilleure avec un vrai compte Développeur</a:t>
            </a:r>
          </a:p>
        </p:txBody>
      </p:sp>
    </p:spTree>
    <p:extLst>
      <p:ext uri="{BB962C8B-B14F-4D97-AF65-F5344CB8AC3E}">
        <p14:creationId xmlns:p14="http://schemas.microsoft.com/office/powerpoint/2010/main" val="382820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peu plus de jours/hommes que prévu</a:t>
            </a:r>
          </a:p>
          <a:p>
            <a:r>
              <a:rPr lang="fr-FR" dirty="0"/>
              <a:t>Un bon résultat</a:t>
            </a:r>
          </a:p>
          <a:p>
            <a:r>
              <a:rPr lang="fr-FR" dirty="0"/>
              <a:t>Une UI à jour</a:t>
            </a:r>
          </a:p>
          <a:p>
            <a:r>
              <a:rPr lang="fr-FR" dirty="0"/>
              <a:t>Une interface responsive -&gt; Marche de l’iPhone </a:t>
            </a:r>
            <a:r>
              <a:rPr lang="fr-FR"/>
              <a:t>SE à l’iPhone XS Max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5376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134</TotalTime>
  <Words>106</Words>
  <Application>Microsoft Macintosh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Wingdings 2</vt:lpstr>
      <vt:lpstr>Quotable</vt:lpstr>
      <vt:lpstr>VLCRemote</vt:lpstr>
      <vt:lpstr>Sommaire</vt:lpstr>
      <vt:lpstr>Le projet VLCRemote</vt:lpstr>
      <vt:lpstr>Problèmes rencontrés</vt:lpstr>
      <vt:lpstr>Performance et ergonomie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Suivi Juillet</dc:title>
  <dc:creator>Microsoft Office User</dc:creator>
  <cp:lastModifiedBy>theo caselli</cp:lastModifiedBy>
  <cp:revision>128</cp:revision>
  <dcterms:created xsi:type="dcterms:W3CDTF">2017-07-20T17:00:17Z</dcterms:created>
  <dcterms:modified xsi:type="dcterms:W3CDTF">2019-01-07T13:04:51Z</dcterms:modified>
</cp:coreProperties>
</file>