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3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3"/>
    <p:restoredTop sz="94720"/>
  </p:normalViewPr>
  <p:slideViewPr>
    <p:cSldViewPr snapToGrid="0" snapToObjects="1">
      <p:cViewPr varScale="1">
        <p:scale>
          <a:sx n="105" d="100"/>
          <a:sy n="105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E7AC1-77BE-AD47-B0C1-3A72659BAE02}" type="datetimeFigureOut">
              <a:rPr lang="fr-FR" smtClean="0"/>
              <a:t>03/11/2018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CC7DF-0BD0-E046-9FBE-2517AA9844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6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VLCRemote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Libre</a:t>
            </a:r>
          </a:p>
        </p:txBody>
      </p:sp>
    </p:spTree>
    <p:extLst>
      <p:ext uri="{BB962C8B-B14F-4D97-AF65-F5344CB8AC3E}">
        <p14:creationId xmlns:p14="http://schemas.microsoft.com/office/powerpoint/2010/main" val="94191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 peut apporter </a:t>
            </a:r>
            <a:r>
              <a:rPr lang="fr-FR" dirty="0" err="1"/>
              <a:t>VLCRemote</a:t>
            </a:r>
            <a:r>
              <a:rPr lang="fr-FR" dirty="0"/>
              <a:t> ?</a:t>
            </a:r>
          </a:p>
          <a:p>
            <a:r>
              <a:rPr lang="fr-FR" dirty="0"/>
              <a:t>Présentation des outils</a:t>
            </a:r>
          </a:p>
          <a:p>
            <a:r>
              <a:rPr lang="fr-FR" dirty="0"/>
              <a:t>Concurrence obsolète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5387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peut apporter </a:t>
            </a:r>
            <a:r>
              <a:rPr lang="fr-FR" dirty="0" err="1"/>
              <a:t>VLCRemote</a:t>
            </a:r>
            <a:r>
              <a:rPr lang="fr-FR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Du confort -&gt; plus besoin de se lever pour changer le film</a:t>
            </a:r>
          </a:p>
          <a:p>
            <a:r>
              <a:rPr lang="fr-FR" dirty="0"/>
              <a:t>De la tranquillité -&gt; Tout se fait via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47132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outils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WireShark</a:t>
            </a:r>
            <a:r>
              <a:rPr lang="fr-FR" dirty="0"/>
              <a:t> -&gt; Sniff </a:t>
            </a:r>
            <a:r>
              <a:rPr lang="fr-FR" dirty="0" err="1"/>
              <a:t>requetes</a:t>
            </a:r>
            <a:r>
              <a:rPr lang="fr-FR" dirty="0"/>
              <a:t> Web car aucune documentation</a:t>
            </a:r>
          </a:p>
          <a:p>
            <a:r>
              <a:rPr lang="fr-FR" dirty="0" err="1"/>
              <a:t>Xcode</a:t>
            </a:r>
            <a:r>
              <a:rPr lang="fr-FR" dirty="0"/>
              <a:t> -&gt; Développement en Swift</a:t>
            </a:r>
          </a:p>
        </p:txBody>
      </p:sp>
    </p:spTree>
    <p:extLst>
      <p:ext uri="{BB962C8B-B14F-4D97-AF65-F5344CB8AC3E}">
        <p14:creationId xmlns:p14="http://schemas.microsoft.com/office/powerpoint/2010/main" val="118949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Concurrence obsolète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L’application </a:t>
            </a:r>
            <a:r>
              <a:rPr lang="fr-FR" dirty="0" err="1"/>
              <a:t>VLCRemote</a:t>
            </a:r>
            <a:r>
              <a:rPr lang="fr-FR" dirty="0"/>
              <a:t> de l'App Store</a:t>
            </a:r>
          </a:p>
          <a:p>
            <a:r>
              <a:rPr lang="fr-FR" dirty="0"/>
              <a:t>Ne se lance plus sur iPhone X </a:t>
            </a:r>
          </a:p>
          <a:p>
            <a:r>
              <a:rPr lang="fr-FR" dirty="0"/>
              <a:t>UI/UX dépassée</a:t>
            </a:r>
          </a:p>
          <a:p>
            <a:r>
              <a:rPr lang="fr-FR" dirty="0"/>
              <a:t>Pub</a:t>
            </a:r>
          </a:p>
          <a:p>
            <a:r>
              <a:rPr lang="fr-FR" dirty="0"/>
              <a:t>Manque de certaines fonctions utiles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82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L’essayer c’est l’adopter</a:t>
            </a:r>
          </a:p>
        </p:txBody>
      </p:sp>
    </p:spTree>
    <p:extLst>
      <p:ext uri="{BB962C8B-B14F-4D97-AF65-F5344CB8AC3E}">
        <p14:creationId xmlns:p14="http://schemas.microsoft.com/office/powerpoint/2010/main" val="3405376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128</TotalTime>
  <Words>85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Quotable</vt:lpstr>
      <vt:lpstr>VLCRemote</vt:lpstr>
      <vt:lpstr>Sommaire</vt:lpstr>
      <vt:lpstr>Que peut apporter VLCRemote ?</vt:lpstr>
      <vt:lpstr>Présentation des outils</vt:lpstr>
      <vt:lpstr>Concurrence obsolète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Suivi Juillet</dc:title>
  <dc:creator>Microsoft Office User</dc:creator>
  <cp:lastModifiedBy>theo caselli</cp:lastModifiedBy>
  <cp:revision>118</cp:revision>
  <dcterms:created xsi:type="dcterms:W3CDTF">2017-07-20T17:00:17Z</dcterms:created>
  <dcterms:modified xsi:type="dcterms:W3CDTF">2018-11-03T18:39:00Z</dcterms:modified>
</cp:coreProperties>
</file>