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Berkshire Swash"/>
      <p:regular r:id="rId22"/>
    </p:embeddedFont>
    <p:embeddedFont>
      <p:font typeface="La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BerkshireSwash-regular.fntdata"/><Relationship Id="rId21" Type="http://schemas.openxmlformats.org/officeDocument/2006/relationships/font" Target="fonts/Roboto-bold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12d05ba55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12d05ba55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135a74bac1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135a74bac1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35a74bac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35a74bac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135a74bac1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135a74bac1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35a74bac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135a74bac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a56330f10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a56330f10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12d05ba55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12d05ba55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2d05ba55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12d05ba55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12d2d50fe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12d2d50fe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135a74bac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135a74bac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a66634ec2d_0_2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a66634ec2d_0_2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135a74bac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135a74bac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135a74bac1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135a74bac1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6100" y="874525"/>
            <a:ext cx="3240300" cy="26133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0" sz="5200">
                <a:solidFill>
                  <a:schemeClr val="accent5"/>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6100" y="3476375"/>
            <a:ext cx="3240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4201224" y="455772"/>
            <a:ext cx="4217644" cy="3625348"/>
            <a:chOff x="4201224" y="455772"/>
            <a:chExt cx="4217644" cy="3625348"/>
          </a:xfrm>
        </p:grpSpPr>
        <p:sp>
          <p:nvSpPr>
            <p:cNvPr id="12" name="Google Shape;12;p2"/>
            <p:cNvSpPr/>
            <p:nvPr/>
          </p:nvSpPr>
          <p:spPr>
            <a:xfrm>
              <a:off x="4668503" y="536475"/>
              <a:ext cx="634768" cy="634757"/>
            </a:xfrm>
            <a:custGeom>
              <a:rect b="b" l="l" r="r" t="t"/>
              <a:pathLst>
                <a:path extrusionOk="0" h="13761" w="13762">
                  <a:moveTo>
                    <a:pt x="6883" y="0"/>
                  </a:moveTo>
                  <a:cubicBezTo>
                    <a:pt x="3083" y="0"/>
                    <a:pt x="1" y="3078"/>
                    <a:pt x="1" y="6878"/>
                  </a:cubicBezTo>
                  <a:cubicBezTo>
                    <a:pt x="1" y="10678"/>
                    <a:pt x="3083" y="13760"/>
                    <a:pt x="6883" y="13760"/>
                  </a:cubicBezTo>
                  <a:cubicBezTo>
                    <a:pt x="10683" y="13760"/>
                    <a:pt x="13761" y="10678"/>
                    <a:pt x="13761" y="6878"/>
                  </a:cubicBezTo>
                  <a:cubicBezTo>
                    <a:pt x="13761" y="3078"/>
                    <a:pt x="10683" y="0"/>
                    <a:pt x="6883" y="0"/>
                  </a:cubicBezTo>
                  <a:close/>
                </a:path>
              </a:pathLst>
            </a:custGeom>
            <a:solidFill>
              <a:srgbClr val="E2A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735377" y="2744488"/>
              <a:ext cx="1924334" cy="1336632"/>
            </a:xfrm>
            <a:custGeom>
              <a:rect b="b" l="l" r="r" t="t"/>
              <a:pathLst>
                <a:path extrusionOk="0" h="14112" w="20318">
                  <a:moveTo>
                    <a:pt x="0" y="1"/>
                  </a:moveTo>
                  <a:lnTo>
                    <a:pt x="0" y="14111"/>
                  </a:lnTo>
                  <a:lnTo>
                    <a:pt x="20318" y="14111"/>
                  </a:lnTo>
                  <a:lnTo>
                    <a:pt x="20318" y="1"/>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548899" y="2918481"/>
              <a:ext cx="340485" cy="1162639"/>
            </a:xfrm>
            <a:custGeom>
              <a:rect b="b" l="l" r="r" t="t"/>
              <a:pathLst>
                <a:path extrusionOk="0" h="12275" w="3595">
                  <a:moveTo>
                    <a:pt x="0" y="1"/>
                  </a:moveTo>
                  <a:lnTo>
                    <a:pt x="0" y="12274"/>
                  </a:lnTo>
                  <a:lnTo>
                    <a:pt x="3595" y="12274"/>
                  </a:lnTo>
                  <a:lnTo>
                    <a:pt x="3595"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627793" y="3018975"/>
              <a:ext cx="340580" cy="1062145"/>
            </a:xfrm>
            <a:custGeom>
              <a:rect b="b" l="l" r="r" t="t"/>
              <a:pathLst>
                <a:path extrusionOk="0" h="11214" w="3596">
                  <a:moveTo>
                    <a:pt x="1" y="1"/>
                  </a:moveTo>
                  <a:lnTo>
                    <a:pt x="1" y="11213"/>
                  </a:lnTo>
                  <a:lnTo>
                    <a:pt x="3595" y="11213"/>
                  </a:lnTo>
                  <a:lnTo>
                    <a:pt x="3595"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706782" y="3109902"/>
              <a:ext cx="340485" cy="971218"/>
            </a:xfrm>
            <a:custGeom>
              <a:rect b="b" l="l" r="r" t="t"/>
              <a:pathLst>
                <a:path extrusionOk="0" h="10254" w="3595">
                  <a:moveTo>
                    <a:pt x="1" y="1"/>
                  </a:moveTo>
                  <a:lnTo>
                    <a:pt x="1" y="10253"/>
                  </a:lnTo>
                  <a:lnTo>
                    <a:pt x="3595" y="10253"/>
                  </a:lnTo>
                  <a:lnTo>
                    <a:pt x="3595"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06782" y="3195715"/>
              <a:ext cx="537389" cy="885405"/>
            </a:xfrm>
            <a:custGeom>
              <a:rect b="b" l="l" r="r" t="t"/>
              <a:pathLst>
                <a:path extrusionOk="0" h="9348" w="5674">
                  <a:moveTo>
                    <a:pt x="1" y="0"/>
                  </a:moveTo>
                  <a:lnTo>
                    <a:pt x="1" y="9347"/>
                  </a:lnTo>
                  <a:lnTo>
                    <a:pt x="5674" y="9347"/>
                  </a:lnTo>
                  <a:lnTo>
                    <a:pt x="5674"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582341" y="2918481"/>
              <a:ext cx="340485" cy="1162639"/>
            </a:xfrm>
            <a:custGeom>
              <a:rect b="b" l="l" r="r" t="t"/>
              <a:pathLst>
                <a:path extrusionOk="0" h="12275" w="3595">
                  <a:moveTo>
                    <a:pt x="1" y="1"/>
                  </a:moveTo>
                  <a:lnTo>
                    <a:pt x="1" y="12274"/>
                  </a:lnTo>
                  <a:lnTo>
                    <a:pt x="3595" y="12274"/>
                  </a:lnTo>
                  <a:lnTo>
                    <a:pt x="3595"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503352" y="3018975"/>
              <a:ext cx="340580" cy="1062145"/>
            </a:xfrm>
            <a:custGeom>
              <a:rect b="b" l="l" r="r" t="t"/>
              <a:pathLst>
                <a:path extrusionOk="0" h="11214" w="3596">
                  <a:moveTo>
                    <a:pt x="1" y="1"/>
                  </a:moveTo>
                  <a:lnTo>
                    <a:pt x="1" y="11213"/>
                  </a:lnTo>
                  <a:lnTo>
                    <a:pt x="3595" y="11213"/>
                  </a:lnTo>
                  <a:lnTo>
                    <a:pt x="3595"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424458" y="3109902"/>
              <a:ext cx="340485" cy="971218"/>
            </a:xfrm>
            <a:custGeom>
              <a:rect b="b" l="l" r="r" t="t"/>
              <a:pathLst>
                <a:path extrusionOk="0" h="10254" w="3595">
                  <a:moveTo>
                    <a:pt x="0" y="1"/>
                  </a:moveTo>
                  <a:lnTo>
                    <a:pt x="0" y="10253"/>
                  </a:lnTo>
                  <a:lnTo>
                    <a:pt x="3595" y="10253"/>
                  </a:lnTo>
                  <a:lnTo>
                    <a:pt x="3595"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27554" y="3196094"/>
              <a:ext cx="537389" cy="885026"/>
            </a:xfrm>
            <a:custGeom>
              <a:rect b="b" l="l" r="r" t="t"/>
              <a:pathLst>
                <a:path extrusionOk="0" h="9344" w="5674">
                  <a:moveTo>
                    <a:pt x="1" y="0"/>
                  </a:moveTo>
                  <a:lnTo>
                    <a:pt x="1" y="9343"/>
                  </a:lnTo>
                  <a:lnTo>
                    <a:pt x="5674" y="9343"/>
                  </a:lnTo>
                  <a:lnTo>
                    <a:pt x="5674"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353740" y="3806538"/>
              <a:ext cx="158356" cy="274582"/>
            </a:xfrm>
            <a:custGeom>
              <a:rect b="b" l="l" r="r" t="t"/>
              <a:pathLst>
                <a:path extrusionOk="0" h="2899" w="1672">
                  <a:moveTo>
                    <a:pt x="838" y="0"/>
                  </a:moveTo>
                  <a:cubicBezTo>
                    <a:pt x="376" y="0"/>
                    <a:pt x="1" y="376"/>
                    <a:pt x="4" y="837"/>
                  </a:cubicBezTo>
                  <a:lnTo>
                    <a:pt x="1" y="2898"/>
                  </a:lnTo>
                  <a:lnTo>
                    <a:pt x="1672" y="2898"/>
                  </a:lnTo>
                  <a:lnTo>
                    <a:pt x="1672" y="837"/>
                  </a:lnTo>
                  <a:cubicBezTo>
                    <a:pt x="1672" y="376"/>
                    <a:pt x="1296" y="0"/>
                    <a:pt x="838"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93424" y="3560372"/>
              <a:ext cx="79084" cy="137528"/>
            </a:xfrm>
            <a:custGeom>
              <a:rect b="b" l="l" r="r" t="t"/>
              <a:pathLst>
                <a:path extrusionOk="0" h="1452" w="835">
                  <a:moveTo>
                    <a:pt x="419" y="1"/>
                  </a:moveTo>
                  <a:cubicBezTo>
                    <a:pt x="188" y="1"/>
                    <a:pt x="0" y="185"/>
                    <a:pt x="0" y="416"/>
                  </a:cubicBezTo>
                  <a:lnTo>
                    <a:pt x="0" y="1452"/>
                  </a:lnTo>
                  <a:lnTo>
                    <a:pt x="834" y="1452"/>
                  </a:lnTo>
                  <a:lnTo>
                    <a:pt x="834" y="416"/>
                  </a:lnTo>
                  <a:cubicBezTo>
                    <a:pt x="834" y="185"/>
                    <a:pt x="646" y="1"/>
                    <a:pt x="419"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670027" y="2440355"/>
              <a:ext cx="2129098" cy="1640765"/>
            </a:xfrm>
            <a:custGeom>
              <a:rect b="b" l="l" r="r" t="t"/>
              <a:pathLst>
                <a:path extrusionOk="0" h="17323" w="22480">
                  <a:moveTo>
                    <a:pt x="1" y="0"/>
                  </a:moveTo>
                  <a:lnTo>
                    <a:pt x="1" y="17322"/>
                  </a:lnTo>
                  <a:lnTo>
                    <a:pt x="3306" y="17322"/>
                  </a:lnTo>
                  <a:lnTo>
                    <a:pt x="3306" y="12836"/>
                  </a:lnTo>
                  <a:lnTo>
                    <a:pt x="3202" y="12836"/>
                  </a:lnTo>
                  <a:cubicBezTo>
                    <a:pt x="3047" y="12577"/>
                    <a:pt x="2964" y="12277"/>
                    <a:pt x="2964" y="11974"/>
                  </a:cubicBezTo>
                  <a:cubicBezTo>
                    <a:pt x="2964" y="11043"/>
                    <a:pt x="4238" y="10173"/>
                    <a:pt x="4649" y="10173"/>
                  </a:cubicBezTo>
                  <a:cubicBezTo>
                    <a:pt x="5060" y="10173"/>
                    <a:pt x="6334" y="11043"/>
                    <a:pt x="6334" y="11974"/>
                  </a:cubicBezTo>
                  <a:cubicBezTo>
                    <a:pt x="6334" y="12277"/>
                    <a:pt x="6251" y="12577"/>
                    <a:pt x="6092" y="12836"/>
                  </a:cubicBezTo>
                  <a:lnTo>
                    <a:pt x="5934" y="12836"/>
                  </a:lnTo>
                  <a:lnTo>
                    <a:pt x="5934" y="17322"/>
                  </a:lnTo>
                  <a:lnTo>
                    <a:pt x="7204" y="17322"/>
                  </a:lnTo>
                  <a:lnTo>
                    <a:pt x="7204" y="12393"/>
                  </a:lnTo>
                  <a:lnTo>
                    <a:pt x="7258" y="12393"/>
                  </a:lnTo>
                  <a:cubicBezTo>
                    <a:pt x="7060" y="11887"/>
                    <a:pt x="6959" y="11353"/>
                    <a:pt x="6959" y="10812"/>
                  </a:cubicBezTo>
                  <a:cubicBezTo>
                    <a:pt x="6959" y="8448"/>
                    <a:pt x="10196" y="6232"/>
                    <a:pt x="11242" y="6232"/>
                  </a:cubicBezTo>
                  <a:cubicBezTo>
                    <a:pt x="12289" y="6232"/>
                    <a:pt x="15526" y="8448"/>
                    <a:pt x="15526" y="10812"/>
                  </a:cubicBezTo>
                  <a:cubicBezTo>
                    <a:pt x="15526" y="11353"/>
                    <a:pt x="15425" y="11887"/>
                    <a:pt x="15223" y="12393"/>
                  </a:cubicBezTo>
                  <a:lnTo>
                    <a:pt x="15280" y="12393"/>
                  </a:lnTo>
                  <a:lnTo>
                    <a:pt x="15280" y="17322"/>
                  </a:lnTo>
                  <a:lnTo>
                    <a:pt x="16511" y="17322"/>
                  </a:lnTo>
                  <a:lnTo>
                    <a:pt x="16511" y="12836"/>
                  </a:lnTo>
                  <a:lnTo>
                    <a:pt x="16388" y="12836"/>
                  </a:lnTo>
                  <a:cubicBezTo>
                    <a:pt x="16233" y="12577"/>
                    <a:pt x="16150" y="12277"/>
                    <a:pt x="16150" y="11974"/>
                  </a:cubicBezTo>
                  <a:cubicBezTo>
                    <a:pt x="16150" y="11043"/>
                    <a:pt x="17424" y="10173"/>
                    <a:pt x="17835" y="10173"/>
                  </a:cubicBezTo>
                  <a:cubicBezTo>
                    <a:pt x="18247" y="10173"/>
                    <a:pt x="19521" y="11043"/>
                    <a:pt x="19521" y="11974"/>
                  </a:cubicBezTo>
                  <a:cubicBezTo>
                    <a:pt x="19521" y="12277"/>
                    <a:pt x="19438" y="12577"/>
                    <a:pt x="19283" y="12836"/>
                  </a:cubicBezTo>
                  <a:lnTo>
                    <a:pt x="19135" y="12836"/>
                  </a:lnTo>
                  <a:lnTo>
                    <a:pt x="19135" y="17322"/>
                  </a:lnTo>
                  <a:lnTo>
                    <a:pt x="22480" y="17322"/>
                  </a:lnTo>
                  <a:lnTo>
                    <a:pt x="22480"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801012" y="2745246"/>
              <a:ext cx="1866939" cy="910978"/>
            </a:xfrm>
            <a:custGeom>
              <a:rect b="b" l="l" r="r" t="t"/>
              <a:pathLst>
                <a:path extrusionOk="0" h="9618" w="19712">
                  <a:moveTo>
                    <a:pt x="0" y="0"/>
                  </a:moveTo>
                  <a:lnTo>
                    <a:pt x="0" y="9617"/>
                  </a:lnTo>
                  <a:lnTo>
                    <a:pt x="1819" y="9617"/>
                  </a:lnTo>
                  <a:cubicBezTo>
                    <a:pt x="1660" y="9358"/>
                    <a:pt x="1577" y="9058"/>
                    <a:pt x="1577" y="8755"/>
                  </a:cubicBezTo>
                  <a:cubicBezTo>
                    <a:pt x="1577" y="7824"/>
                    <a:pt x="2851" y="6954"/>
                    <a:pt x="3262" y="6954"/>
                  </a:cubicBezTo>
                  <a:cubicBezTo>
                    <a:pt x="3674" y="6954"/>
                    <a:pt x="4948" y="7824"/>
                    <a:pt x="4948" y="8755"/>
                  </a:cubicBezTo>
                  <a:cubicBezTo>
                    <a:pt x="4948" y="9058"/>
                    <a:pt x="4865" y="9358"/>
                    <a:pt x="4709" y="9617"/>
                  </a:cubicBezTo>
                  <a:lnTo>
                    <a:pt x="5774" y="9617"/>
                  </a:lnTo>
                  <a:cubicBezTo>
                    <a:pt x="5410" y="8943"/>
                    <a:pt x="5222" y="8192"/>
                    <a:pt x="5222" y="7427"/>
                  </a:cubicBezTo>
                  <a:cubicBezTo>
                    <a:pt x="5222" y="4868"/>
                    <a:pt x="8726" y="2472"/>
                    <a:pt x="9856" y="2472"/>
                  </a:cubicBezTo>
                  <a:cubicBezTo>
                    <a:pt x="10985" y="2472"/>
                    <a:pt x="14489" y="4868"/>
                    <a:pt x="14489" y="7427"/>
                  </a:cubicBezTo>
                  <a:cubicBezTo>
                    <a:pt x="14489" y="8192"/>
                    <a:pt x="14302" y="8943"/>
                    <a:pt x="13937" y="9617"/>
                  </a:cubicBezTo>
                  <a:lnTo>
                    <a:pt x="15002" y="9617"/>
                  </a:lnTo>
                  <a:cubicBezTo>
                    <a:pt x="14847" y="9358"/>
                    <a:pt x="14764" y="9058"/>
                    <a:pt x="14764" y="8755"/>
                  </a:cubicBezTo>
                  <a:cubicBezTo>
                    <a:pt x="14764" y="7824"/>
                    <a:pt x="16037" y="6954"/>
                    <a:pt x="16449" y="6954"/>
                  </a:cubicBezTo>
                  <a:cubicBezTo>
                    <a:pt x="16860" y="6954"/>
                    <a:pt x="18134" y="7824"/>
                    <a:pt x="18134" y="8755"/>
                  </a:cubicBezTo>
                  <a:cubicBezTo>
                    <a:pt x="18134" y="9058"/>
                    <a:pt x="18051" y="9358"/>
                    <a:pt x="17892" y="9617"/>
                  </a:cubicBezTo>
                  <a:lnTo>
                    <a:pt x="19711" y="9617"/>
                  </a:lnTo>
                  <a:lnTo>
                    <a:pt x="19711" y="0"/>
                  </a:lnTo>
                  <a:close/>
                </a:path>
              </a:pathLst>
            </a:custGeom>
            <a:solidFill>
              <a:srgbClr val="34D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346502" y="3380601"/>
              <a:ext cx="24720" cy="35329"/>
            </a:xfrm>
            <a:custGeom>
              <a:rect b="b" l="l" r="r" t="t"/>
              <a:pathLst>
                <a:path extrusionOk="0" h="373" w="261">
                  <a:moveTo>
                    <a:pt x="131" y="1"/>
                  </a:moveTo>
                  <a:cubicBezTo>
                    <a:pt x="59" y="1"/>
                    <a:pt x="1" y="59"/>
                    <a:pt x="1" y="134"/>
                  </a:cubicBezTo>
                  <a:lnTo>
                    <a:pt x="1" y="372"/>
                  </a:lnTo>
                  <a:lnTo>
                    <a:pt x="261" y="372"/>
                  </a:lnTo>
                  <a:lnTo>
                    <a:pt x="261" y="134"/>
                  </a:lnTo>
                  <a:cubicBezTo>
                    <a:pt x="261" y="59"/>
                    <a:pt x="203" y="1"/>
                    <a:pt x="131" y="1"/>
                  </a:cubicBezTo>
                  <a:close/>
                </a:path>
              </a:pathLst>
            </a:custGeom>
            <a:solidFill>
              <a:srgbClr val="F7D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097646" y="3380601"/>
              <a:ext cx="25004" cy="35329"/>
            </a:xfrm>
            <a:custGeom>
              <a:rect b="b" l="l" r="r" t="t"/>
              <a:pathLst>
                <a:path extrusionOk="0" h="373" w="264">
                  <a:moveTo>
                    <a:pt x="130" y="1"/>
                  </a:moveTo>
                  <a:cubicBezTo>
                    <a:pt x="58" y="1"/>
                    <a:pt x="0" y="59"/>
                    <a:pt x="0" y="134"/>
                  </a:cubicBezTo>
                  <a:lnTo>
                    <a:pt x="0" y="372"/>
                  </a:lnTo>
                  <a:lnTo>
                    <a:pt x="264" y="372"/>
                  </a:lnTo>
                  <a:lnTo>
                    <a:pt x="264" y="134"/>
                  </a:lnTo>
                  <a:cubicBezTo>
                    <a:pt x="260" y="59"/>
                    <a:pt x="203" y="1"/>
                    <a:pt x="130" y="1"/>
                  </a:cubicBezTo>
                  <a:close/>
                </a:path>
              </a:pathLst>
            </a:custGeom>
            <a:solidFill>
              <a:srgbClr val="F7D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573808" y="3708792"/>
              <a:ext cx="129659" cy="227318"/>
            </a:xfrm>
            <a:custGeom>
              <a:rect b="b" l="l" r="r" t="t"/>
              <a:pathLst>
                <a:path extrusionOk="0" h="2400" w="1369">
                  <a:moveTo>
                    <a:pt x="683" y="0"/>
                  </a:moveTo>
                  <a:cubicBezTo>
                    <a:pt x="307" y="0"/>
                    <a:pt x="1" y="307"/>
                    <a:pt x="1" y="686"/>
                  </a:cubicBezTo>
                  <a:lnTo>
                    <a:pt x="1" y="2400"/>
                  </a:lnTo>
                  <a:lnTo>
                    <a:pt x="1368" y="2400"/>
                  </a:lnTo>
                  <a:lnTo>
                    <a:pt x="1368" y="686"/>
                  </a:lnTo>
                  <a:cubicBezTo>
                    <a:pt x="1368" y="307"/>
                    <a:pt x="1062" y="0"/>
                    <a:pt x="683"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765779" y="3708792"/>
              <a:ext cx="129280" cy="227318"/>
            </a:xfrm>
            <a:custGeom>
              <a:rect b="b" l="l" r="r" t="t"/>
              <a:pathLst>
                <a:path extrusionOk="0" h="2400" w="1365">
                  <a:moveTo>
                    <a:pt x="682" y="0"/>
                  </a:moveTo>
                  <a:cubicBezTo>
                    <a:pt x="303" y="0"/>
                    <a:pt x="0" y="307"/>
                    <a:pt x="0" y="686"/>
                  </a:cubicBezTo>
                  <a:lnTo>
                    <a:pt x="0" y="2400"/>
                  </a:lnTo>
                  <a:lnTo>
                    <a:pt x="1364" y="2400"/>
                  </a:lnTo>
                  <a:lnTo>
                    <a:pt x="1364" y="686"/>
                  </a:lnTo>
                  <a:cubicBezTo>
                    <a:pt x="1364" y="307"/>
                    <a:pt x="1058" y="0"/>
                    <a:pt x="68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5377" y="2540849"/>
              <a:ext cx="1998208" cy="1104767"/>
            </a:xfrm>
            <a:custGeom>
              <a:rect b="b" l="l" r="r" t="t"/>
              <a:pathLst>
                <a:path extrusionOk="0" fill="none" h="11664" w="21098">
                  <a:moveTo>
                    <a:pt x="0" y="11664"/>
                  </a:moveTo>
                  <a:lnTo>
                    <a:pt x="0" y="0"/>
                  </a:lnTo>
                  <a:lnTo>
                    <a:pt x="21097" y="0"/>
                  </a:lnTo>
                  <a:lnTo>
                    <a:pt x="21097" y="11664"/>
                  </a:lnTo>
                </a:path>
              </a:pathLst>
            </a:custGeom>
            <a:noFill/>
            <a:ln cap="flat" cmpd="sng" w="2425">
              <a:solidFill>
                <a:srgbClr val="F7D3BF"/>
              </a:solidFill>
              <a:prstDash val="solid"/>
              <a:miter lim="36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291803" y="3620895"/>
              <a:ext cx="125491" cy="460220"/>
            </a:xfrm>
            <a:custGeom>
              <a:rect b="b" l="l" r="r" t="t"/>
              <a:pathLst>
                <a:path extrusionOk="0" h="4859" w="1325">
                  <a:moveTo>
                    <a:pt x="211" y="1"/>
                  </a:moveTo>
                  <a:cubicBezTo>
                    <a:pt x="94" y="1"/>
                    <a:pt x="0" y="100"/>
                    <a:pt x="0" y="221"/>
                  </a:cubicBezTo>
                  <a:lnTo>
                    <a:pt x="0" y="4858"/>
                  </a:lnTo>
                  <a:lnTo>
                    <a:pt x="1325" y="4858"/>
                  </a:lnTo>
                  <a:lnTo>
                    <a:pt x="1325" y="1"/>
                  </a:lnTo>
                  <a:lnTo>
                    <a:pt x="217" y="1"/>
                  </a:lnTo>
                  <a:cubicBezTo>
                    <a:pt x="215" y="1"/>
                    <a:pt x="213" y="1"/>
                    <a:pt x="21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051573" y="3620895"/>
              <a:ext cx="125492" cy="460225"/>
            </a:xfrm>
            <a:custGeom>
              <a:rect b="b" l="l" r="r" t="t"/>
              <a:pathLst>
                <a:path extrusionOk="0" h="4859" w="1325">
                  <a:moveTo>
                    <a:pt x="1" y="1"/>
                  </a:moveTo>
                  <a:lnTo>
                    <a:pt x="1" y="4858"/>
                  </a:lnTo>
                  <a:lnTo>
                    <a:pt x="1325" y="4858"/>
                  </a:lnTo>
                  <a:lnTo>
                    <a:pt x="1325" y="217"/>
                  </a:lnTo>
                  <a:cubicBezTo>
                    <a:pt x="1325" y="98"/>
                    <a:pt x="1228" y="1"/>
                    <a:pt x="1108"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045365" y="2940077"/>
              <a:ext cx="130322" cy="332264"/>
            </a:xfrm>
            <a:custGeom>
              <a:rect b="b" l="l" r="r" t="t"/>
              <a:pathLst>
                <a:path extrusionOk="0" h="3508" w="1376">
                  <a:moveTo>
                    <a:pt x="686" y="0"/>
                  </a:moveTo>
                  <a:cubicBezTo>
                    <a:pt x="307" y="0"/>
                    <a:pt x="0" y="307"/>
                    <a:pt x="0" y="686"/>
                  </a:cubicBezTo>
                  <a:lnTo>
                    <a:pt x="0" y="3508"/>
                  </a:lnTo>
                  <a:lnTo>
                    <a:pt x="1375" y="3508"/>
                  </a:lnTo>
                  <a:lnTo>
                    <a:pt x="1375" y="686"/>
                  </a:lnTo>
                  <a:cubicBezTo>
                    <a:pt x="1375" y="307"/>
                    <a:pt x="1065" y="0"/>
                    <a:pt x="686"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293180" y="2940077"/>
              <a:ext cx="130322" cy="332264"/>
            </a:xfrm>
            <a:custGeom>
              <a:rect b="b" l="l" r="r" t="t"/>
              <a:pathLst>
                <a:path extrusionOk="0" h="3508" w="1376">
                  <a:moveTo>
                    <a:pt x="690" y="0"/>
                  </a:moveTo>
                  <a:cubicBezTo>
                    <a:pt x="311" y="0"/>
                    <a:pt x="1" y="307"/>
                    <a:pt x="1" y="686"/>
                  </a:cubicBezTo>
                  <a:lnTo>
                    <a:pt x="1" y="3508"/>
                  </a:lnTo>
                  <a:lnTo>
                    <a:pt x="1376" y="3508"/>
                  </a:lnTo>
                  <a:lnTo>
                    <a:pt x="1376" y="686"/>
                  </a:lnTo>
                  <a:cubicBezTo>
                    <a:pt x="1376" y="307"/>
                    <a:pt x="1069" y="0"/>
                    <a:pt x="690"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815692" y="2757559"/>
              <a:ext cx="34948" cy="34571"/>
            </a:xfrm>
            <a:custGeom>
              <a:rect b="b" l="l" r="r" t="t"/>
              <a:pathLst>
                <a:path extrusionOk="0" h="365" w="369">
                  <a:moveTo>
                    <a:pt x="184" y="0"/>
                  </a:moveTo>
                  <a:lnTo>
                    <a:pt x="0" y="184"/>
                  </a:lnTo>
                  <a:lnTo>
                    <a:pt x="184" y="365"/>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863521" y="2757559"/>
              <a:ext cx="34569" cy="34571"/>
            </a:xfrm>
            <a:custGeom>
              <a:rect b="b" l="l" r="r" t="t"/>
              <a:pathLst>
                <a:path extrusionOk="0" h="365" w="365">
                  <a:moveTo>
                    <a:pt x="184" y="0"/>
                  </a:moveTo>
                  <a:lnTo>
                    <a:pt x="0" y="180"/>
                  </a:lnTo>
                  <a:lnTo>
                    <a:pt x="184" y="365"/>
                  </a:lnTo>
                  <a:lnTo>
                    <a:pt x="365" y="180"/>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910687" y="2757559"/>
              <a:ext cx="34569" cy="34571"/>
            </a:xfrm>
            <a:custGeom>
              <a:rect b="b" l="l" r="r" t="t"/>
              <a:pathLst>
                <a:path extrusionOk="0" h="365" w="365">
                  <a:moveTo>
                    <a:pt x="184" y="0"/>
                  </a:moveTo>
                  <a:lnTo>
                    <a:pt x="0" y="184"/>
                  </a:lnTo>
                  <a:lnTo>
                    <a:pt x="184" y="365"/>
                  </a:lnTo>
                  <a:lnTo>
                    <a:pt x="365"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58231" y="2757180"/>
              <a:ext cx="34948" cy="34950"/>
            </a:xfrm>
            <a:custGeom>
              <a:rect b="b" l="l" r="r" t="t"/>
              <a:pathLst>
                <a:path extrusionOk="0" h="369" w="369">
                  <a:moveTo>
                    <a:pt x="184" y="0"/>
                  </a:moveTo>
                  <a:lnTo>
                    <a:pt x="0" y="184"/>
                  </a:lnTo>
                  <a:lnTo>
                    <a:pt x="184" y="369"/>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005397" y="2757559"/>
              <a:ext cx="34948" cy="34950"/>
            </a:xfrm>
            <a:custGeom>
              <a:rect b="b" l="l" r="r" t="t"/>
              <a:pathLst>
                <a:path extrusionOk="0" h="369" w="369">
                  <a:moveTo>
                    <a:pt x="184" y="0"/>
                  </a:moveTo>
                  <a:lnTo>
                    <a:pt x="0" y="184"/>
                  </a:lnTo>
                  <a:lnTo>
                    <a:pt x="184" y="368"/>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052848" y="2757559"/>
              <a:ext cx="34948" cy="34950"/>
            </a:xfrm>
            <a:custGeom>
              <a:rect b="b" l="l" r="r" t="t"/>
              <a:pathLst>
                <a:path extrusionOk="0" h="369" w="369">
                  <a:moveTo>
                    <a:pt x="185" y="0"/>
                  </a:moveTo>
                  <a:lnTo>
                    <a:pt x="1" y="184"/>
                  </a:lnTo>
                  <a:lnTo>
                    <a:pt x="185" y="368"/>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100676" y="2757559"/>
              <a:ext cx="34664" cy="34571"/>
            </a:xfrm>
            <a:custGeom>
              <a:rect b="b" l="l" r="r" t="t"/>
              <a:pathLst>
                <a:path extrusionOk="0" h="365" w="366">
                  <a:moveTo>
                    <a:pt x="185" y="0"/>
                  </a:moveTo>
                  <a:lnTo>
                    <a:pt x="1" y="180"/>
                  </a:lnTo>
                  <a:lnTo>
                    <a:pt x="185" y="365"/>
                  </a:lnTo>
                  <a:lnTo>
                    <a:pt x="365" y="180"/>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147842" y="2757559"/>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195387" y="2757180"/>
              <a:ext cx="34948" cy="34950"/>
            </a:xfrm>
            <a:custGeom>
              <a:rect b="b" l="l" r="r" t="t"/>
              <a:pathLst>
                <a:path extrusionOk="0" h="369" w="369">
                  <a:moveTo>
                    <a:pt x="185" y="0"/>
                  </a:moveTo>
                  <a:lnTo>
                    <a:pt x="1" y="184"/>
                  </a:lnTo>
                  <a:lnTo>
                    <a:pt x="185" y="369"/>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242553" y="2757559"/>
              <a:ext cx="34948" cy="34950"/>
            </a:xfrm>
            <a:custGeom>
              <a:rect b="b" l="l" r="r" t="t"/>
              <a:pathLst>
                <a:path extrusionOk="0" h="369" w="369">
                  <a:moveTo>
                    <a:pt x="185" y="0"/>
                  </a:moveTo>
                  <a:lnTo>
                    <a:pt x="1" y="184"/>
                  </a:lnTo>
                  <a:lnTo>
                    <a:pt x="185" y="368"/>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90382" y="2757559"/>
              <a:ext cx="34664" cy="34571"/>
            </a:xfrm>
            <a:custGeom>
              <a:rect b="b" l="l" r="r" t="t"/>
              <a:pathLst>
                <a:path extrusionOk="0" h="365" w="366">
                  <a:moveTo>
                    <a:pt x="185" y="0"/>
                  </a:moveTo>
                  <a:lnTo>
                    <a:pt x="1" y="180"/>
                  </a:lnTo>
                  <a:lnTo>
                    <a:pt x="185" y="365"/>
                  </a:lnTo>
                  <a:lnTo>
                    <a:pt x="365" y="180"/>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37548" y="2757559"/>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385472" y="2757180"/>
              <a:ext cx="34569" cy="34950"/>
            </a:xfrm>
            <a:custGeom>
              <a:rect b="b" l="l" r="r" t="t"/>
              <a:pathLst>
                <a:path extrusionOk="0" h="369" w="365">
                  <a:moveTo>
                    <a:pt x="180" y="0"/>
                  </a:moveTo>
                  <a:lnTo>
                    <a:pt x="0" y="184"/>
                  </a:lnTo>
                  <a:lnTo>
                    <a:pt x="180" y="369"/>
                  </a:lnTo>
                  <a:lnTo>
                    <a:pt x="365" y="184"/>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432638" y="2757559"/>
              <a:ext cx="34569" cy="34571"/>
            </a:xfrm>
            <a:custGeom>
              <a:rect b="b" l="l" r="r" t="t"/>
              <a:pathLst>
                <a:path extrusionOk="0" h="365" w="365">
                  <a:moveTo>
                    <a:pt x="180" y="0"/>
                  </a:moveTo>
                  <a:lnTo>
                    <a:pt x="0" y="184"/>
                  </a:lnTo>
                  <a:lnTo>
                    <a:pt x="180" y="365"/>
                  </a:lnTo>
                  <a:lnTo>
                    <a:pt x="365" y="184"/>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479804" y="2757559"/>
              <a:ext cx="34948" cy="34571"/>
            </a:xfrm>
            <a:custGeom>
              <a:rect b="b" l="l" r="r" t="t"/>
              <a:pathLst>
                <a:path extrusionOk="0" h="365" w="369">
                  <a:moveTo>
                    <a:pt x="184" y="0"/>
                  </a:moveTo>
                  <a:lnTo>
                    <a:pt x="0" y="184"/>
                  </a:lnTo>
                  <a:lnTo>
                    <a:pt x="184" y="365"/>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527633" y="2757559"/>
              <a:ext cx="34569" cy="34571"/>
            </a:xfrm>
            <a:custGeom>
              <a:rect b="b" l="l" r="r" t="t"/>
              <a:pathLst>
                <a:path extrusionOk="0" h="365" w="365">
                  <a:moveTo>
                    <a:pt x="184" y="0"/>
                  </a:moveTo>
                  <a:lnTo>
                    <a:pt x="0" y="180"/>
                  </a:lnTo>
                  <a:lnTo>
                    <a:pt x="184" y="365"/>
                  </a:lnTo>
                  <a:lnTo>
                    <a:pt x="365" y="180"/>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574799" y="2757559"/>
              <a:ext cx="34569" cy="34571"/>
            </a:xfrm>
            <a:custGeom>
              <a:rect b="b" l="l" r="r" t="t"/>
              <a:pathLst>
                <a:path extrusionOk="0" h="365" w="365">
                  <a:moveTo>
                    <a:pt x="184" y="0"/>
                  </a:moveTo>
                  <a:lnTo>
                    <a:pt x="0" y="184"/>
                  </a:lnTo>
                  <a:lnTo>
                    <a:pt x="184" y="365"/>
                  </a:lnTo>
                  <a:lnTo>
                    <a:pt x="365"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22628" y="2757180"/>
              <a:ext cx="34569" cy="34950"/>
            </a:xfrm>
            <a:custGeom>
              <a:rect b="b" l="l" r="r" t="t"/>
              <a:pathLst>
                <a:path extrusionOk="0" h="369" w="365">
                  <a:moveTo>
                    <a:pt x="181" y="0"/>
                  </a:moveTo>
                  <a:lnTo>
                    <a:pt x="1" y="184"/>
                  </a:lnTo>
                  <a:lnTo>
                    <a:pt x="181" y="369"/>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669794" y="2757559"/>
              <a:ext cx="34569" cy="34950"/>
            </a:xfrm>
            <a:custGeom>
              <a:rect b="b" l="l" r="r" t="t"/>
              <a:pathLst>
                <a:path extrusionOk="0" h="369" w="365">
                  <a:moveTo>
                    <a:pt x="181" y="0"/>
                  </a:moveTo>
                  <a:lnTo>
                    <a:pt x="1" y="184"/>
                  </a:lnTo>
                  <a:lnTo>
                    <a:pt x="181" y="368"/>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717338" y="2757180"/>
              <a:ext cx="34948" cy="34950"/>
            </a:xfrm>
            <a:custGeom>
              <a:rect b="b" l="l" r="r" t="t"/>
              <a:pathLst>
                <a:path extrusionOk="0" h="369" w="369">
                  <a:moveTo>
                    <a:pt x="184" y="0"/>
                  </a:moveTo>
                  <a:lnTo>
                    <a:pt x="0" y="184"/>
                  </a:lnTo>
                  <a:lnTo>
                    <a:pt x="184" y="369"/>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764504" y="2757559"/>
              <a:ext cx="34948" cy="34571"/>
            </a:xfrm>
            <a:custGeom>
              <a:rect b="b" l="l" r="r" t="t"/>
              <a:pathLst>
                <a:path extrusionOk="0" h="365" w="369">
                  <a:moveTo>
                    <a:pt x="184" y="0"/>
                  </a:moveTo>
                  <a:lnTo>
                    <a:pt x="0" y="184"/>
                  </a:lnTo>
                  <a:lnTo>
                    <a:pt x="184" y="365"/>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811954" y="2757559"/>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859878" y="2757180"/>
              <a:ext cx="34569" cy="34950"/>
            </a:xfrm>
            <a:custGeom>
              <a:rect b="b" l="l" r="r" t="t"/>
              <a:pathLst>
                <a:path extrusionOk="0" h="369" w="365">
                  <a:moveTo>
                    <a:pt x="180" y="0"/>
                  </a:moveTo>
                  <a:lnTo>
                    <a:pt x="0" y="184"/>
                  </a:lnTo>
                  <a:lnTo>
                    <a:pt x="180" y="369"/>
                  </a:lnTo>
                  <a:lnTo>
                    <a:pt x="364" y="184"/>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907044" y="2757559"/>
              <a:ext cx="34569" cy="34950"/>
            </a:xfrm>
            <a:custGeom>
              <a:rect b="b" l="l" r="r" t="t"/>
              <a:pathLst>
                <a:path extrusionOk="0" h="369" w="365">
                  <a:moveTo>
                    <a:pt x="180" y="0"/>
                  </a:moveTo>
                  <a:lnTo>
                    <a:pt x="0" y="184"/>
                  </a:lnTo>
                  <a:lnTo>
                    <a:pt x="180" y="368"/>
                  </a:lnTo>
                  <a:lnTo>
                    <a:pt x="365" y="184"/>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954494" y="2757180"/>
              <a:ext cx="34948" cy="34950"/>
            </a:xfrm>
            <a:custGeom>
              <a:rect b="b" l="l" r="r" t="t"/>
              <a:pathLst>
                <a:path extrusionOk="0" h="369" w="369">
                  <a:moveTo>
                    <a:pt x="185" y="0"/>
                  </a:moveTo>
                  <a:lnTo>
                    <a:pt x="1" y="184"/>
                  </a:lnTo>
                  <a:lnTo>
                    <a:pt x="185" y="369"/>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01660" y="2757559"/>
              <a:ext cx="34948" cy="34571"/>
            </a:xfrm>
            <a:custGeom>
              <a:rect b="b" l="l" r="r" t="t"/>
              <a:pathLst>
                <a:path extrusionOk="0" h="365" w="369">
                  <a:moveTo>
                    <a:pt x="185" y="0"/>
                  </a:moveTo>
                  <a:lnTo>
                    <a:pt x="1" y="184"/>
                  </a:lnTo>
                  <a:lnTo>
                    <a:pt x="185" y="365"/>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049489" y="2757180"/>
              <a:ext cx="34664" cy="34950"/>
            </a:xfrm>
            <a:custGeom>
              <a:rect b="b" l="l" r="r" t="t"/>
              <a:pathLst>
                <a:path extrusionOk="0" h="369" w="366">
                  <a:moveTo>
                    <a:pt x="185" y="0"/>
                  </a:moveTo>
                  <a:lnTo>
                    <a:pt x="1" y="184"/>
                  </a:lnTo>
                  <a:lnTo>
                    <a:pt x="185" y="369"/>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096655" y="2757559"/>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6144200" y="2757180"/>
              <a:ext cx="34948" cy="34950"/>
            </a:xfrm>
            <a:custGeom>
              <a:rect b="b" l="l" r="r" t="t"/>
              <a:pathLst>
                <a:path extrusionOk="0" h="369" w="369">
                  <a:moveTo>
                    <a:pt x="185" y="0"/>
                  </a:moveTo>
                  <a:lnTo>
                    <a:pt x="1" y="184"/>
                  </a:lnTo>
                  <a:lnTo>
                    <a:pt x="185" y="369"/>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191366" y="2757559"/>
              <a:ext cx="34948" cy="34571"/>
            </a:xfrm>
            <a:custGeom>
              <a:rect b="b" l="l" r="r" t="t"/>
              <a:pathLst>
                <a:path extrusionOk="0" h="365" w="369">
                  <a:moveTo>
                    <a:pt x="185" y="0"/>
                  </a:moveTo>
                  <a:lnTo>
                    <a:pt x="1" y="184"/>
                  </a:lnTo>
                  <a:lnTo>
                    <a:pt x="185" y="365"/>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238911" y="2757559"/>
              <a:ext cx="34948" cy="34571"/>
            </a:xfrm>
            <a:custGeom>
              <a:rect b="b" l="l" r="r" t="t"/>
              <a:pathLst>
                <a:path extrusionOk="0" h="365" w="369">
                  <a:moveTo>
                    <a:pt x="184" y="0"/>
                  </a:moveTo>
                  <a:lnTo>
                    <a:pt x="0" y="184"/>
                  </a:lnTo>
                  <a:lnTo>
                    <a:pt x="184" y="365"/>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286740" y="2757180"/>
              <a:ext cx="34569" cy="34950"/>
            </a:xfrm>
            <a:custGeom>
              <a:rect b="b" l="l" r="r" t="t"/>
              <a:pathLst>
                <a:path extrusionOk="0" h="369" w="365">
                  <a:moveTo>
                    <a:pt x="184" y="0"/>
                  </a:moveTo>
                  <a:lnTo>
                    <a:pt x="0" y="184"/>
                  </a:lnTo>
                  <a:lnTo>
                    <a:pt x="184" y="369"/>
                  </a:lnTo>
                  <a:lnTo>
                    <a:pt x="365"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333906" y="2757559"/>
              <a:ext cx="34569" cy="34950"/>
            </a:xfrm>
            <a:custGeom>
              <a:rect b="b" l="l" r="r" t="t"/>
              <a:pathLst>
                <a:path extrusionOk="0" h="369" w="365">
                  <a:moveTo>
                    <a:pt x="181" y="0"/>
                  </a:moveTo>
                  <a:lnTo>
                    <a:pt x="0" y="184"/>
                  </a:lnTo>
                  <a:lnTo>
                    <a:pt x="181" y="368"/>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381356" y="2757180"/>
              <a:ext cx="35043" cy="34950"/>
            </a:xfrm>
            <a:custGeom>
              <a:rect b="b" l="l" r="r" t="t"/>
              <a:pathLst>
                <a:path extrusionOk="0" h="369" w="370">
                  <a:moveTo>
                    <a:pt x="185" y="0"/>
                  </a:moveTo>
                  <a:lnTo>
                    <a:pt x="1" y="184"/>
                  </a:lnTo>
                  <a:lnTo>
                    <a:pt x="185" y="369"/>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428616" y="2757559"/>
              <a:ext cx="34948" cy="34571"/>
            </a:xfrm>
            <a:custGeom>
              <a:rect b="b" l="l" r="r" t="t"/>
              <a:pathLst>
                <a:path extrusionOk="0" h="365" w="369">
                  <a:moveTo>
                    <a:pt x="184" y="0"/>
                  </a:moveTo>
                  <a:lnTo>
                    <a:pt x="0" y="184"/>
                  </a:lnTo>
                  <a:lnTo>
                    <a:pt x="184" y="365"/>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476445" y="2757180"/>
              <a:ext cx="34569" cy="34950"/>
            </a:xfrm>
            <a:custGeom>
              <a:rect b="b" l="l" r="r" t="t"/>
              <a:pathLst>
                <a:path extrusionOk="0" h="369" w="365">
                  <a:moveTo>
                    <a:pt x="184" y="0"/>
                  </a:moveTo>
                  <a:lnTo>
                    <a:pt x="0" y="184"/>
                  </a:lnTo>
                  <a:lnTo>
                    <a:pt x="184" y="369"/>
                  </a:lnTo>
                  <a:lnTo>
                    <a:pt x="365"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523611" y="2757559"/>
              <a:ext cx="34569" cy="34571"/>
            </a:xfrm>
            <a:custGeom>
              <a:rect b="b" l="l" r="r" t="t"/>
              <a:pathLst>
                <a:path extrusionOk="0" h="365" w="365">
                  <a:moveTo>
                    <a:pt x="184" y="0"/>
                  </a:moveTo>
                  <a:lnTo>
                    <a:pt x="0" y="184"/>
                  </a:lnTo>
                  <a:lnTo>
                    <a:pt x="184" y="365"/>
                  </a:lnTo>
                  <a:lnTo>
                    <a:pt x="365"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571440" y="2757180"/>
              <a:ext cx="34569" cy="34950"/>
            </a:xfrm>
            <a:custGeom>
              <a:rect b="b" l="l" r="r" t="t"/>
              <a:pathLst>
                <a:path extrusionOk="0" h="369" w="365">
                  <a:moveTo>
                    <a:pt x="181" y="0"/>
                  </a:moveTo>
                  <a:lnTo>
                    <a:pt x="0" y="184"/>
                  </a:lnTo>
                  <a:lnTo>
                    <a:pt x="181" y="369"/>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618227" y="2757559"/>
              <a:ext cx="34948" cy="34950"/>
            </a:xfrm>
            <a:custGeom>
              <a:rect b="b" l="l" r="r" t="t"/>
              <a:pathLst>
                <a:path extrusionOk="0" h="369" w="369">
                  <a:moveTo>
                    <a:pt x="185" y="0"/>
                  </a:moveTo>
                  <a:lnTo>
                    <a:pt x="1" y="184"/>
                  </a:lnTo>
                  <a:lnTo>
                    <a:pt x="185" y="368"/>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18227" y="2757559"/>
              <a:ext cx="34948" cy="34950"/>
            </a:xfrm>
            <a:custGeom>
              <a:rect b="b" l="l" r="r" t="t"/>
              <a:pathLst>
                <a:path extrusionOk="0" h="369" w="369">
                  <a:moveTo>
                    <a:pt x="185" y="0"/>
                  </a:moveTo>
                  <a:lnTo>
                    <a:pt x="1" y="184"/>
                  </a:lnTo>
                  <a:lnTo>
                    <a:pt x="185" y="368"/>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617943" y="2810126"/>
              <a:ext cx="34948" cy="34666"/>
            </a:xfrm>
            <a:custGeom>
              <a:rect b="b" l="l" r="r" t="t"/>
              <a:pathLst>
                <a:path extrusionOk="0" h="366" w="369">
                  <a:moveTo>
                    <a:pt x="184" y="1"/>
                  </a:moveTo>
                  <a:lnTo>
                    <a:pt x="0" y="185"/>
                  </a:lnTo>
                  <a:lnTo>
                    <a:pt x="184" y="365"/>
                  </a:lnTo>
                  <a:lnTo>
                    <a:pt x="368"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618227" y="2862410"/>
              <a:ext cx="34948" cy="34666"/>
            </a:xfrm>
            <a:custGeom>
              <a:rect b="b" l="l" r="r" t="t"/>
              <a:pathLst>
                <a:path extrusionOk="0" h="366" w="369">
                  <a:moveTo>
                    <a:pt x="185" y="1"/>
                  </a:moveTo>
                  <a:lnTo>
                    <a:pt x="1" y="181"/>
                  </a:lnTo>
                  <a:lnTo>
                    <a:pt x="185" y="365"/>
                  </a:lnTo>
                  <a:lnTo>
                    <a:pt x="369" y="181"/>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618227" y="2914788"/>
              <a:ext cx="34664" cy="34950"/>
            </a:xfrm>
            <a:custGeom>
              <a:rect b="b" l="l" r="r" t="t"/>
              <a:pathLst>
                <a:path extrusionOk="0" h="369" w="366">
                  <a:moveTo>
                    <a:pt x="181" y="0"/>
                  </a:moveTo>
                  <a:lnTo>
                    <a:pt x="1" y="184"/>
                  </a:lnTo>
                  <a:lnTo>
                    <a:pt x="181" y="368"/>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618227" y="2967071"/>
              <a:ext cx="34948" cy="34571"/>
            </a:xfrm>
            <a:custGeom>
              <a:rect b="b" l="l" r="r" t="t"/>
              <a:pathLst>
                <a:path extrusionOk="0" h="365" w="369">
                  <a:moveTo>
                    <a:pt x="185" y="0"/>
                  </a:moveTo>
                  <a:lnTo>
                    <a:pt x="1" y="184"/>
                  </a:lnTo>
                  <a:lnTo>
                    <a:pt x="185" y="365"/>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618227" y="3019638"/>
              <a:ext cx="34664" cy="34666"/>
            </a:xfrm>
            <a:custGeom>
              <a:rect b="b" l="l" r="r" t="t"/>
              <a:pathLst>
                <a:path extrusionOk="0" h="366" w="366">
                  <a:moveTo>
                    <a:pt x="181" y="1"/>
                  </a:moveTo>
                  <a:lnTo>
                    <a:pt x="1"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618227" y="3071637"/>
              <a:ext cx="34948" cy="34950"/>
            </a:xfrm>
            <a:custGeom>
              <a:rect b="b" l="l" r="r" t="t"/>
              <a:pathLst>
                <a:path extrusionOk="0" h="369" w="369">
                  <a:moveTo>
                    <a:pt x="185" y="0"/>
                  </a:moveTo>
                  <a:lnTo>
                    <a:pt x="1" y="185"/>
                  </a:lnTo>
                  <a:lnTo>
                    <a:pt x="185" y="369"/>
                  </a:lnTo>
                  <a:lnTo>
                    <a:pt x="369" y="185"/>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618227" y="3124299"/>
              <a:ext cx="34948" cy="34571"/>
            </a:xfrm>
            <a:custGeom>
              <a:rect b="b" l="l" r="r" t="t"/>
              <a:pathLst>
                <a:path extrusionOk="0" h="365" w="369">
                  <a:moveTo>
                    <a:pt x="185" y="0"/>
                  </a:moveTo>
                  <a:lnTo>
                    <a:pt x="1" y="181"/>
                  </a:lnTo>
                  <a:lnTo>
                    <a:pt x="185" y="365"/>
                  </a:lnTo>
                  <a:lnTo>
                    <a:pt x="369" y="181"/>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618227" y="3176582"/>
              <a:ext cx="34948" cy="34950"/>
            </a:xfrm>
            <a:custGeom>
              <a:rect b="b" l="l" r="r" t="t"/>
              <a:pathLst>
                <a:path extrusionOk="0" h="369" w="369">
                  <a:moveTo>
                    <a:pt x="185" y="0"/>
                  </a:moveTo>
                  <a:lnTo>
                    <a:pt x="1" y="184"/>
                  </a:lnTo>
                  <a:lnTo>
                    <a:pt x="185" y="368"/>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618227" y="3228866"/>
              <a:ext cx="34948" cy="34950"/>
            </a:xfrm>
            <a:custGeom>
              <a:rect b="b" l="l" r="r" t="t"/>
              <a:pathLst>
                <a:path extrusionOk="0" h="369" w="369">
                  <a:moveTo>
                    <a:pt x="185" y="0"/>
                  </a:moveTo>
                  <a:lnTo>
                    <a:pt x="1" y="185"/>
                  </a:lnTo>
                  <a:lnTo>
                    <a:pt x="185" y="369"/>
                  </a:lnTo>
                  <a:lnTo>
                    <a:pt x="369" y="185"/>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618227" y="3281528"/>
              <a:ext cx="34948" cy="34571"/>
            </a:xfrm>
            <a:custGeom>
              <a:rect b="b" l="l" r="r" t="t"/>
              <a:pathLst>
                <a:path extrusionOk="0" h="365" w="369">
                  <a:moveTo>
                    <a:pt x="185" y="0"/>
                  </a:moveTo>
                  <a:lnTo>
                    <a:pt x="1" y="181"/>
                  </a:lnTo>
                  <a:lnTo>
                    <a:pt x="185" y="365"/>
                  </a:lnTo>
                  <a:lnTo>
                    <a:pt x="369" y="181"/>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618227" y="3333811"/>
              <a:ext cx="34948" cy="34571"/>
            </a:xfrm>
            <a:custGeom>
              <a:rect b="b" l="l" r="r" t="t"/>
              <a:pathLst>
                <a:path extrusionOk="0" h="365" w="369">
                  <a:moveTo>
                    <a:pt x="185" y="0"/>
                  </a:moveTo>
                  <a:lnTo>
                    <a:pt x="1" y="184"/>
                  </a:lnTo>
                  <a:lnTo>
                    <a:pt x="185" y="365"/>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6617943" y="3386473"/>
              <a:ext cx="34948" cy="34571"/>
            </a:xfrm>
            <a:custGeom>
              <a:rect b="b" l="l" r="r" t="t"/>
              <a:pathLst>
                <a:path extrusionOk="0" h="365" w="369">
                  <a:moveTo>
                    <a:pt x="184" y="0"/>
                  </a:moveTo>
                  <a:lnTo>
                    <a:pt x="0" y="181"/>
                  </a:lnTo>
                  <a:lnTo>
                    <a:pt x="184" y="365"/>
                  </a:lnTo>
                  <a:lnTo>
                    <a:pt x="368"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618227" y="3438377"/>
              <a:ext cx="34948" cy="34950"/>
            </a:xfrm>
            <a:custGeom>
              <a:rect b="b" l="l" r="r" t="t"/>
              <a:pathLst>
                <a:path extrusionOk="0" h="369" w="369">
                  <a:moveTo>
                    <a:pt x="185" y="1"/>
                  </a:moveTo>
                  <a:lnTo>
                    <a:pt x="1" y="185"/>
                  </a:lnTo>
                  <a:lnTo>
                    <a:pt x="185" y="369"/>
                  </a:lnTo>
                  <a:lnTo>
                    <a:pt x="369"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6618227" y="3491040"/>
              <a:ext cx="34664" cy="34950"/>
            </a:xfrm>
            <a:custGeom>
              <a:rect b="b" l="l" r="r" t="t"/>
              <a:pathLst>
                <a:path extrusionOk="0" h="369" w="366">
                  <a:moveTo>
                    <a:pt x="181" y="0"/>
                  </a:moveTo>
                  <a:lnTo>
                    <a:pt x="1" y="184"/>
                  </a:lnTo>
                  <a:lnTo>
                    <a:pt x="181" y="368"/>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6618227" y="3543323"/>
              <a:ext cx="34948" cy="34666"/>
            </a:xfrm>
            <a:custGeom>
              <a:rect b="b" l="l" r="r" t="t"/>
              <a:pathLst>
                <a:path extrusionOk="0" h="366" w="369">
                  <a:moveTo>
                    <a:pt x="185" y="1"/>
                  </a:moveTo>
                  <a:lnTo>
                    <a:pt x="1" y="181"/>
                  </a:lnTo>
                  <a:lnTo>
                    <a:pt x="185" y="365"/>
                  </a:lnTo>
                  <a:lnTo>
                    <a:pt x="369" y="181"/>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6617943" y="3595985"/>
              <a:ext cx="34948" cy="34571"/>
            </a:xfrm>
            <a:custGeom>
              <a:rect b="b" l="l" r="r" t="t"/>
              <a:pathLst>
                <a:path extrusionOk="0" h="365" w="369">
                  <a:moveTo>
                    <a:pt x="184" y="0"/>
                  </a:moveTo>
                  <a:lnTo>
                    <a:pt x="0" y="181"/>
                  </a:lnTo>
                  <a:lnTo>
                    <a:pt x="184" y="365"/>
                  </a:lnTo>
                  <a:lnTo>
                    <a:pt x="368"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15692" y="2757559"/>
              <a:ext cx="34948" cy="34571"/>
            </a:xfrm>
            <a:custGeom>
              <a:rect b="b" l="l" r="r" t="t"/>
              <a:pathLst>
                <a:path extrusionOk="0" h="365" w="369">
                  <a:moveTo>
                    <a:pt x="184" y="0"/>
                  </a:moveTo>
                  <a:lnTo>
                    <a:pt x="0" y="184"/>
                  </a:lnTo>
                  <a:lnTo>
                    <a:pt x="184" y="365"/>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815313" y="2810126"/>
              <a:ext cx="34948" cy="34666"/>
            </a:xfrm>
            <a:custGeom>
              <a:rect b="b" l="l" r="r" t="t"/>
              <a:pathLst>
                <a:path extrusionOk="0" h="366" w="369">
                  <a:moveTo>
                    <a:pt x="185" y="1"/>
                  </a:moveTo>
                  <a:lnTo>
                    <a:pt x="1" y="185"/>
                  </a:lnTo>
                  <a:lnTo>
                    <a:pt x="185" y="365"/>
                  </a:lnTo>
                  <a:lnTo>
                    <a:pt x="369"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15692" y="2862410"/>
              <a:ext cx="34948" cy="34666"/>
            </a:xfrm>
            <a:custGeom>
              <a:rect b="b" l="l" r="r" t="t"/>
              <a:pathLst>
                <a:path extrusionOk="0" h="366" w="369">
                  <a:moveTo>
                    <a:pt x="184" y="1"/>
                  </a:moveTo>
                  <a:lnTo>
                    <a:pt x="0" y="181"/>
                  </a:lnTo>
                  <a:lnTo>
                    <a:pt x="184" y="365"/>
                  </a:lnTo>
                  <a:lnTo>
                    <a:pt x="368"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815313" y="2914788"/>
              <a:ext cx="34948" cy="34950"/>
            </a:xfrm>
            <a:custGeom>
              <a:rect b="b" l="l" r="r" t="t"/>
              <a:pathLst>
                <a:path extrusionOk="0" h="369" w="369">
                  <a:moveTo>
                    <a:pt x="185" y="0"/>
                  </a:moveTo>
                  <a:lnTo>
                    <a:pt x="1" y="184"/>
                  </a:lnTo>
                  <a:lnTo>
                    <a:pt x="185" y="368"/>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4815692" y="2967071"/>
              <a:ext cx="34948" cy="34950"/>
            </a:xfrm>
            <a:custGeom>
              <a:rect b="b" l="l" r="r" t="t"/>
              <a:pathLst>
                <a:path extrusionOk="0" h="369" w="369">
                  <a:moveTo>
                    <a:pt x="184" y="0"/>
                  </a:moveTo>
                  <a:lnTo>
                    <a:pt x="0" y="184"/>
                  </a:lnTo>
                  <a:lnTo>
                    <a:pt x="184" y="368"/>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4815313" y="3019638"/>
              <a:ext cx="34948" cy="34666"/>
            </a:xfrm>
            <a:custGeom>
              <a:rect b="b" l="l" r="r" t="t"/>
              <a:pathLst>
                <a:path extrusionOk="0" h="366" w="369">
                  <a:moveTo>
                    <a:pt x="185" y="1"/>
                  </a:moveTo>
                  <a:lnTo>
                    <a:pt x="1" y="185"/>
                  </a:lnTo>
                  <a:lnTo>
                    <a:pt x="185" y="365"/>
                  </a:lnTo>
                  <a:lnTo>
                    <a:pt x="369"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815692" y="3072016"/>
              <a:ext cx="34948" cy="34571"/>
            </a:xfrm>
            <a:custGeom>
              <a:rect b="b" l="l" r="r" t="t"/>
              <a:pathLst>
                <a:path extrusionOk="0" h="365" w="369">
                  <a:moveTo>
                    <a:pt x="184" y="0"/>
                  </a:moveTo>
                  <a:lnTo>
                    <a:pt x="0" y="181"/>
                  </a:lnTo>
                  <a:lnTo>
                    <a:pt x="184" y="365"/>
                  </a:lnTo>
                  <a:lnTo>
                    <a:pt x="368"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4815692" y="3124299"/>
              <a:ext cx="34948" cy="34571"/>
            </a:xfrm>
            <a:custGeom>
              <a:rect b="b" l="l" r="r" t="t"/>
              <a:pathLst>
                <a:path extrusionOk="0" h="365" w="369">
                  <a:moveTo>
                    <a:pt x="184" y="0"/>
                  </a:moveTo>
                  <a:lnTo>
                    <a:pt x="0" y="181"/>
                  </a:lnTo>
                  <a:lnTo>
                    <a:pt x="184" y="365"/>
                  </a:lnTo>
                  <a:lnTo>
                    <a:pt x="368"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4815692" y="3176582"/>
              <a:ext cx="34948" cy="34571"/>
            </a:xfrm>
            <a:custGeom>
              <a:rect b="b" l="l" r="r" t="t"/>
              <a:pathLst>
                <a:path extrusionOk="0" h="365" w="369">
                  <a:moveTo>
                    <a:pt x="184" y="0"/>
                  </a:moveTo>
                  <a:lnTo>
                    <a:pt x="0" y="184"/>
                  </a:lnTo>
                  <a:lnTo>
                    <a:pt x="184" y="365"/>
                  </a:lnTo>
                  <a:lnTo>
                    <a:pt x="368"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815692" y="3228866"/>
              <a:ext cx="34948" cy="34950"/>
            </a:xfrm>
            <a:custGeom>
              <a:rect b="b" l="l" r="r" t="t"/>
              <a:pathLst>
                <a:path extrusionOk="0" h="369" w="369">
                  <a:moveTo>
                    <a:pt x="184" y="0"/>
                  </a:moveTo>
                  <a:lnTo>
                    <a:pt x="0" y="185"/>
                  </a:lnTo>
                  <a:lnTo>
                    <a:pt x="184" y="369"/>
                  </a:lnTo>
                  <a:lnTo>
                    <a:pt x="368" y="185"/>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4815692" y="3281149"/>
              <a:ext cx="34948" cy="34950"/>
            </a:xfrm>
            <a:custGeom>
              <a:rect b="b" l="l" r="r" t="t"/>
              <a:pathLst>
                <a:path extrusionOk="0" h="369" w="369">
                  <a:moveTo>
                    <a:pt x="184" y="1"/>
                  </a:moveTo>
                  <a:lnTo>
                    <a:pt x="0" y="185"/>
                  </a:lnTo>
                  <a:lnTo>
                    <a:pt x="184" y="369"/>
                  </a:lnTo>
                  <a:lnTo>
                    <a:pt x="368"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815692" y="3333811"/>
              <a:ext cx="34948" cy="34571"/>
            </a:xfrm>
            <a:custGeom>
              <a:rect b="b" l="l" r="r" t="t"/>
              <a:pathLst>
                <a:path extrusionOk="0" h="365" w="369">
                  <a:moveTo>
                    <a:pt x="184" y="0"/>
                  </a:moveTo>
                  <a:lnTo>
                    <a:pt x="0" y="181"/>
                  </a:lnTo>
                  <a:lnTo>
                    <a:pt x="184" y="365"/>
                  </a:lnTo>
                  <a:lnTo>
                    <a:pt x="368"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815313" y="3386094"/>
              <a:ext cx="34948" cy="34950"/>
            </a:xfrm>
            <a:custGeom>
              <a:rect b="b" l="l" r="r" t="t"/>
              <a:pathLst>
                <a:path extrusionOk="0" h="369" w="369">
                  <a:moveTo>
                    <a:pt x="185" y="1"/>
                  </a:moveTo>
                  <a:lnTo>
                    <a:pt x="1" y="185"/>
                  </a:lnTo>
                  <a:lnTo>
                    <a:pt x="185" y="369"/>
                  </a:lnTo>
                  <a:lnTo>
                    <a:pt x="369"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4815692" y="3438377"/>
              <a:ext cx="34948" cy="34950"/>
            </a:xfrm>
            <a:custGeom>
              <a:rect b="b" l="l" r="r" t="t"/>
              <a:pathLst>
                <a:path extrusionOk="0" h="369" w="369">
                  <a:moveTo>
                    <a:pt x="184" y="1"/>
                  </a:moveTo>
                  <a:lnTo>
                    <a:pt x="0" y="185"/>
                  </a:lnTo>
                  <a:lnTo>
                    <a:pt x="184" y="369"/>
                  </a:lnTo>
                  <a:lnTo>
                    <a:pt x="368"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4815313" y="3491040"/>
              <a:ext cx="34948" cy="34571"/>
            </a:xfrm>
            <a:custGeom>
              <a:rect b="b" l="l" r="r" t="t"/>
              <a:pathLst>
                <a:path extrusionOk="0" h="365" w="369">
                  <a:moveTo>
                    <a:pt x="185" y="0"/>
                  </a:moveTo>
                  <a:lnTo>
                    <a:pt x="1" y="184"/>
                  </a:lnTo>
                  <a:lnTo>
                    <a:pt x="185" y="365"/>
                  </a:lnTo>
                  <a:lnTo>
                    <a:pt x="369"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4815692" y="3543323"/>
              <a:ext cx="34948" cy="34666"/>
            </a:xfrm>
            <a:custGeom>
              <a:rect b="b" l="l" r="r" t="t"/>
              <a:pathLst>
                <a:path extrusionOk="0" h="366" w="369">
                  <a:moveTo>
                    <a:pt x="184" y="1"/>
                  </a:moveTo>
                  <a:lnTo>
                    <a:pt x="0" y="185"/>
                  </a:lnTo>
                  <a:lnTo>
                    <a:pt x="184" y="365"/>
                  </a:lnTo>
                  <a:lnTo>
                    <a:pt x="368"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4815313" y="3595606"/>
              <a:ext cx="34948" cy="34950"/>
            </a:xfrm>
            <a:custGeom>
              <a:rect b="b" l="l" r="r" t="t"/>
              <a:pathLst>
                <a:path extrusionOk="0" h="369" w="369">
                  <a:moveTo>
                    <a:pt x="185" y="1"/>
                  </a:moveTo>
                  <a:lnTo>
                    <a:pt x="1" y="185"/>
                  </a:lnTo>
                  <a:lnTo>
                    <a:pt x="185" y="369"/>
                  </a:lnTo>
                  <a:lnTo>
                    <a:pt x="369"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4942794" y="2880879"/>
              <a:ext cx="34664" cy="34666"/>
            </a:xfrm>
            <a:custGeom>
              <a:rect b="b" l="l" r="r" t="t"/>
              <a:pathLst>
                <a:path extrusionOk="0" h="366" w="366">
                  <a:moveTo>
                    <a:pt x="185" y="1"/>
                  </a:moveTo>
                  <a:lnTo>
                    <a:pt x="1" y="181"/>
                  </a:lnTo>
                  <a:lnTo>
                    <a:pt x="185" y="365"/>
                  </a:lnTo>
                  <a:lnTo>
                    <a:pt x="365" y="181"/>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993085" y="2880879"/>
              <a:ext cx="34285" cy="34666"/>
            </a:xfrm>
            <a:custGeom>
              <a:rect b="b" l="l" r="r" t="t"/>
              <a:pathLst>
                <a:path extrusionOk="0" h="366" w="362">
                  <a:moveTo>
                    <a:pt x="181" y="1"/>
                  </a:moveTo>
                  <a:lnTo>
                    <a:pt x="0" y="181"/>
                  </a:lnTo>
                  <a:lnTo>
                    <a:pt x="181" y="365"/>
                  </a:lnTo>
                  <a:lnTo>
                    <a:pt x="361"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042998" y="2880879"/>
              <a:ext cx="34569" cy="34666"/>
            </a:xfrm>
            <a:custGeom>
              <a:rect b="b" l="l" r="r" t="t"/>
              <a:pathLst>
                <a:path extrusionOk="0" h="366" w="365">
                  <a:moveTo>
                    <a:pt x="180" y="1"/>
                  </a:moveTo>
                  <a:lnTo>
                    <a:pt x="0" y="181"/>
                  </a:lnTo>
                  <a:lnTo>
                    <a:pt x="180" y="365"/>
                  </a:lnTo>
                  <a:lnTo>
                    <a:pt x="365" y="181"/>
                  </a:lnTo>
                  <a:lnTo>
                    <a:pt x="180"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092531" y="2880879"/>
              <a:ext cx="34569" cy="34666"/>
            </a:xfrm>
            <a:custGeom>
              <a:rect b="b" l="l" r="r" t="t"/>
              <a:pathLst>
                <a:path extrusionOk="0" h="366" w="365">
                  <a:moveTo>
                    <a:pt x="181" y="1"/>
                  </a:moveTo>
                  <a:lnTo>
                    <a:pt x="0"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5142728" y="2880879"/>
              <a:ext cx="34664" cy="34287"/>
            </a:xfrm>
            <a:custGeom>
              <a:rect b="b" l="l" r="r" t="t"/>
              <a:pathLst>
                <a:path extrusionOk="0" h="362" w="366">
                  <a:moveTo>
                    <a:pt x="181" y="1"/>
                  </a:moveTo>
                  <a:lnTo>
                    <a:pt x="1" y="181"/>
                  </a:lnTo>
                  <a:lnTo>
                    <a:pt x="181" y="362"/>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5192641" y="2880879"/>
              <a:ext cx="34664" cy="34666"/>
            </a:xfrm>
            <a:custGeom>
              <a:rect b="b" l="l" r="r" t="t"/>
              <a:pathLst>
                <a:path extrusionOk="0" h="366" w="366">
                  <a:moveTo>
                    <a:pt x="181" y="1"/>
                  </a:moveTo>
                  <a:lnTo>
                    <a:pt x="1"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5242553" y="2880879"/>
              <a:ext cx="34664" cy="34666"/>
            </a:xfrm>
            <a:custGeom>
              <a:rect b="b" l="l" r="r" t="t"/>
              <a:pathLst>
                <a:path extrusionOk="0" h="366" w="366">
                  <a:moveTo>
                    <a:pt x="185" y="1"/>
                  </a:moveTo>
                  <a:lnTo>
                    <a:pt x="1" y="181"/>
                  </a:lnTo>
                  <a:lnTo>
                    <a:pt x="185" y="365"/>
                  </a:lnTo>
                  <a:lnTo>
                    <a:pt x="365" y="181"/>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292466" y="2880879"/>
              <a:ext cx="34569" cy="34666"/>
            </a:xfrm>
            <a:custGeom>
              <a:rect b="b" l="l" r="r" t="t"/>
              <a:pathLst>
                <a:path extrusionOk="0" h="366" w="365">
                  <a:moveTo>
                    <a:pt x="184" y="1"/>
                  </a:moveTo>
                  <a:lnTo>
                    <a:pt x="0" y="181"/>
                  </a:lnTo>
                  <a:lnTo>
                    <a:pt x="184" y="365"/>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5342662" y="2880879"/>
              <a:ext cx="34285" cy="34666"/>
            </a:xfrm>
            <a:custGeom>
              <a:rect b="b" l="l" r="r" t="t"/>
              <a:pathLst>
                <a:path extrusionOk="0" h="366" w="362">
                  <a:moveTo>
                    <a:pt x="181" y="1"/>
                  </a:moveTo>
                  <a:lnTo>
                    <a:pt x="1" y="181"/>
                  </a:lnTo>
                  <a:lnTo>
                    <a:pt x="181" y="365"/>
                  </a:lnTo>
                  <a:lnTo>
                    <a:pt x="362"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5392291" y="2880879"/>
              <a:ext cx="34569" cy="34666"/>
            </a:xfrm>
            <a:custGeom>
              <a:rect b="b" l="l" r="r" t="t"/>
              <a:pathLst>
                <a:path extrusionOk="0" h="366" w="365">
                  <a:moveTo>
                    <a:pt x="181" y="1"/>
                  </a:moveTo>
                  <a:lnTo>
                    <a:pt x="0"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5442488" y="2880879"/>
              <a:ext cx="34664" cy="34666"/>
            </a:xfrm>
            <a:custGeom>
              <a:rect b="b" l="l" r="r" t="t"/>
              <a:pathLst>
                <a:path extrusionOk="0" h="366" w="366">
                  <a:moveTo>
                    <a:pt x="181" y="1"/>
                  </a:moveTo>
                  <a:lnTo>
                    <a:pt x="1"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5492400" y="2880879"/>
              <a:ext cx="34664" cy="34287"/>
            </a:xfrm>
            <a:custGeom>
              <a:rect b="b" l="l" r="r" t="t"/>
              <a:pathLst>
                <a:path extrusionOk="0" h="362" w="366">
                  <a:moveTo>
                    <a:pt x="181" y="1"/>
                  </a:moveTo>
                  <a:lnTo>
                    <a:pt x="1" y="181"/>
                  </a:lnTo>
                  <a:lnTo>
                    <a:pt x="181" y="362"/>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542313" y="2880879"/>
              <a:ext cx="34569" cy="34666"/>
            </a:xfrm>
            <a:custGeom>
              <a:rect b="b" l="l" r="r" t="t"/>
              <a:pathLst>
                <a:path extrusionOk="0" h="366" w="365">
                  <a:moveTo>
                    <a:pt x="181" y="1"/>
                  </a:moveTo>
                  <a:lnTo>
                    <a:pt x="0"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592225" y="2880879"/>
              <a:ext cx="34569" cy="34666"/>
            </a:xfrm>
            <a:custGeom>
              <a:rect b="b" l="l" r="r" t="t"/>
              <a:pathLst>
                <a:path extrusionOk="0" h="366" w="365">
                  <a:moveTo>
                    <a:pt x="184" y="1"/>
                  </a:moveTo>
                  <a:lnTo>
                    <a:pt x="0" y="181"/>
                  </a:lnTo>
                  <a:lnTo>
                    <a:pt x="184" y="365"/>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42138" y="2880879"/>
              <a:ext cx="34569" cy="34666"/>
            </a:xfrm>
            <a:custGeom>
              <a:rect b="b" l="l" r="r" t="t"/>
              <a:pathLst>
                <a:path extrusionOk="0" h="366" w="365">
                  <a:moveTo>
                    <a:pt x="184" y="1"/>
                  </a:moveTo>
                  <a:lnTo>
                    <a:pt x="0" y="181"/>
                  </a:lnTo>
                  <a:lnTo>
                    <a:pt x="184" y="365"/>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692051" y="2880879"/>
              <a:ext cx="34569" cy="34666"/>
            </a:xfrm>
            <a:custGeom>
              <a:rect b="b" l="l" r="r" t="t"/>
              <a:pathLst>
                <a:path extrusionOk="0" h="366" w="365">
                  <a:moveTo>
                    <a:pt x="181" y="1"/>
                  </a:moveTo>
                  <a:lnTo>
                    <a:pt x="0"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5741868" y="2880879"/>
              <a:ext cx="34664" cy="34666"/>
            </a:xfrm>
            <a:custGeom>
              <a:rect b="b" l="l" r="r" t="t"/>
              <a:pathLst>
                <a:path extrusionOk="0" h="366" w="366">
                  <a:moveTo>
                    <a:pt x="181" y="1"/>
                  </a:moveTo>
                  <a:lnTo>
                    <a:pt x="1"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792160" y="2880879"/>
              <a:ext cx="34569" cy="34666"/>
            </a:xfrm>
            <a:custGeom>
              <a:rect b="b" l="l" r="r" t="t"/>
              <a:pathLst>
                <a:path extrusionOk="0" h="366" w="365">
                  <a:moveTo>
                    <a:pt x="181" y="1"/>
                  </a:moveTo>
                  <a:lnTo>
                    <a:pt x="0"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5842072" y="2880879"/>
              <a:ext cx="34569" cy="34287"/>
            </a:xfrm>
            <a:custGeom>
              <a:rect b="b" l="l" r="r" t="t"/>
              <a:pathLst>
                <a:path extrusionOk="0" h="362" w="365">
                  <a:moveTo>
                    <a:pt x="181" y="1"/>
                  </a:moveTo>
                  <a:lnTo>
                    <a:pt x="0" y="181"/>
                  </a:lnTo>
                  <a:lnTo>
                    <a:pt x="181" y="362"/>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5891985" y="2880879"/>
              <a:ext cx="34569" cy="34666"/>
            </a:xfrm>
            <a:custGeom>
              <a:rect b="b" l="l" r="r" t="t"/>
              <a:pathLst>
                <a:path extrusionOk="0" h="366" w="365">
                  <a:moveTo>
                    <a:pt x="184" y="1"/>
                  </a:moveTo>
                  <a:lnTo>
                    <a:pt x="0" y="181"/>
                  </a:lnTo>
                  <a:lnTo>
                    <a:pt x="184" y="365"/>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941898" y="2880879"/>
              <a:ext cx="34569" cy="34666"/>
            </a:xfrm>
            <a:custGeom>
              <a:rect b="b" l="l" r="r" t="t"/>
              <a:pathLst>
                <a:path extrusionOk="0" h="366" w="365">
                  <a:moveTo>
                    <a:pt x="184" y="1"/>
                  </a:moveTo>
                  <a:lnTo>
                    <a:pt x="0" y="181"/>
                  </a:lnTo>
                  <a:lnTo>
                    <a:pt x="184" y="365"/>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991715" y="2880879"/>
              <a:ext cx="34285" cy="34666"/>
            </a:xfrm>
            <a:custGeom>
              <a:rect b="b" l="l" r="r" t="t"/>
              <a:pathLst>
                <a:path extrusionOk="0" h="366" w="362">
                  <a:moveTo>
                    <a:pt x="181" y="1"/>
                  </a:moveTo>
                  <a:lnTo>
                    <a:pt x="1" y="185"/>
                  </a:lnTo>
                  <a:lnTo>
                    <a:pt x="181" y="365"/>
                  </a:lnTo>
                  <a:lnTo>
                    <a:pt x="362"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6041628" y="2880879"/>
              <a:ext cx="34664" cy="34666"/>
            </a:xfrm>
            <a:custGeom>
              <a:rect b="b" l="l" r="r" t="t"/>
              <a:pathLst>
                <a:path extrusionOk="0" h="366" w="366">
                  <a:moveTo>
                    <a:pt x="181" y="1"/>
                  </a:moveTo>
                  <a:lnTo>
                    <a:pt x="1"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6091919" y="2880879"/>
              <a:ext cx="34569" cy="34666"/>
            </a:xfrm>
            <a:custGeom>
              <a:rect b="b" l="l" r="r" t="t"/>
              <a:pathLst>
                <a:path extrusionOk="0" h="366" w="365">
                  <a:moveTo>
                    <a:pt x="181" y="1"/>
                  </a:moveTo>
                  <a:lnTo>
                    <a:pt x="0"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6141832" y="2880879"/>
              <a:ext cx="34569" cy="34666"/>
            </a:xfrm>
            <a:custGeom>
              <a:rect b="b" l="l" r="r" t="t"/>
              <a:pathLst>
                <a:path extrusionOk="0" h="366" w="365">
                  <a:moveTo>
                    <a:pt x="181" y="1"/>
                  </a:moveTo>
                  <a:lnTo>
                    <a:pt x="0"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6191745" y="2880879"/>
              <a:ext cx="34569" cy="34287"/>
            </a:xfrm>
            <a:custGeom>
              <a:rect b="b" l="l" r="r" t="t"/>
              <a:pathLst>
                <a:path extrusionOk="0" h="362" w="365">
                  <a:moveTo>
                    <a:pt x="181" y="1"/>
                  </a:moveTo>
                  <a:lnTo>
                    <a:pt x="0" y="181"/>
                  </a:lnTo>
                  <a:lnTo>
                    <a:pt x="181" y="362"/>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6241657" y="2880879"/>
              <a:ext cx="34569" cy="34666"/>
            </a:xfrm>
            <a:custGeom>
              <a:rect b="b" l="l" r="r" t="t"/>
              <a:pathLst>
                <a:path extrusionOk="0" h="366" w="365">
                  <a:moveTo>
                    <a:pt x="184" y="1"/>
                  </a:moveTo>
                  <a:lnTo>
                    <a:pt x="0" y="181"/>
                  </a:lnTo>
                  <a:lnTo>
                    <a:pt x="184" y="365"/>
                  </a:lnTo>
                  <a:lnTo>
                    <a:pt x="364"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6291191" y="2880879"/>
              <a:ext cx="34569" cy="34666"/>
            </a:xfrm>
            <a:custGeom>
              <a:rect b="b" l="l" r="r" t="t"/>
              <a:pathLst>
                <a:path extrusionOk="0" h="366" w="365">
                  <a:moveTo>
                    <a:pt x="184" y="1"/>
                  </a:moveTo>
                  <a:lnTo>
                    <a:pt x="0" y="185"/>
                  </a:lnTo>
                  <a:lnTo>
                    <a:pt x="184" y="365"/>
                  </a:lnTo>
                  <a:lnTo>
                    <a:pt x="365"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6341388" y="2880879"/>
              <a:ext cx="34285" cy="34666"/>
            </a:xfrm>
            <a:custGeom>
              <a:rect b="b" l="l" r="r" t="t"/>
              <a:pathLst>
                <a:path extrusionOk="0" h="366" w="362">
                  <a:moveTo>
                    <a:pt x="181" y="1"/>
                  </a:moveTo>
                  <a:lnTo>
                    <a:pt x="1" y="185"/>
                  </a:lnTo>
                  <a:lnTo>
                    <a:pt x="181" y="365"/>
                  </a:lnTo>
                  <a:lnTo>
                    <a:pt x="362"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6391679" y="2880879"/>
              <a:ext cx="34285" cy="34287"/>
            </a:xfrm>
            <a:custGeom>
              <a:rect b="b" l="l" r="r" t="t"/>
              <a:pathLst>
                <a:path extrusionOk="0" h="362" w="362">
                  <a:moveTo>
                    <a:pt x="181" y="1"/>
                  </a:moveTo>
                  <a:lnTo>
                    <a:pt x="0" y="181"/>
                  </a:lnTo>
                  <a:lnTo>
                    <a:pt x="181" y="362"/>
                  </a:lnTo>
                  <a:lnTo>
                    <a:pt x="361"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41592" y="2880879"/>
              <a:ext cx="34285" cy="34666"/>
            </a:xfrm>
            <a:custGeom>
              <a:rect b="b" l="l" r="r" t="t"/>
              <a:pathLst>
                <a:path extrusionOk="0" h="366" w="362">
                  <a:moveTo>
                    <a:pt x="181" y="1"/>
                  </a:moveTo>
                  <a:lnTo>
                    <a:pt x="0" y="181"/>
                  </a:lnTo>
                  <a:lnTo>
                    <a:pt x="181" y="365"/>
                  </a:lnTo>
                  <a:lnTo>
                    <a:pt x="361"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91504" y="2880879"/>
              <a:ext cx="34569" cy="34666"/>
            </a:xfrm>
            <a:custGeom>
              <a:rect b="b" l="l" r="r" t="t"/>
              <a:pathLst>
                <a:path extrusionOk="0" h="366" w="365">
                  <a:moveTo>
                    <a:pt x="180" y="1"/>
                  </a:moveTo>
                  <a:lnTo>
                    <a:pt x="0" y="181"/>
                  </a:lnTo>
                  <a:lnTo>
                    <a:pt x="180" y="365"/>
                  </a:lnTo>
                  <a:lnTo>
                    <a:pt x="365" y="181"/>
                  </a:lnTo>
                  <a:lnTo>
                    <a:pt x="180"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943172" y="2943771"/>
              <a:ext cx="34569" cy="34287"/>
            </a:xfrm>
            <a:custGeom>
              <a:rect b="b" l="l" r="r" t="t"/>
              <a:pathLst>
                <a:path extrusionOk="0" h="362" w="365">
                  <a:moveTo>
                    <a:pt x="184" y="1"/>
                  </a:moveTo>
                  <a:lnTo>
                    <a:pt x="0" y="181"/>
                  </a:lnTo>
                  <a:lnTo>
                    <a:pt x="184" y="362"/>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4993085" y="2943771"/>
              <a:ext cx="34569" cy="34287"/>
            </a:xfrm>
            <a:custGeom>
              <a:rect b="b" l="l" r="r" t="t"/>
              <a:pathLst>
                <a:path extrusionOk="0" h="362" w="365">
                  <a:moveTo>
                    <a:pt x="184" y="1"/>
                  </a:moveTo>
                  <a:lnTo>
                    <a:pt x="0" y="181"/>
                  </a:lnTo>
                  <a:lnTo>
                    <a:pt x="184" y="362"/>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5193019" y="2943486"/>
              <a:ext cx="34569" cy="34571"/>
            </a:xfrm>
            <a:custGeom>
              <a:rect b="b" l="l" r="r" t="t"/>
              <a:pathLst>
                <a:path extrusionOk="0" h="365" w="365">
                  <a:moveTo>
                    <a:pt x="181" y="0"/>
                  </a:moveTo>
                  <a:lnTo>
                    <a:pt x="0"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5242932" y="2943486"/>
              <a:ext cx="34569" cy="34571"/>
            </a:xfrm>
            <a:custGeom>
              <a:rect b="b" l="l" r="r" t="t"/>
              <a:pathLst>
                <a:path extrusionOk="0" h="365" w="365">
                  <a:moveTo>
                    <a:pt x="184" y="0"/>
                  </a:moveTo>
                  <a:lnTo>
                    <a:pt x="0" y="184"/>
                  </a:lnTo>
                  <a:lnTo>
                    <a:pt x="184" y="365"/>
                  </a:lnTo>
                  <a:lnTo>
                    <a:pt x="365"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5292845" y="2943486"/>
              <a:ext cx="34569" cy="34571"/>
            </a:xfrm>
            <a:custGeom>
              <a:rect b="b" l="l" r="r" t="t"/>
              <a:pathLst>
                <a:path extrusionOk="0" h="365" w="365">
                  <a:moveTo>
                    <a:pt x="184" y="0"/>
                  </a:moveTo>
                  <a:lnTo>
                    <a:pt x="0" y="184"/>
                  </a:lnTo>
                  <a:lnTo>
                    <a:pt x="184" y="365"/>
                  </a:lnTo>
                  <a:lnTo>
                    <a:pt x="365"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5342662" y="2943771"/>
              <a:ext cx="34664" cy="34287"/>
            </a:xfrm>
            <a:custGeom>
              <a:rect b="b" l="l" r="r" t="t"/>
              <a:pathLst>
                <a:path extrusionOk="0" h="362" w="366">
                  <a:moveTo>
                    <a:pt x="185" y="1"/>
                  </a:moveTo>
                  <a:lnTo>
                    <a:pt x="1" y="181"/>
                  </a:lnTo>
                  <a:lnTo>
                    <a:pt x="185" y="362"/>
                  </a:lnTo>
                  <a:lnTo>
                    <a:pt x="365" y="181"/>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5392575" y="2943771"/>
              <a:ext cx="34285" cy="34666"/>
            </a:xfrm>
            <a:custGeom>
              <a:rect b="b" l="l" r="r" t="t"/>
              <a:pathLst>
                <a:path extrusionOk="0" h="366" w="362">
                  <a:moveTo>
                    <a:pt x="181" y="1"/>
                  </a:moveTo>
                  <a:lnTo>
                    <a:pt x="1" y="181"/>
                  </a:lnTo>
                  <a:lnTo>
                    <a:pt x="181" y="365"/>
                  </a:lnTo>
                  <a:lnTo>
                    <a:pt x="362"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5442867" y="2943486"/>
              <a:ext cx="34285" cy="34571"/>
            </a:xfrm>
            <a:custGeom>
              <a:rect b="b" l="l" r="r" t="t"/>
              <a:pathLst>
                <a:path extrusionOk="0" h="365" w="362">
                  <a:moveTo>
                    <a:pt x="181" y="0"/>
                  </a:moveTo>
                  <a:lnTo>
                    <a:pt x="0" y="184"/>
                  </a:lnTo>
                  <a:lnTo>
                    <a:pt x="181" y="365"/>
                  </a:lnTo>
                  <a:lnTo>
                    <a:pt x="361"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92779" y="2943486"/>
              <a:ext cx="34569" cy="34571"/>
            </a:xfrm>
            <a:custGeom>
              <a:rect b="b" l="l" r="r" t="t"/>
              <a:pathLst>
                <a:path extrusionOk="0" h="365" w="365">
                  <a:moveTo>
                    <a:pt x="181" y="0"/>
                  </a:moveTo>
                  <a:lnTo>
                    <a:pt x="0"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542692" y="2943486"/>
              <a:ext cx="34569" cy="34571"/>
            </a:xfrm>
            <a:custGeom>
              <a:rect b="b" l="l" r="r" t="t"/>
              <a:pathLst>
                <a:path extrusionOk="0" h="365" w="365">
                  <a:moveTo>
                    <a:pt x="181" y="0"/>
                  </a:moveTo>
                  <a:lnTo>
                    <a:pt x="0"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592510" y="2943486"/>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5642422" y="2943486"/>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5792539" y="2943486"/>
              <a:ext cx="34569" cy="34571"/>
            </a:xfrm>
            <a:custGeom>
              <a:rect b="b" l="l" r="r" t="t"/>
              <a:pathLst>
                <a:path extrusionOk="0" h="365" w="365">
                  <a:moveTo>
                    <a:pt x="181" y="0"/>
                  </a:moveTo>
                  <a:lnTo>
                    <a:pt x="0"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5842357" y="2943486"/>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5892269" y="2943486"/>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5942182" y="2943486"/>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5991715" y="2943771"/>
              <a:ext cx="34664" cy="34666"/>
            </a:xfrm>
            <a:custGeom>
              <a:rect b="b" l="l" r="r" t="t"/>
              <a:pathLst>
                <a:path extrusionOk="0" h="366" w="366">
                  <a:moveTo>
                    <a:pt x="185" y="1"/>
                  </a:moveTo>
                  <a:lnTo>
                    <a:pt x="1" y="181"/>
                  </a:lnTo>
                  <a:lnTo>
                    <a:pt x="185" y="365"/>
                  </a:lnTo>
                  <a:lnTo>
                    <a:pt x="365" y="181"/>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6042007" y="2943771"/>
              <a:ext cx="34285" cy="34666"/>
            </a:xfrm>
            <a:custGeom>
              <a:rect b="b" l="l" r="r" t="t"/>
              <a:pathLst>
                <a:path extrusionOk="0" h="366" w="362">
                  <a:moveTo>
                    <a:pt x="181" y="1"/>
                  </a:moveTo>
                  <a:lnTo>
                    <a:pt x="0" y="181"/>
                  </a:lnTo>
                  <a:lnTo>
                    <a:pt x="181" y="365"/>
                  </a:lnTo>
                  <a:lnTo>
                    <a:pt x="361"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6092204" y="2943486"/>
              <a:ext cx="34285" cy="34571"/>
            </a:xfrm>
            <a:custGeom>
              <a:rect b="b" l="l" r="r" t="t"/>
              <a:pathLst>
                <a:path extrusionOk="0" h="365" w="362">
                  <a:moveTo>
                    <a:pt x="181" y="0"/>
                  </a:moveTo>
                  <a:lnTo>
                    <a:pt x="1" y="184"/>
                  </a:lnTo>
                  <a:lnTo>
                    <a:pt x="181" y="365"/>
                  </a:lnTo>
                  <a:lnTo>
                    <a:pt x="362"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6142116" y="2943486"/>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6192029" y="2943486"/>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6241941" y="2943486"/>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441876" y="2943486"/>
              <a:ext cx="34285" cy="34571"/>
            </a:xfrm>
            <a:custGeom>
              <a:rect b="b" l="l" r="r" t="t"/>
              <a:pathLst>
                <a:path extrusionOk="0" h="365" w="362">
                  <a:moveTo>
                    <a:pt x="181" y="0"/>
                  </a:moveTo>
                  <a:lnTo>
                    <a:pt x="1" y="184"/>
                  </a:lnTo>
                  <a:lnTo>
                    <a:pt x="181" y="365"/>
                  </a:lnTo>
                  <a:lnTo>
                    <a:pt x="362"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6491788" y="2943486"/>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4942794" y="3006662"/>
              <a:ext cx="34664" cy="34666"/>
            </a:xfrm>
            <a:custGeom>
              <a:rect b="b" l="l" r="r" t="t"/>
              <a:pathLst>
                <a:path extrusionOk="0" h="366" w="366">
                  <a:moveTo>
                    <a:pt x="185" y="1"/>
                  </a:moveTo>
                  <a:lnTo>
                    <a:pt x="1" y="185"/>
                  </a:lnTo>
                  <a:lnTo>
                    <a:pt x="185" y="365"/>
                  </a:lnTo>
                  <a:lnTo>
                    <a:pt x="365"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4993085" y="3006662"/>
              <a:ext cx="34285" cy="34666"/>
            </a:xfrm>
            <a:custGeom>
              <a:rect b="b" l="l" r="r" t="t"/>
              <a:pathLst>
                <a:path extrusionOk="0" h="366" w="362">
                  <a:moveTo>
                    <a:pt x="181" y="1"/>
                  </a:moveTo>
                  <a:lnTo>
                    <a:pt x="0" y="185"/>
                  </a:lnTo>
                  <a:lnTo>
                    <a:pt x="181" y="365"/>
                  </a:lnTo>
                  <a:lnTo>
                    <a:pt x="361"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5192641" y="3006662"/>
              <a:ext cx="34664" cy="34666"/>
            </a:xfrm>
            <a:custGeom>
              <a:rect b="b" l="l" r="r" t="t"/>
              <a:pathLst>
                <a:path extrusionOk="0" h="366" w="366">
                  <a:moveTo>
                    <a:pt x="185" y="1"/>
                  </a:moveTo>
                  <a:lnTo>
                    <a:pt x="1" y="185"/>
                  </a:lnTo>
                  <a:lnTo>
                    <a:pt x="185" y="365"/>
                  </a:lnTo>
                  <a:lnTo>
                    <a:pt x="365"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5242553" y="3006662"/>
              <a:ext cx="34664" cy="34666"/>
            </a:xfrm>
            <a:custGeom>
              <a:rect b="b" l="l" r="r" t="t"/>
              <a:pathLst>
                <a:path extrusionOk="0" h="366" w="366">
                  <a:moveTo>
                    <a:pt x="185" y="1"/>
                  </a:moveTo>
                  <a:lnTo>
                    <a:pt x="1" y="185"/>
                  </a:lnTo>
                  <a:lnTo>
                    <a:pt x="185" y="365"/>
                  </a:lnTo>
                  <a:lnTo>
                    <a:pt x="365"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5292466" y="3006662"/>
              <a:ext cx="34569" cy="34666"/>
            </a:xfrm>
            <a:custGeom>
              <a:rect b="b" l="l" r="r" t="t"/>
              <a:pathLst>
                <a:path extrusionOk="0" h="366" w="365">
                  <a:moveTo>
                    <a:pt x="184" y="1"/>
                  </a:moveTo>
                  <a:lnTo>
                    <a:pt x="0" y="185"/>
                  </a:lnTo>
                  <a:lnTo>
                    <a:pt x="184" y="365"/>
                  </a:lnTo>
                  <a:lnTo>
                    <a:pt x="365"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5342662" y="3006662"/>
              <a:ext cx="34285" cy="34666"/>
            </a:xfrm>
            <a:custGeom>
              <a:rect b="b" l="l" r="r" t="t"/>
              <a:pathLst>
                <a:path extrusionOk="0" h="366" w="362">
                  <a:moveTo>
                    <a:pt x="181" y="1"/>
                  </a:moveTo>
                  <a:lnTo>
                    <a:pt x="1" y="185"/>
                  </a:lnTo>
                  <a:lnTo>
                    <a:pt x="181" y="365"/>
                  </a:lnTo>
                  <a:lnTo>
                    <a:pt x="362"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5392291" y="3007041"/>
              <a:ext cx="34569" cy="34571"/>
            </a:xfrm>
            <a:custGeom>
              <a:rect b="b" l="l" r="r" t="t"/>
              <a:pathLst>
                <a:path extrusionOk="0" h="365" w="365">
                  <a:moveTo>
                    <a:pt x="181" y="0"/>
                  </a:moveTo>
                  <a:lnTo>
                    <a:pt x="0"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5442488" y="3006662"/>
              <a:ext cx="34664" cy="34666"/>
            </a:xfrm>
            <a:custGeom>
              <a:rect b="b" l="l" r="r" t="t"/>
              <a:pathLst>
                <a:path extrusionOk="0" h="366" w="366">
                  <a:moveTo>
                    <a:pt x="181" y="1"/>
                  </a:moveTo>
                  <a:lnTo>
                    <a:pt x="1"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5492400" y="3006662"/>
              <a:ext cx="34664" cy="34666"/>
            </a:xfrm>
            <a:custGeom>
              <a:rect b="b" l="l" r="r" t="t"/>
              <a:pathLst>
                <a:path extrusionOk="0" h="366" w="366">
                  <a:moveTo>
                    <a:pt x="181" y="1"/>
                  </a:moveTo>
                  <a:lnTo>
                    <a:pt x="1"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5542313" y="3006662"/>
              <a:ext cx="34569" cy="34666"/>
            </a:xfrm>
            <a:custGeom>
              <a:rect b="b" l="l" r="r" t="t"/>
              <a:pathLst>
                <a:path extrusionOk="0" h="366" w="365">
                  <a:moveTo>
                    <a:pt x="185" y="1"/>
                  </a:moveTo>
                  <a:lnTo>
                    <a:pt x="0" y="185"/>
                  </a:lnTo>
                  <a:lnTo>
                    <a:pt x="185" y="365"/>
                  </a:lnTo>
                  <a:lnTo>
                    <a:pt x="365"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5891985" y="3006662"/>
              <a:ext cx="34569" cy="34666"/>
            </a:xfrm>
            <a:custGeom>
              <a:rect b="b" l="l" r="r" t="t"/>
              <a:pathLst>
                <a:path extrusionOk="0" h="366" w="365">
                  <a:moveTo>
                    <a:pt x="184" y="1"/>
                  </a:moveTo>
                  <a:lnTo>
                    <a:pt x="0" y="185"/>
                  </a:lnTo>
                  <a:lnTo>
                    <a:pt x="184" y="365"/>
                  </a:lnTo>
                  <a:lnTo>
                    <a:pt x="365"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5941898" y="3006662"/>
              <a:ext cx="34569" cy="34666"/>
            </a:xfrm>
            <a:custGeom>
              <a:rect b="b" l="l" r="r" t="t"/>
              <a:pathLst>
                <a:path extrusionOk="0" h="366" w="365">
                  <a:moveTo>
                    <a:pt x="184" y="1"/>
                  </a:moveTo>
                  <a:lnTo>
                    <a:pt x="0" y="185"/>
                  </a:lnTo>
                  <a:lnTo>
                    <a:pt x="184" y="365"/>
                  </a:lnTo>
                  <a:lnTo>
                    <a:pt x="365"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5991715" y="3007041"/>
              <a:ext cx="34285" cy="34571"/>
            </a:xfrm>
            <a:custGeom>
              <a:rect b="b" l="l" r="r" t="t"/>
              <a:pathLst>
                <a:path extrusionOk="0" h="365" w="362">
                  <a:moveTo>
                    <a:pt x="181" y="0"/>
                  </a:moveTo>
                  <a:lnTo>
                    <a:pt x="1" y="181"/>
                  </a:lnTo>
                  <a:lnTo>
                    <a:pt x="181" y="365"/>
                  </a:lnTo>
                  <a:lnTo>
                    <a:pt x="362"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6041628" y="3007041"/>
              <a:ext cx="34285" cy="34571"/>
            </a:xfrm>
            <a:custGeom>
              <a:rect b="b" l="l" r="r" t="t"/>
              <a:pathLst>
                <a:path extrusionOk="0" h="365" w="362">
                  <a:moveTo>
                    <a:pt x="181" y="0"/>
                  </a:moveTo>
                  <a:lnTo>
                    <a:pt x="1" y="181"/>
                  </a:lnTo>
                  <a:lnTo>
                    <a:pt x="181" y="365"/>
                  </a:lnTo>
                  <a:lnTo>
                    <a:pt x="362"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6091919" y="3006662"/>
              <a:ext cx="34285" cy="34666"/>
            </a:xfrm>
            <a:custGeom>
              <a:rect b="b" l="l" r="r" t="t"/>
              <a:pathLst>
                <a:path extrusionOk="0" h="366" w="362">
                  <a:moveTo>
                    <a:pt x="181" y="1"/>
                  </a:moveTo>
                  <a:lnTo>
                    <a:pt x="0" y="185"/>
                  </a:lnTo>
                  <a:lnTo>
                    <a:pt x="181" y="365"/>
                  </a:lnTo>
                  <a:lnTo>
                    <a:pt x="361"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6141832" y="3006662"/>
              <a:ext cx="34569" cy="34666"/>
            </a:xfrm>
            <a:custGeom>
              <a:rect b="b" l="l" r="r" t="t"/>
              <a:pathLst>
                <a:path extrusionOk="0" h="366" w="365">
                  <a:moveTo>
                    <a:pt x="181" y="1"/>
                  </a:moveTo>
                  <a:lnTo>
                    <a:pt x="0"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6191745" y="3006662"/>
              <a:ext cx="34569" cy="34666"/>
            </a:xfrm>
            <a:custGeom>
              <a:rect b="b" l="l" r="r" t="t"/>
              <a:pathLst>
                <a:path extrusionOk="0" h="366" w="365">
                  <a:moveTo>
                    <a:pt x="181" y="1"/>
                  </a:moveTo>
                  <a:lnTo>
                    <a:pt x="0"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6241657" y="3006662"/>
              <a:ext cx="34569" cy="34666"/>
            </a:xfrm>
            <a:custGeom>
              <a:rect b="b" l="l" r="r" t="t"/>
              <a:pathLst>
                <a:path extrusionOk="0" h="366" w="365">
                  <a:moveTo>
                    <a:pt x="184" y="1"/>
                  </a:moveTo>
                  <a:lnTo>
                    <a:pt x="0" y="185"/>
                  </a:lnTo>
                  <a:lnTo>
                    <a:pt x="184" y="365"/>
                  </a:lnTo>
                  <a:lnTo>
                    <a:pt x="364"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6441592" y="3006662"/>
              <a:ext cx="34285" cy="34666"/>
            </a:xfrm>
            <a:custGeom>
              <a:rect b="b" l="l" r="r" t="t"/>
              <a:pathLst>
                <a:path extrusionOk="0" h="366" w="362">
                  <a:moveTo>
                    <a:pt x="181" y="1"/>
                  </a:moveTo>
                  <a:lnTo>
                    <a:pt x="0" y="185"/>
                  </a:lnTo>
                  <a:lnTo>
                    <a:pt x="181" y="365"/>
                  </a:lnTo>
                  <a:lnTo>
                    <a:pt x="361"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6491504" y="3006662"/>
              <a:ext cx="34569" cy="34666"/>
            </a:xfrm>
            <a:custGeom>
              <a:rect b="b" l="l" r="r" t="t"/>
              <a:pathLst>
                <a:path extrusionOk="0" h="366" w="365">
                  <a:moveTo>
                    <a:pt x="180" y="1"/>
                  </a:moveTo>
                  <a:lnTo>
                    <a:pt x="0" y="185"/>
                  </a:lnTo>
                  <a:lnTo>
                    <a:pt x="180" y="365"/>
                  </a:lnTo>
                  <a:lnTo>
                    <a:pt x="365" y="185"/>
                  </a:lnTo>
                  <a:lnTo>
                    <a:pt x="180"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4943172" y="3069553"/>
              <a:ext cx="34569" cy="34666"/>
            </a:xfrm>
            <a:custGeom>
              <a:rect b="b" l="l" r="r" t="t"/>
              <a:pathLst>
                <a:path extrusionOk="0" h="366" w="365">
                  <a:moveTo>
                    <a:pt x="184" y="1"/>
                  </a:moveTo>
                  <a:lnTo>
                    <a:pt x="0" y="181"/>
                  </a:lnTo>
                  <a:lnTo>
                    <a:pt x="184" y="365"/>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4993085" y="3069553"/>
              <a:ext cx="34569" cy="34666"/>
            </a:xfrm>
            <a:custGeom>
              <a:rect b="b" l="l" r="r" t="t"/>
              <a:pathLst>
                <a:path extrusionOk="0" h="366" w="365">
                  <a:moveTo>
                    <a:pt x="184" y="1"/>
                  </a:moveTo>
                  <a:lnTo>
                    <a:pt x="0" y="181"/>
                  </a:lnTo>
                  <a:lnTo>
                    <a:pt x="184" y="365"/>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5193019" y="3069553"/>
              <a:ext cx="34569" cy="34666"/>
            </a:xfrm>
            <a:custGeom>
              <a:rect b="b" l="l" r="r" t="t"/>
              <a:pathLst>
                <a:path extrusionOk="0" h="366" w="365">
                  <a:moveTo>
                    <a:pt x="181" y="1"/>
                  </a:moveTo>
                  <a:lnTo>
                    <a:pt x="0"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5242932" y="3069553"/>
              <a:ext cx="34569" cy="34666"/>
            </a:xfrm>
            <a:custGeom>
              <a:rect b="b" l="l" r="r" t="t"/>
              <a:pathLst>
                <a:path extrusionOk="0" h="366" w="365">
                  <a:moveTo>
                    <a:pt x="181" y="1"/>
                  </a:moveTo>
                  <a:lnTo>
                    <a:pt x="0"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5292845" y="3069553"/>
              <a:ext cx="34569" cy="34666"/>
            </a:xfrm>
            <a:custGeom>
              <a:rect b="b" l="l" r="r" t="t"/>
              <a:pathLst>
                <a:path extrusionOk="0" h="366" w="365">
                  <a:moveTo>
                    <a:pt x="184" y="1"/>
                  </a:moveTo>
                  <a:lnTo>
                    <a:pt x="0" y="181"/>
                  </a:lnTo>
                  <a:lnTo>
                    <a:pt x="184" y="365"/>
                  </a:lnTo>
                  <a:lnTo>
                    <a:pt x="365" y="181"/>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5342662" y="3069553"/>
              <a:ext cx="34664" cy="34666"/>
            </a:xfrm>
            <a:custGeom>
              <a:rect b="b" l="l" r="r" t="t"/>
              <a:pathLst>
                <a:path extrusionOk="0" h="366" w="366">
                  <a:moveTo>
                    <a:pt x="185" y="1"/>
                  </a:moveTo>
                  <a:lnTo>
                    <a:pt x="1" y="181"/>
                  </a:lnTo>
                  <a:lnTo>
                    <a:pt x="185" y="365"/>
                  </a:lnTo>
                  <a:lnTo>
                    <a:pt x="365" y="181"/>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5392575" y="3069932"/>
              <a:ext cx="34285" cy="34287"/>
            </a:xfrm>
            <a:custGeom>
              <a:rect b="b" l="l" r="r" t="t"/>
              <a:pathLst>
                <a:path extrusionOk="0" h="362" w="362">
                  <a:moveTo>
                    <a:pt x="181" y="0"/>
                  </a:moveTo>
                  <a:lnTo>
                    <a:pt x="1" y="181"/>
                  </a:lnTo>
                  <a:lnTo>
                    <a:pt x="181" y="361"/>
                  </a:lnTo>
                  <a:lnTo>
                    <a:pt x="362"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5442867" y="3069553"/>
              <a:ext cx="34285" cy="34666"/>
            </a:xfrm>
            <a:custGeom>
              <a:rect b="b" l="l" r="r" t="t"/>
              <a:pathLst>
                <a:path extrusionOk="0" h="366" w="362">
                  <a:moveTo>
                    <a:pt x="181" y="1"/>
                  </a:moveTo>
                  <a:lnTo>
                    <a:pt x="0" y="181"/>
                  </a:lnTo>
                  <a:lnTo>
                    <a:pt x="181" y="365"/>
                  </a:lnTo>
                  <a:lnTo>
                    <a:pt x="361"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5991715" y="3069932"/>
              <a:ext cx="34664" cy="34287"/>
            </a:xfrm>
            <a:custGeom>
              <a:rect b="b" l="l" r="r" t="t"/>
              <a:pathLst>
                <a:path extrusionOk="0" h="362" w="366">
                  <a:moveTo>
                    <a:pt x="185" y="0"/>
                  </a:moveTo>
                  <a:lnTo>
                    <a:pt x="1" y="181"/>
                  </a:lnTo>
                  <a:lnTo>
                    <a:pt x="185" y="361"/>
                  </a:lnTo>
                  <a:lnTo>
                    <a:pt x="365" y="181"/>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6042007" y="3069553"/>
              <a:ext cx="34285" cy="34666"/>
            </a:xfrm>
            <a:custGeom>
              <a:rect b="b" l="l" r="r" t="t"/>
              <a:pathLst>
                <a:path extrusionOk="0" h="366" w="362">
                  <a:moveTo>
                    <a:pt x="181" y="1"/>
                  </a:moveTo>
                  <a:lnTo>
                    <a:pt x="0" y="185"/>
                  </a:lnTo>
                  <a:lnTo>
                    <a:pt x="181" y="365"/>
                  </a:lnTo>
                  <a:lnTo>
                    <a:pt x="361"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6092204" y="3069553"/>
              <a:ext cx="34285" cy="34666"/>
            </a:xfrm>
            <a:custGeom>
              <a:rect b="b" l="l" r="r" t="t"/>
              <a:pathLst>
                <a:path extrusionOk="0" h="366" w="362">
                  <a:moveTo>
                    <a:pt x="181" y="1"/>
                  </a:moveTo>
                  <a:lnTo>
                    <a:pt x="1" y="181"/>
                  </a:lnTo>
                  <a:lnTo>
                    <a:pt x="181" y="365"/>
                  </a:lnTo>
                  <a:lnTo>
                    <a:pt x="362"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6142116" y="3069553"/>
              <a:ext cx="34285" cy="34666"/>
            </a:xfrm>
            <a:custGeom>
              <a:rect b="b" l="l" r="r" t="t"/>
              <a:pathLst>
                <a:path extrusionOk="0" h="366" w="362">
                  <a:moveTo>
                    <a:pt x="181" y="1"/>
                  </a:moveTo>
                  <a:lnTo>
                    <a:pt x="1" y="181"/>
                  </a:lnTo>
                  <a:lnTo>
                    <a:pt x="181" y="365"/>
                  </a:lnTo>
                  <a:lnTo>
                    <a:pt x="362"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6192029" y="3069553"/>
              <a:ext cx="34664" cy="34666"/>
            </a:xfrm>
            <a:custGeom>
              <a:rect b="b" l="l" r="r" t="t"/>
              <a:pathLst>
                <a:path extrusionOk="0" h="366" w="366">
                  <a:moveTo>
                    <a:pt x="181" y="1"/>
                  </a:moveTo>
                  <a:lnTo>
                    <a:pt x="1"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6241941" y="3069553"/>
              <a:ext cx="34664" cy="34666"/>
            </a:xfrm>
            <a:custGeom>
              <a:rect b="b" l="l" r="r" t="t"/>
              <a:pathLst>
                <a:path extrusionOk="0" h="366" w="366">
                  <a:moveTo>
                    <a:pt x="181" y="1"/>
                  </a:moveTo>
                  <a:lnTo>
                    <a:pt x="1" y="181"/>
                  </a:lnTo>
                  <a:lnTo>
                    <a:pt x="181" y="365"/>
                  </a:lnTo>
                  <a:lnTo>
                    <a:pt x="365"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6441876" y="3069553"/>
              <a:ext cx="34285" cy="34666"/>
            </a:xfrm>
            <a:custGeom>
              <a:rect b="b" l="l" r="r" t="t"/>
              <a:pathLst>
                <a:path extrusionOk="0" h="366" w="362">
                  <a:moveTo>
                    <a:pt x="181" y="1"/>
                  </a:moveTo>
                  <a:lnTo>
                    <a:pt x="1" y="181"/>
                  </a:lnTo>
                  <a:lnTo>
                    <a:pt x="181" y="365"/>
                  </a:lnTo>
                  <a:lnTo>
                    <a:pt x="362"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6491788" y="3069553"/>
              <a:ext cx="34285" cy="34666"/>
            </a:xfrm>
            <a:custGeom>
              <a:rect b="b" l="l" r="r" t="t"/>
              <a:pathLst>
                <a:path extrusionOk="0" h="366" w="362">
                  <a:moveTo>
                    <a:pt x="181" y="1"/>
                  </a:moveTo>
                  <a:lnTo>
                    <a:pt x="1" y="181"/>
                  </a:lnTo>
                  <a:lnTo>
                    <a:pt x="181" y="365"/>
                  </a:lnTo>
                  <a:lnTo>
                    <a:pt x="362" y="181"/>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4943172" y="3132824"/>
              <a:ext cx="34285" cy="34287"/>
            </a:xfrm>
            <a:custGeom>
              <a:rect b="b" l="l" r="r" t="t"/>
              <a:pathLst>
                <a:path extrusionOk="0" h="362" w="362">
                  <a:moveTo>
                    <a:pt x="181" y="0"/>
                  </a:moveTo>
                  <a:lnTo>
                    <a:pt x="0" y="181"/>
                  </a:lnTo>
                  <a:lnTo>
                    <a:pt x="181" y="361"/>
                  </a:lnTo>
                  <a:lnTo>
                    <a:pt x="361"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4993085" y="3132824"/>
              <a:ext cx="34285" cy="34287"/>
            </a:xfrm>
            <a:custGeom>
              <a:rect b="b" l="l" r="r" t="t"/>
              <a:pathLst>
                <a:path extrusionOk="0" h="362" w="362">
                  <a:moveTo>
                    <a:pt x="181" y="0"/>
                  </a:moveTo>
                  <a:lnTo>
                    <a:pt x="0" y="181"/>
                  </a:lnTo>
                  <a:lnTo>
                    <a:pt x="181" y="361"/>
                  </a:lnTo>
                  <a:lnTo>
                    <a:pt x="361"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5192641" y="3132824"/>
              <a:ext cx="34664" cy="34287"/>
            </a:xfrm>
            <a:custGeom>
              <a:rect b="b" l="l" r="r" t="t"/>
              <a:pathLst>
                <a:path extrusionOk="0" h="362" w="366">
                  <a:moveTo>
                    <a:pt x="185" y="0"/>
                  </a:moveTo>
                  <a:lnTo>
                    <a:pt x="1" y="181"/>
                  </a:lnTo>
                  <a:lnTo>
                    <a:pt x="185" y="361"/>
                  </a:lnTo>
                  <a:lnTo>
                    <a:pt x="365" y="181"/>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5242553" y="3132824"/>
              <a:ext cx="34664" cy="34287"/>
            </a:xfrm>
            <a:custGeom>
              <a:rect b="b" l="l" r="r" t="t"/>
              <a:pathLst>
                <a:path extrusionOk="0" h="362" w="366">
                  <a:moveTo>
                    <a:pt x="185" y="0"/>
                  </a:moveTo>
                  <a:lnTo>
                    <a:pt x="1" y="181"/>
                  </a:lnTo>
                  <a:lnTo>
                    <a:pt x="185" y="361"/>
                  </a:lnTo>
                  <a:lnTo>
                    <a:pt x="365" y="181"/>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5292845" y="3132824"/>
              <a:ext cx="34191" cy="34287"/>
            </a:xfrm>
            <a:custGeom>
              <a:rect b="b" l="l" r="r" t="t"/>
              <a:pathLst>
                <a:path extrusionOk="0" h="362" w="361">
                  <a:moveTo>
                    <a:pt x="180" y="0"/>
                  </a:moveTo>
                  <a:lnTo>
                    <a:pt x="0" y="181"/>
                  </a:lnTo>
                  <a:lnTo>
                    <a:pt x="180" y="361"/>
                  </a:lnTo>
                  <a:lnTo>
                    <a:pt x="361" y="181"/>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5342662" y="3132824"/>
              <a:ext cx="34285" cy="34287"/>
            </a:xfrm>
            <a:custGeom>
              <a:rect b="b" l="l" r="r" t="t"/>
              <a:pathLst>
                <a:path extrusionOk="0" h="362" w="362">
                  <a:moveTo>
                    <a:pt x="181" y="0"/>
                  </a:moveTo>
                  <a:lnTo>
                    <a:pt x="1" y="181"/>
                  </a:lnTo>
                  <a:lnTo>
                    <a:pt x="181" y="361"/>
                  </a:lnTo>
                  <a:lnTo>
                    <a:pt x="362"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5392291" y="3132824"/>
              <a:ext cx="34569" cy="34571"/>
            </a:xfrm>
            <a:custGeom>
              <a:rect b="b" l="l" r="r" t="t"/>
              <a:pathLst>
                <a:path extrusionOk="0" h="365" w="365">
                  <a:moveTo>
                    <a:pt x="181" y="0"/>
                  </a:moveTo>
                  <a:lnTo>
                    <a:pt x="0"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6041628" y="3132824"/>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6091919" y="3132824"/>
              <a:ext cx="34569" cy="34287"/>
            </a:xfrm>
            <a:custGeom>
              <a:rect b="b" l="l" r="r" t="t"/>
              <a:pathLst>
                <a:path extrusionOk="0" h="362" w="365">
                  <a:moveTo>
                    <a:pt x="181" y="0"/>
                  </a:moveTo>
                  <a:lnTo>
                    <a:pt x="0" y="181"/>
                  </a:lnTo>
                  <a:lnTo>
                    <a:pt x="181" y="361"/>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6141832" y="3132824"/>
              <a:ext cx="34569" cy="34287"/>
            </a:xfrm>
            <a:custGeom>
              <a:rect b="b" l="l" r="r" t="t"/>
              <a:pathLst>
                <a:path extrusionOk="0" h="362" w="365">
                  <a:moveTo>
                    <a:pt x="181" y="0"/>
                  </a:moveTo>
                  <a:lnTo>
                    <a:pt x="0" y="181"/>
                  </a:lnTo>
                  <a:lnTo>
                    <a:pt x="181" y="361"/>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6191745" y="3132824"/>
              <a:ext cx="34569" cy="34287"/>
            </a:xfrm>
            <a:custGeom>
              <a:rect b="b" l="l" r="r" t="t"/>
              <a:pathLst>
                <a:path extrusionOk="0" h="362" w="365">
                  <a:moveTo>
                    <a:pt x="181" y="0"/>
                  </a:moveTo>
                  <a:lnTo>
                    <a:pt x="0" y="181"/>
                  </a:lnTo>
                  <a:lnTo>
                    <a:pt x="181" y="361"/>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6241657" y="3132824"/>
              <a:ext cx="34569" cy="34287"/>
            </a:xfrm>
            <a:custGeom>
              <a:rect b="b" l="l" r="r" t="t"/>
              <a:pathLst>
                <a:path extrusionOk="0" h="362" w="365">
                  <a:moveTo>
                    <a:pt x="184" y="0"/>
                  </a:moveTo>
                  <a:lnTo>
                    <a:pt x="0" y="181"/>
                  </a:lnTo>
                  <a:lnTo>
                    <a:pt x="184" y="361"/>
                  </a:lnTo>
                  <a:lnTo>
                    <a:pt x="364"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6441592" y="3132824"/>
              <a:ext cx="34569" cy="34287"/>
            </a:xfrm>
            <a:custGeom>
              <a:rect b="b" l="l" r="r" t="t"/>
              <a:pathLst>
                <a:path extrusionOk="0" h="362" w="365">
                  <a:moveTo>
                    <a:pt x="181" y="0"/>
                  </a:moveTo>
                  <a:lnTo>
                    <a:pt x="0" y="181"/>
                  </a:lnTo>
                  <a:lnTo>
                    <a:pt x="181" y="361"/>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6491504" y="3132824"/>
              <a:ext cx="34569" cy="34287"/>
            </a:xfrm>
            <a:custGeom>
              <a:rect b="b" l="l" r="r" t="t"/>
              <a:pathLst>
                <a:path extrusionOk="0" h="362" w="365">
                  <a:moveTo>
                    <a:pt x="180" y="0"/>
                  </a:moveTo>
                  <a:lnTo>
                    <a:pt x="0" y="181"/>
                  </a:lnTo>
                  <a:lnTo>
                    <a:pt x="180" y="361"/>
                  </a:lnTo>
                  <a:lnTo>
                    <a:pt x="365" y="181"/>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943172" y="3195336"/>
              <a:ext cx="34569" cy="34666"/>
            </a:xfrm>
            <a:custGeom>
              <a:rect b="b" l="l" r="r" t="t"/>
              <a:pathLst>
                <a:path extrusionOk="0" h="366" w="365">
                  <a:moveTo>
                    <a:pt x="184" y="1"/>
                  </a:moveTo>
                  <a:lnTo>
                    <a:pt x="0" y="185"/>
                  </a:lnTo>
                  <a:lnTo>
                    <a:pt x="184" y="365"/>
                  </a:lnTo>
                  <a:lnTo>
                    <a:pt x="365"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4993085" y="3195336"/>
              <a:ext cx="34569" cy="34666"/>
            </a:xfrm>
            <a:custGeom>
              <a:rect b="b" l="l" r="r" t="t"/>
              <a:pathLst>
                <a:path extrusionOk="0" h="366" w="365">
                  <a:moveTo>
                    <a:pt x="184" y="1"/>
                  </a:moveTo>
                  <a:lnTo>
                    <a:pt x="0" y="185"/>
                  </a:lnTo>
                  <a:lnTo>
                    <a:pt x="184" y="365"/>
                  </a:lnTo>
                  <a:lnTo>
                    <a:pt x="365"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5193019" y="3195336"/>
              <a:ext cx="34569" cy="34666"/>
            </a:xfrm>
            <a:custGeom>
              <a:rect b="b" l="l" r="r" t="t"/>
              <a:pathLst>
                <a:path extrusionOk="0" h="366" w="365">
                  <a:moveTo>
                    <a:pt x="181" y="1"/>
                  </a:moveTo>
                  <a:lnTo>
                    <a:pt x="0"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5242932" y="3195336"/>
              <a:ext cx="34569" cy="34666"/>
            </a:xfrm>
            <a:custGeom>
              <a:rect b="b" l="l" r="r" t="t"/>
              <a:pathLst>
                <a:path extrusionOk="0" h="366" w="365">
                  <a:moveTo>
                    <a:pt x="181" y="1"/>
                  </a:moveTo>
                  <a:lnTo>
                    <a:pt x="0"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5292845" y="3195336"/>
              <a:ext cx="34569" cy="34666"/>
            </a:xfrm>
            <a:custGeom>
              <a:rect b="b" l="l" r="r" t="t"/>
              <a:pathLst>
                <a:path extrusionOk="0" h="366" w="365">
                  <a:moveTo>
                    <a:pt x="184" y="1"/>
                  </a:moveTo>
                  <a:lnTo>
                    <a:pt x="0" y="185"/>
                  </a:lnTo>
                  <a:lnTo>
                    <a:pt x="184" y="365"/>
                  </a:lnTo>
                  <a:lnTo>
                    <a:pt x="365" y="185"/>
                  </a:lnTo>
                  <a:lnTo>
                    <a:pt x="184"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5342662" y="3195336"/>
              <a:ext cx="34664" cy="34666"/>
            </a:xfrm>
            <a:custGeom>
              <a:rect b="b" l="l" r="r" t="t"/>
              <a:pathLst>
                <a:path extrusionOk="0" h="366" w="366">
                  <a:moveTo>
                    <a:pt x="185" y="1"/>
                  </a:moveTo>
                  <a:lnTo>
                    <a:pt x="1" y="185"/>
                  </a:lnTo>
                  <a:lnTo>
                    <a:pt x="185" y="365"/>
                  </a:lnTo>
                  <a:lnTo>
                    <a:pt x="365" y="185"/>
                  </a:lnTo>
                  <a:lnTo>
                    <a:pt x="18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6092204" y="3195336"/>
              <a:ext cx="34285" cy="34666"/>
            </a:xfrm>
            <a:custGeom>
              <a:rect b="b" l="l" r="r" t="t"/>
              <a:pathLst>
                <a:path extrusionOk="0" h="366" w="362">
                  <a:moveTo>
                    <a:pt x="181" y="1"/>
                  </a:moveTo>
                  <a:lnTo>
                    <a:pt x="1" y="185"/>
                  </a:lnTo>
                  <a:lnTo>
                    <a:pt x="181" y="365"/>
                  </a:lnTo>
                  <a:lnTo>
                    <a:pt x="362"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6142116" y="3195336"/>
              <a:ext cx="34285" cy="34666"/>
            </a:xfrm>
            <a:custGeom>
              <a:rect b="b" l="l" r="r" t="t"/>
              <a:pathLst>
                <a:path extrusionOk="0" h="366" w="362">
                  <a:moveTo>
                    <a:pt x="181" y="1"/>
                  </a:moveTo>
                  <a:lnTo>
                    <a:pt x="1" y="185"/>
                  </a:lnTo>
                  <a:lnTo>
                    <a:pt x="181" y="365"/>
                  </a:lnTo>
                  <a:lnTo>
                    <a:pt x="362"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6192029" y="3195336"/>
              <a:ext cx="34664" cy="34666"/>
            </a:xfrm>
            <a:custGeom>
              <a:rect b="b" l="l" r="r" t="t"/>
              <a:pathLst>
                <a:path extrusionOk="0" h="366" w="366">
                  <a:moveTo>
                    <a:pt x="181" y="1"/>
                  </a:moveTo>
                  <a:lnTo>
                    <a:pt x="1"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6241941" y="3195336"/>
              <a:ext cx="34664" cy="34666"/>
            </a:xfrm>
            <a:custGeom>
              <a:rect b="b" l="l" r="r" t="t"/>
              <a:pathLst>
                <a:path extrusionOk="0" h="366" w="366">
                  <a:moveTo>
                    <a:pt x="181" y="1"/>
                  </a:moveTo>
                  <a:lnTo>
                    <a:pt x="1" y="185"/>
                  </a:lnTo>
                  <a:lnTo>
                    <a:pt x="181" y="365"/>
                  </a:lnTo>
                  <a:lnTo>
                    <a:pt x="365"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6441876" y="3195336"/>
              <a:ext cx="34285" cy="34666"/>
            </a:xfrm>
            <a:custGeom>
              <a:rect b="b" l="l" r="r" t="t"/>
              <a:pathLst>
                <a:path extrusionOk="0" h="366" w="362">
                  <a:moveTo>
                    <a:pt x="181" y="1"/>
                  </a:moveTo>
                  <a:lnTo>
                    <a:pt x="1" y="185"/>
                  </a:lnTo>
                  <a:lnTo>
                    <a:pt x="181" y="365"/>
                  </a:lnTo>
                  <a:lnTo>
                    <a:pt x="362"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6491788" y="3195336"/>
              <a:ext cx="34285" cy="34666"/>
            </a:xfrm>
            <a:custGeom>
              <a:rect b="b" l="l" r="r" t="t"/>
              <a:pathLst>
                <a:path extrusionOk="0" h="366" w="362">
                  <a:moveTo>
                    <a:pt x="181" y="1"/>
                  </a:moveTo>
                  <a:lnTo>
                    <a:pt x="1" y="185"/>
                  </a:lnTo>
                  <a:lnTo>
                    <a:pt x="181" y="365"/>
                  </a:lnTo>
                  <a:lnTo>
                    <a:pt x="362" y="185"/>
                  </a:lnTo>
                  <a:lnTo>
                    <a:pt x="18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4942794" y="3258607"/>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4993085" y="3258607"/>
              <a:ext cx="34285" cy="34571"/>
            </a:xfrm>
            <a:custGeom>
              <a:rect b="b" l="l" r="r" t="t"/>
              <a:pathLst>
                <a:path extrusionOk="0" h="365" w="362">
                  <a:moveTo>
                    <a:pt x="181" y="0"/>
                  </a:moveTo>
                  <a:lnTo>
                    <a:pt x="0" y="181"/>
                  </a:lnTo>
                  <a:lnTo>
                    <a:pt x="181" y="365"/>
                  </a:lnTo>
                  <a:lnTo>
                    <a:pt x="361"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5192641" y="3258607"/>
              <a:ext cx="34664" cy="34571"/>
            </a:xfrm>
            <a:custGeom>
              <a:rect b="b" l="l" r="r" t="t"/>
              <a:pathLst>
                <a:path extrusionOk="0" h="365" w="366">
                  <a:moveTo>
                    <a:pt x="181" y="0"/>
                  </a:moveTo>
                  <a:lnTo>
                    <a:pt x="1"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5242553" y="3258607"/>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5292466" y="3258607"/>
              <a:ext cx="34569" cy="34571"/>
            </a:xfrm>
            <a:custGeom>
              <a:rect b="b" l="l" r="r" t="t"/>
              <a:pathLst>
                <a:path extrusionOk="0" h="365" w="365">
                  <a:moveTo>
                    <a:pt x="184" y="0"/>
                  </a:moveTo>
                  <a:lnTo>
                    <a:pt x="0" y="184"/>
                  </a:lnTo>
                  <a:lnTo>
                    <a:pt x="184" y="365"/>
                  </a:lnTo>
                  <a:lnTo>
                    <a:pt x="365" y="184"/>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6141832" y="3258607"/>
              <a:ext cx="34569" cy="34571"/>
            </a:xfrm>
            <a:custGeom>
              <a:rect b="b" l="l" r="r" t="t"/>
              <a:pathLst>
                <a:path extrusionOk="0" h="365" w="365">
                  <a:moveTo>
                    <a:pt x="181" y="0"/>
                  </a:moveTo>
                  <a:lnTo>
                    <a:pt x="0"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6191745" y="3258607"/>
              <a:ext cx="34569" cy="34571"/>
            </a:xfrm>
            <a:custGeom>
              <a:rect b="b" l="l" r="r" t="t"/>
              <a:pathLst>
                <a:path extrusionOk="0" h="365" w="365">
                  <a:moveTo>
                    <a:pt x="181" y="0"/>
                  </a:moveTo>
                  <a:lnTo>
                    <a:pt x="0"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6241657" y="3258607"/>
              <a:ext cx="34569" cy="34571"/>
            </a:xfrm>
            <a:custGeom>
              <a:rect b="b" l="l" r="r" t="t"/>
              <a:pathLst>
                <a:path extrusionOk="0" h="365" w="365">
                  <a:moveTo>
                    <a:pt x="180" y="0"/>
                  </a:moveTo>
                  <a:lnTo>
                    <a:pt x="0" y="181"/>
                  </a:lnTo>
                  <a:lnTo>
                    <a:pt x="180" y="365"/>
                  </a:lnTo>
                  <a:lnTo>
                    <a:pt x="364" y="181"/>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6441592" y="3258607"/>
              <a:ext cx="34569" cy="34571"/>
            </a:xfrm>
            <a:custGeom>
              <a:rect b="b" l="l" r="r" t="t"/>
              <a:pathLst>
                <a:path extrusionOk="0" h="365" w="365">
                  <a:moveTo>
                    <a:pt x="181" y="0"/>
                  </a:moveTo>
                  <a:lnTo>
                    <a:pt x="0"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6491504" y="3258607"/>
              <a:ext cx="34569" cy="34571"/>
            </a:xfrm>
            <a:custGeom>
              <a:rect b="b" l="l" r="r" t="t"/>
              <a:pathLst>
                <a:path extrusionOk="0" h="365" w="365">
                  <a:moveTo>
                    <a:pt x="180" y="0"/>
                  </a:moveTo>
                  <a:lnTo>
                    <a:pt x="0" y="184"/>
                  </a:lnTo>
                  <a:lnTo>
                    <a:pt x="180" y="365"/>
                  </a:lnTo>
                  <a:lnTo>
                    <a:pt x="365" y="184"/>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4943172" y="3321498"/>
              <a:ext cx="34569" cy="34571"/>
            </a:xfrm>
            <a:custGeom>
              <a:rect b="b" l="l" r="r" t="t"/>
              <a:pathLst>
                <a:path extrusionOk="0" h="365" w="365">
                  <a:moveTo>
                    <a:pt x="184" y="0"/>
                  </a:moveTo>
                  <a:lnTo>
                    <a:pt x="0" y="181"/>
                  </a:lnTo>
                  <a:lnTo>
                    <a:pt x="184" y="365"/>
                  </a:lnTo>
                  <a:lnTo>
                    <a:pt x="365"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4993085" y="3321498"/>
              <a:ext cx="34569" cy="34571"/>
            </a:xfrm>
            <a:custGeom>
              <a:rect b="b" l="l" r="r" t="t"/>
              <a:pathLst>
                <a:path extrusionOk="0" h="365" w="365">
                  <a:moveTo>
                    <a:pt x="184" y="0"/>
                  </a:moveTo>
                  <a:lnTo>
                    <a:pt x="0" y="181"/>
                  </a:lnTo>
                  <a:lnTo>
                    <a:pt x="184" y="365"/>
                  </a:lnTo>
                  <a:lnTo>
                    <a:pt x="365"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5042998" y="3321498"/>
              <a:ext cx="34569" cy="34571"/>
            </a:xfrm>
            <a:custGeom>
              <a:rect b="b" l="l" r="r" t="t"/>
              <a:pathLst>
                <a:path extrusionOk="0" h="365" w="365">
                  <a:moveTo>
                    <a:pt x="184" y="0"/>
                  </a:moveTo>
                  <a:lnTo>
                    <a:pt x="0" y="181"/>
                  </a:lnTo>
                  <a:lnTo>
                    <a:pt x="184" y="365"/>
                  </a:lnTo>
                  <a:lnTo>
                    <a:pt x="365"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5092815" y="3321498"/>
              <a:ext cx="34664" cy="34571"/>
            </a:xfrm>
            <a:custGeom>
              <a:rect b="b" l="l" r="r" t="t"/>
              <a:pathLst>
                <a:path extrusionOk="0" h="365" w="366">
                  <a:moveTo>
                    <a:pt x="181" y="0"/>
                  </a:moveTo>
                  <a:lnTo>
                    <a:pt x="1" y="184"/>
                  </a:lnTo>
                  <a:lnTo>
                    <a:pt x="181" y="365"/>
                  </a:lnTo>
                  <a:lnTo>
                    <a:pt x="365" y="184"/>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5143107" y="3321498"/>
              <a:ext cx="34569" cy="34571"/>
            </a:xfrm>
            <a:custGeom>
              <a:rect b="b" l="l" r="r" t="t"/>
              <a:pathLst>
                <a:path extrusionOk="0" h="365" w="365">
                  <a:moveTo>
                    <a:pt x="181" y="0"/>
                  </a:moveTo>
                  <a:lnTo>
                    <a:pt x="0"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5193019" y="3321498"/>
              <a:ext cx="34569" cy="34571"/>
            </a:xfrm>
            <a:custGeom>
              <a:rect b="b" l="l" r="r" t="t"/>
              <a:pathLst>
                <a:path extrusionOk="0" h="365" w="365">
                  <a:moveTo>
                    <a:pt x="181" y="0"/>
                  </a:moveTo>
                  <a:lnTo>
                    <a:pt x="0"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5242932" y="3321498"/>
              <a:ext cx="34569" cy="34571"/>
            </a:xfrm>
            <a:custGeom>
              <a:rect b="b" l="l" r="r" t="t"/>
              <a:pathLst>
                <a:path extrusionOk="0" h="365" w="365">
                  <a:moveTo>
                    <a:pt x="181" y="0"/>
                  </a:moveTo>
                  <a:lnTo>
                    <a:pt x="0"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6192029" y="3321498"/>
              <a:ext cx="34664" cy="34571"/>
            </a:xfrm>
            <a:custGeom>
              <a:rect b="b" l="l" r="r" t="t"/>
              <a:pathLst>
                <a:path extrusionOk="0" h="365" w="366">
                  <a:moveTo>
                    <a:pt x="181" y="0"/>
                  </a:moveTo>
                  <a:lnTo>
                    <a:pt x="1"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6241941" y="3321498"/>
              <a:ext cx="34664" cy="34571"/>
            </a:xfrm>
            <a:custGeom>
              <a:rect b="b" l="l" r="r" t="t"/>
              <a:pathLst>
                <a:path extrusionOk="0" h="365" w="366">
                  <a:moveTo>
                    <a:pt x="181" y="0"/>
                  </a:moveTo>
                  <a:lnTo>
                    <a:pt x="1"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6291475" y="3321498"/>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6341388" y="3321498"/>
              <a:ext cx="34664" cy="34571"/>
            </a:xfrm>
            <a:custGeom>
              <a:rect b="b" l="l" r="r" t="t"/>
              <a:pathLst>
                <a:path extrusionOk="0" h="365" w="366">
                  <a:moveTo>
                    <a:pt x="185" y="0"/>
                  </a:moveTo>
                  <a:lnTo>
                    <a:pt x="1" y="184"/>
                  </a:lnTo>
                  <a:lnTo>
                    <a:pt x="185" y="365"/>
                  </a:lnTo>
                  <a:lnTo>
                    <a:pt x="365" y="184"/>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6391963" y="3321498"/>
              <a:ext cx="34285" cy="34571"/>
            </a:xfrm>
            <a:custGeom>
              <a:rect b="b" l="l" r="r" t="t"/>
              <a:pathLst>
                <a:path extrusionOk="0" h="365" w="362">
                  <a:moveTo>
                    <a:pt x="181" y="0"/>
                  </a:moveTo>
                  <a:lnTo>
                    <a:pt x="1" y="181"/>
                  </a:lnTo>
                  <a:lnTo>
                    <a:pt x="181" y="365"/>
                  </a:lnTo>
                  <a:lnTo>
                    <a:pt x="362"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6441876" y="3321498"/>
              <a:ext cx="34285" cy="34571"/>
            </a:xfrm>
            <a:custGeom>
              <a:rect b="b" l="l" r="r" t="t"/>
              <a:pathLst>
                <a:path extrusionOk="0" h="365" w="362">
                  <a:moveTo>
                    <a:pt x="181" y="0"/>
                  </a:moveTo>
                  <a:lnTo>
                    <a:pt x="1" y="181"/>
                  </a:lnTo>
                  <a:lnTo>
                    <a:pt x="181" y="365"/>
                  </a:lnTo>
                  <a:lnTo>
                    <a:pt x="362"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6491788" y="3321498"/>
              <a:ext cx="34664" cy="34571"/>
            </a:xfrm>
            <a:custGeom>
              <a:rect b="b" l="l" r="r" t="t"/>
              <a:pathLst>
                <a:path extrusionOk="0" h="365" w="366">
                  <a:moveTo>
                    <a:pt x="181" y="0"/>
                  </a:moveTo>
                  <a:lnTo>
                    <a:pt x="1" y="181"/>
                  </a:lnTo>
                  <a:lnTo>
                    <a:pt x="181" y="365"/>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4943172" y="3384768"/>
              <a:ext cx="34285" cy="34192"/>
            </a:xfrm>
            <a:custGeom>
              <a:rect b="b" l="l" r="r" t="t"/>
              <a:pathLst>
                <a:path extrusionOk="0" h="361" w="362">
                  <a:moveTo>
                    <a:pt x="181" y="0"/>
                  </a:moveTo>
                  <a:lnTo>
                    <a:pt x="0" y="181"/>
                  </a:lnTo>
                  <a:lnTo>
                    <a:pt x="181" y="361"/>
                  </a:lnTo>
                  <a:lnTo>
                    <a:pt x="361"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4993085" y="3384768"/>
              <a:ext cx="34285" cy="34192"/>
            </a:xfrm>
            <a:custGeom>
              <a:rect b="b" l="l" r="r" t="t"/>
              <a:pathLst>
                <a:path extrusionOk="0" h="361" w="362">
                  <a:moveTo>
                    <a:pt x="181" y="0"/>
                  </a:moveTo>
                  <a:lnTo>
                    <a:pt x="0" y="181"/>
                  </a:lnTo>
                  <a:lnTo>
                    <a:pt x="181" y="361"/>
                  </a:lnTo>
                  <a:lnTo>
                    <a:pt x="361"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5042998" y="3384768"/>
              <a:ext cx="34569" cy="34192"/>
            </a:xfrm>
            <a:custGeom>
              <a:rect b="b" l="l" r="r" t="t"/>
              <a:pathLst>
                <a:path extrusionOk="0" h="361" w="365">
                  <a:moveTo>
                    <a:pt x="180" y="0"/>
                  </a:moveTo>
                  <a:lnTo>
                    <a:pt x="0" y="181"/>
                  </a:lnTo>
                  <a:lnTo>
                    <a:pt x="180" y="361"/>
                  </a:lnTo>
                  <a:lnTo>
                    <a:pt x="365" y="181"/>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5142728" y="3384389"/>
              <a:ext cx="34664" cy="34571"/>
            </a:xfrm>
            <a:custGeom>
              <a:rect b="b" l="l" r="r" t="t"/>
              <a:pathLst>
                <a:path extrusionOk="0" h="365" w="366">
                  <a:moveTo>
                    <a:pt x="181" y="0"/>
                  </a:moveTo>
                  <a:lnTo>
                    <a:pt x="1" y="185"/>
                  </a:lnTo>
                  <a:lnTo>
                    <a:pt x="181" y="365"/>
                  </a:lnTo>
                  <a:lnTo>
                    <a:pt x="365" y="185"/>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5192641" y="3384768"/>
              <a:ext cx="34664" cy="34192"/>
            </a:xfrm>
            <a:custGeom>
              <a:rect b="b" l="l" r="r" t="t"/>
              <a:pathLst>
                <a:path extrusionOk="0" h="361" w="366">
                  <a:moveTo>
                    <a:pt x="185" y="0"/>
                  </a:moveTo>
                  <a:lnTo>
                    <a:pt x="1" y="181"/>
                  </a:lnTo>
                  <a:lnTo>
                    <a:pt x="185" y="361"/>
                  </a:lnTo>
                  <a:lnTo>
                    <a:pt x="365" y="181"/>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5242553" y="3384389"/>
              <a:ext cx="34664" cy="34571"/>
            </a:xfrm>
            <a:custGeom>
              <a:rect b="b" l="l" r="r" t="t"/>
              <a:pathLst>
                <a:path extrusionOk="0" h="365" w="366">
                  <a:moveTo>
                    <a:pt x="185" y="0"/>
                  </a:moveTo>
                  <a:lnTo>
                    <a:pt x="1" y="185"/>
                  </a:lnTo>
                  <a:lnTo>
                    <a:pt x="185" y="365"/>
                  </a:lnTo>
                  <a:lnTo>
                    <a:pt x="365" y="185"/>
                  </a:lnTo>
                  <a:lnTo>
                    <a:pt x="185"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6191745" y="3384389"/>
              <a:ext cx="34569" cy="34571"/>
            </a:xfrm>
            <a:custGeom>
              <a:rect b="b" l="l" r="r" t="t"/>
              <a:pathLst>
                <a:path extrusionOk="0" h="365" w="365">
                  <a:moveTo>
                    <a:pt x="181" y="0"/>
                  </a:moveTo>
                  <a:lnTo>
                    <a:pt x="0" y="185"/>
                  </a:lnTo>
                  <a:lnTo>
                    <a:pt x="181" y="365"/>
                  </a:lnTo>
                  <a:lnTo>
                    <a:pt x="365" y="185"/>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6241657" y="3384768"/>
              <a:ext cx="34569" cy="34192"/>
            </a:xfrm>
            <a:custGeom>
              <a:rect b="b" l="l" r="r" t="t"/>
              <a:pathLst>
                <a:path extrusionOk="0" h="361" w="365">
                  <a:moveTo>
                    <a:pt x="184" y="0"/>
                  </a:moveTo>
                  <a:lnTo>
                    <a:pt x="0" y="181"/>
                  </a:lnTo>
                  <a:lnTo>
                    <a:pt x="184" y="361"/>
                  </a:lnTo>
                  <a:lnTo>
                    <a:pt x="364"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6291191" y="3384768"/>
              <a:ext cx="34569" cy="34571"/>
            </a:xfrm>
            <a:custGeom>
              <a:rect b="b" l="l" r="r" t="t"/>
              <a:pathLst>
                <a:path extrusionOk="0" h="365" w="365">
                  <a:moveTo>
                    <a:pt x="184" y="0"/>
                  </a:moveTo>
                  <a:lnTo>
                    <a:pt x="0" y="181"/>
                  </a:lnTo>
                  <a:lnTo>
                    <a:pt x="184" y="365"/>
                  </a:lnTo>
                  <a:lnTo>
                    <a:pt x="365" y="181"/>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6391679" y="3384768"/>
              <a:ext cx="34285" cy="34192"/>
            </a:xfrm>
            <a:custGeom>
              <a:rect b="b" l="l" r="r" t="t"/>
              <a:pathLst>
                <a:path extrusionOk="0" h="361" w="362">
                  <a:moveTo>
                    <a:pt x="181" y="0"/>
                  </a:moveTo>
                  <a:lnTo>
                    <a:pt x="0" y="181"/>
                  </a:lnTo>
                  <a:lnTo>
                    <a:pt x="181" y="361"/>
                  </a:lnTo>
                  <a:lnTo>
                    <a:pt x="361"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6441592" y="3384768"/>
              <a:ext cx="34569" cy="34192"/>
            </a:xfrm>
            <a:custGeom>
              <a:rect b="b" l="l" r="r" t="t"/>
              <a:pathLst>
                <a:path extrusionOk="0" h="361" w="365">
                  <a:moveTo>
                    <a:pt x="181" y="0"/>
                  </a:moveTo>
                  <a:lnTo>
                    <a:pt x="0" y="181"/>
                  </a:lnTo>
                  <a:lnTo>
                    <a:pt x="181" y="361"/>
                  </a:lnTo>
                  <a:lnTo>
                    <a:pt x="365" y="181"/>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6491504" y="3384389"/>
              <a:ext cx="34569" cy="34571"/>
            </a:xfrm>
            <a:custGeom>
              <a:rect b="b" l="l" r="r" t="t"/>
              <a:pathLst>
                <a:path extrusionOk="0" h="365" w="365">
                  <a:moveTo>
                    <a:pt x="180" y="0"/>
                  </a:moveTo>
                  <a:lnTo>
                    <a:pt x="0" y="185"/>
                  </a:lnTo>
                  <a:lnTo>
                    <a:pt x="180" y="365"/>
                  </a:lnTo>
                  <a:lnTo>
                    <a:pt x="365" y="185"/>
                  </a:lnTo>
                  <a:lnTo>
                    <a:pt x="180"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4943172" y="3447281"/>
              <a:ext cx="34569" cy="34571"/>
            </a:xfrm>
            <a:custGeom>
              <a:rect b="b" l="l" r="r" t="t"/>
              <a:pathLst>
                <a:path extrusionOk="0" h="365" w="365">
                  <a:moveTo>
                    <a:pt x="184" y="0"/>
                  </a:moveTo>
                  <a:lnTo>
                    <a:pt x="0" y="185"/>
                  </a:lnTo>
                  <a:lnTo>
                    <a:pt x="184" y="365"/>
                  </a:lnTo>
                  <a:lnTo>
                    <a:pt x="365" y="185"/>
                  </a:lnTo>
                  <a:lnTo>
                    <a:pt x="184"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5242932" y="3447281"/>
              <a:ext cx="34569" cy="34571"/>
            </a:xfrm>
            <a:custGeom>
              <a:rect b="b" l="l" r="r" t="t"/>
              <a:pathLst>
                <a:path extrusionOk="0" h="365" w="365">
                  <a:moveTo>
                    <a:pt x="181" y="0"/>
                  </a:moveTo>
                  <a:lnTo>
                    <a:pt x="0" y="185"/>
                  </a:lnTo>
                  <a:lnTo>
                    <a:pt x="181" y="365"/>
                  </a:lnTo>
                  <a:lnTo>
                    <a:pt x="365" y="185"/>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6192029" y="3447281"/>
              <a:ext cx="34664" cy="34571"/>
            </a:xfrm>
            <a:custGeom>
              <a:rect b="b" l="l" r="r" t="t"/>
              <a:pathLst>
                <a:path extrusionOk="0" h="365" w="366">
                  <a:moveTo>
                    <a:pt x="181" y="0"/>
                  </a:moveTo>
                  <a:lnTo>
                    <a:pt x="1" y="185"/>
                  </a:lnTo>
                  <a:lnTo>
                    <a:pt x="181" y="365"/>
                  </a:lnTo>
                  <a:lnTo>
                    <a:pt x="365" y="185"/>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6491788" y="3447281"/>
              <a:ext cx="34664" cy="34571"/>
            </a:xfrm>
            <a:custGeom>
              <a:rect b="b" l="l" r="r" t="t"/>
              <a:pathLst>
                <a:path extrusionOk="0" h="365" w="366">
                  <a:moveTo>
                    <a:pt x="181" y="0"/>
                  </a:moveTo>
                  <a:lnTo>
                    <a:pt x="1" y="185"/>
                  </a:lnTo>
                  <a:lnTo>
                    <a:pt x="181" y="365"/>
                  </a:lnTo>
                  <a:lnTo>
                    <a:pt x="365" y="185"/>
                  </a:lnTo>
                  <a:lnTo>
                    <a:pt x="181" y="0"/>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5700196" y="2915735"/>
              <a:ext cx="68476" cy="96137"/>
            </a:xfrm>
            <a:custGeom>
              <a:rect b="b" l="l" r="r" t="t"/>
              <a:pathLst>
                <a:path extrusionOk="0" h="1015" w="723">
                  <a:moveTo>
                    <a:pt x="362" y="1"/>
                  </a:moveTo>
                  <a:cubicBezTo>
                    <a:pt x="163" y="1"/>
                    <a:pt x="1" y="163"/>
                    <a:pt x="1" y="362"/>
                  </a:cubicBezTo>
                  <a:lnTo>
                    <a:pt x="1" y="1015"/>
                  </a:lnTo>
                  <a:lnTo>
                    <a:pt x="722" y="1015"/>
                  </a:lnTo>
                  <a:lnTo>
                    <a:pt x="722" y="362"/>
                  </a:lnTo>
                  <a:cubicBezTo>
                    <a:pt x="722" y="163"/>
                    <a:pt x="560" y="1"/>
                    <a:pt x="362" y="1"/>
                  </a:cubicBezTo>
                  <a:close/>
                </a:path>
              </a:pathLst>
            </a:custGeom>
            <a:solidFill>
              <a:srgbClr val="F7D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5295497" y="2979384"/>
              <a:ext cx="877874" cy="676840"/>
            </a:xfrm>
            <a:custGeom>
              <a:rect b="b" l="l" r="r" t="t"/>
              <a:pathLst>
                <a:path extrusionOk="0" h="7146" w="9269">
                  <a:moveTo>
                    <a:pt x="4635" y="0"/>
                  </a:moveTo>
                  <a:cubicBezTo>
                    <a:pt x="3505" y="0"/>
                    <a:pt x="1" y="2396"/>
                    <a:pt x="1" y="4955"/>
                  </a:cubicBezTo>
                  <a:cubicBezTo>
                    <a:pt x="1" y="5720"/>
                    <a:pt x="189" y="6471"/>
                    <a:pt x="553" y="7145"/>
                  </a:cubicBezTo>
                  <a:lnTo>
                    <a:pt x="1434" y="7145"/>
                  </a:lnTo>
                  <a:cubicBezTo>
                    <a:pt x="1618" y="7145"/>
                    <a:pt x="1726" y="6943"/>
                    <a:pt x="1628" y="6788"/>
                  </a:cubicBezTo>
                  <a:cubicBezTo>
                    <a:pt x="1278" y="6225"/>
                    <a:pt x="1091" y="5579"/>
                    <a:pt x="1094" y="4915"/>
                  </a:cubicBezTo>
                  <a:cubicBezTo>
                    <a:pt x="1094" y="2959"/>
                    <a:pt x="3772" y="1130"/>
                    <a:pt x="4635" y="1130"/>
                  </a:cubicBezTo>
                  <a:cubicBezTo>
                    <a:pt x="5497" y="1130"/>
                    <a:pt x="8178" y="2959"/>
                    <a:pt x="8178" y="4915"/>
                  </a:cubicBezTo>
                  <a:cubicBezTo>
                    <a:pt x="8178" y="5579"/>
                    <a:pt x="7991" y="6225"/>
                    <a:pt x="7641" y="6788"/>
                  </a:cubicBezTo>
                  <a:cubicBezTo>
                    <a:pt x="7543" y="6943"/>
                    <a:pt x="7652" y="7145"/>
                    <a:pt x="7836" y="7145"/>
                  </a:cubicBezTo>
                  <a:lnTo>
                    <a:pt x="8716" y="7145"/>
                  </a:lnTo>
                  <a:cubicBezTo>
                    <a:pt x="9081" y="6471"/>
                    <a:pt x="9268" y="5720"/>
                    <a:pt x="9268" y="4955"/>
                  </a:cubicBezTo>
                  <a:cubicBezTo>
                    <a:pt x="9268" y="2396"/>
                    <a:pt x="5764" y="0"/>
                    <a:pt x="4635"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4783869"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4825542" y="2608855"/>
              <a:ext cx="18942" cy="87233"/>
            </a:xfrm>
            <a:custGeom>
              <a:rect b="b" l="l" r="r" t="t"/>
              <a:pathLst>
                <a:path extrusionOk="0" h="921" w="200">
                  <a:moveTo>
                    <a:pt x="102" y="0"/>
                  </a:moveTo>
                  <a:cubicBezTo>
                    <a:pt x="48" y="0"/>
                    <a:pt x="1" y="44"/>
                    <a:pt x="1" y="98"/>
                  </a:cubicBezTo>
                  <a:lnTo>
                    <a:pt x="1" y="819"/>
                  </a:lnTo>
                  <a:cubicBezTo>
                    <a:pt x="1" y="874"/>
                    <a:pt x="48" y="920"/>
                    <a:pt x="102" y="920"/>
                  </a:cubicBezTo>
                  <a:cubicBezTo>
                    <a:pt x="156" y="920"/>
                    <a:pt x="199" y="874"/>
                    <a:pt x="199" y="819"/>
                  </a:cubicBezTo>
                  <a:lnTo>
                    <a:pt x="199" y="98"/>
                  </a:lnTo>
                  <a:cubicBezTo>
                    <a:pt x="199" y="44"/>
                    <a:pt x="156" y="0"/>
                    <a:pt x="10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4867593"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6" y="874"/>
                    <a:pt x="196" y="819"/>
                  </a:cubicBezTo>
                  <a:lnTo>
                    <a:pt x="196"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4909361" y="2608855"/>
              <a:ext cx="18847" cy="87233"/>
            </a:xfrm>
            <a:custGeom>
              <a:rect b="b" l="l" r="r" t="t"/>
              <a:pathLst>
                <a:path extrusionOk="0" h="921" w="199">
                  <a:moveTo>
                    <a:pt x="97" y="0"/>
                  </a:moveTo>
                  <a:cubicBezTo>
                    <a:pt x="43" y="0"/>
                    <a:pt x="0" y="44"/>
                    <a:pt x="0" y="98"/>
                  </a:cubicBezTo>
                  <a:lnTo>
                    <a:pt x="0" y="819"/>
                  </a:lnTo>
                  <a:cubicBezTo>
                    <a:pt x="0" y="874"/>
                    <a:pt x="43" y="920"/>
                    <a:pt x="97" y="920"/>
                  </a:cubicBezTo>
                  <a:cubicBezTo>
                    <a:pt x="152" y="920"/>
                    <a:pt x="198" y="874"/>
                    <a:pt x="198" y="819"/>
                  </a:cubicBezTo>
                  <a:lnTo>
                    <a:pt x="198" y="98"/>
                  </a:lnTo>
                  <a:cubicBezTo>
                    <a:pt x="198" y="44"/>
                    <a:pt x="152" y="0"/>
                    <a:pt x="97"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4951318"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6" y="874"/>
                    <a:pt x="196" y="819"/>
                  </a:cubicBezTo>
                  <a:lnTo>
                    <a:pt x="196"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4993085" y="2608855"/>
              <a:ext cx="18563" cy="87233"/>
            </a:xfrm>
            <a:custGeom>
              <a:rect b="b" l="l" r="r" t="t"/>
              <a:pathLst>
                <a:path extrusionOk="0" h="921" w="196">
                  <a:moveTo>
                    <a:pt x="98" y="0"/>
                  </a:moveTo>
                  <a:cubicBezTo>
                    <a:pt x="43" y="0"/>
                    <a:pt x="0" y="44"/>
                    <a:pt x="0" y="98"/>
                  </a:cubicBezTo>
                  <a:lnTo>
                    <a:pt x="0" y="819"/>
                  </a:lnTo>
                  <a:cubicBezTo>
                    <a:pt x="0" y="874"/>
                    <a:pt x="43"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5034758" y="2608855"/>
              <a:ext cx="18847" cy="87233"/>
            </a:xfrm>
            <a:custGeom>
              <a:rect b="b" l="l" r="r" t="t"/>
              <a:pathLst>
                <a:path extrusionOk="0" h="921" w="199">
                  <a:moveTo>
                    <a:pt x="101" y="0"/>
                  </a:moveTo>
                  <a:cubicBezTo>
                    <a:pt x="44" y="0"/>
                    <a:pt x="0" y="44"/>
                    <a:pt x="0" y="98"/>
                  </a:cubicBezTo>
                  <a:lnTo>
                    <a:pt x="0" y="819"/>
                  </a:lnTo>
                  <a:cubicBezTo>
                    <a:pt x="0" y="874"/>
                    <a:pt x="44" y="920"/>
                    <a:pt x="101" y="920"/>
                  </a:cubicBezTo>
                  <a:cubicBezTo>
                    <a:pt x="156" y="920"/>
                    <a:pt x="199" y="874"/>
                    <a:pt x="199" y="819"/>
                  </a:cubicBezTo>
                  <a:lnTo>
                    <a:pt x="199" y="98"/>
                  </a:lnTo>
                  <a:cubicBezTo>
                    <a:pt x="199" y="44"/>
                    <a:pt x="156" y="0"/>
                    <a:pt x="101"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5076809" y="2608855"/>
              <a:ext cx="18563" cy="87233"/>
            </a:xfrm>
            <a:custGeom>
              <a:rect b="b" l="l" r="r" t="t"/>
              <a:pathLst>
                <a:path extrusionOk="0" h="921" w="196">
                  <a:moveTo>
                    <a:pt x="98" y="0"/>
                  </a:moveTo>
                  <a:cubicBezTo>
                    <a:pt x="44" y="0"/>
                    <a:pt x="0" y="44"/>
                    <a:pt x="0" y="98"/>
                  </a:cubicBezTo>
                  <a:lnTo>
                    <a:pt x="0" y="819"/>
                  </a:lnTo>
                  <a:cubicBezTo>
                    <a:pt x="0"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5118482" y="2608855"/>
              <a:ext cx="18942" cy="87233"/>
            </a:xfrm>
            <a:custGeom>
              <a:rect b="b" l="l" r="r" t="t"/>
              <a:pathLst>
                <a:path extrusionOk="0" h="921" w="200">
                  <a:moveTo>
                    <a:pt x="98" y="0"/>
                  </a:moveTo>
                  <a:cubicBezTo>
                    <a:pt x="44" y="0"/>
                    <a:pt x="1" y="44"/>
                    <a:pt x="1" y="98"/>
                  </a:cubicBezTo>
                  <a:lnTo>
                    <a:pt x="1" y="819"/>
                  </a:lnTo>
                  <a:cubicBezTo>
                    <a:pt x="1" y="874"/>
                    <a:pt x="44" y="920"/>
                    <a:pt x="98" y="920"/>
                  </a:cubicBezTo>
                  <a:cubicBezTo>
                    <a:pt x="152" y="920"/>
                    <a:pt x="199" y="874"/>
                    <a:pt x="199" y="819"/>
                  </a:cubicBezTo>
                  <a:lnTo>
                    <a:pt x="199" y="98"/>
                  </a:lnTo>
                  <a:cubicBezTo>
                    <a:pt x="199"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5160534" y="2608855"/>
              <a:ext cx="18563" cy="87233"/>
            </a:xfrm>
            <a:custGeom>
              <a:rect b="b" l="l" r="r" t="t"/>
              <a:pathLst>
                <a:path extrusionOk="0" h="921" w="196">
                  <a:moveTo>
                    <a:pt x="98" y="0"/>
                  </a:moveTo>
                  <a:cubicBezTo>
                    <a:pt x="44" y="0"/>
                    <a:pt x="0" y="44"/>
                    <a:pt x="0" y="98"/>
                  </a:cubicBezTo>
                  <a:lnTo>
                    <a:pt x="0" y="819"/>
                  </a:lnTo>
                  <a:cubicBezTo>
                    <a:pt x="0"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5202206"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6" y="874"/>
                    <a:pt x="196" y="819"/>
                  </a:cubicBezTo>
                  <a:lnTo>
                    <a:pt x="196"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5243879" y="2608855"/>
              <a:ext cx="18942" cy="87233"/>
            </a:xfrm>
            <a:custGeom>
              <a:rect b="b" l="l" r="r" t="t"/>
              <a:pathLst>
                <a:path extrusionOk="0" h="921" w="200">
                  <a:moveTo>
                    <a:pt x="102" y="0"/>
                  </a:moveTo>
                  <a:cubicBezTo>
                    <a:pt x="44" y="0"/>
                    <a:pt x="1" y="44"/>
                    <a:pt x="1" y="98"/>
                  </a:cubicBezTo>
                  <a:lnTo>
                    <a:pt x="1" y="819"/>
                  </a:lnTo>
                  <a:cubicBezTo>
                    <a:pt x="1" y="874"/>
                    <a:pt x="44" y="920"/>
                    <a:pt x="102" y="920"/>
                  </a:cubicBezTo>
                  <a:cubicBezTo>
                    <a:pt x="156" y="920"/>
                    <a:pt x="199" y="874"/>
                    <a:pt x="199" y="819"/>
                  </a:cubicBezTo>
                  <a:lnTo>
                    <a:pt x="199" y="98"/>
                  </a:lnTo>
                  <a:cubicBezTo>
                    <a:pt x="199" y="44"/>
                    <a:pt x="156" y="0"/>
                    <a:pt x="10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5285647" y="2608855"/>
              <a:ext cx="18847" cy="87233"/>
            </a:xfrm>
            <a:custGeom>
              <a:rect b="b" l="l" r="r" t="t"/>
              <a:pathLst>
                <a:path extrusionOk="0" h="921" w="199">
                  <a:moveTo>
                    <a:pt x="101" y="0"/>
                  </a:moveTo>
                  <a:cubicBezTo>
                    <a:pt x="44" y="0"/>
                    <a:pt x="0" y="44"/>
                    <a:pt x="0" y="98"/>
                  </a:cubicBezTo>
                  <a:lnTo>
                    <a:pt x="0" y="819"/>
                  </a:lnTo>
                  <a:cubicBezTo>
                    <a:pt x="0" y="874"/>
                    <a:pt x="44" y="920"/>
                    <a:pt x="101" y="920"/>
                  </a:cubicBezTo>
                  <a:cubicBezTo>
                    <a:pt x="155" y="920"/>
                    <a:pt x="199" y="874"/>
                    <a:pt x="199" y="819"/>
                  </a:cubicBezTo>
                  <a:lnTo>
                    <a:pt x="199" y="98"/>
                  </a:lnTo>
                  <a:cubicBezTo>
                    <a:pt x="199" y="44"/>
                    <a:pt x="155" y="0"/>
                    <a:pt x="101"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5327698" y="2608855"/>
              <a:ext cx="18847" cy="87233"/>
            </a:xfrm>
            <a:custGeom>
              <a:rect b="b" l="l" r="r" t="t"/>
              <a:pathLst>
                <a:path extrusionOk="0" h="921" w="199">
                  <a:moveTo>
                    <a:pt x="98" y="0"/>
                  </a:moveTo>
                  <a:cubicBezTo>
                    <a:pt x="43" y="0"/>
                    <a:pt x="0" y="44"/>
                    <a:pt x="0" y="98"/>
                  </a:cubicBezTo>
                  <a:lnTo>
                    <a:pt x="0" y="819"/>
                  </a:lnTo>
                  <a:cubicBezTo>
                    <a:pt x="0" y="874"/>
                    <a:pt x="43" y="920"/>
                    <a:pt x="98" y="920"/>
                  </a:cubicBezTo>
                  <a:cubicBezTo>
                    <a:pt x="152" y="920"/>
                    <a:pt x="199" y="874"/>
                    <a:pt x="199" y="819"/>
                  </a:cubicBezTo>
                  <a:lnTo>
                    <a:pt x="199" y="98"/>
                  </a:lnTo>
                  <a:cubicBezTo>
                    <a:pt x="199"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5369371" y="2608855"/>
              <a:ext cx="18847" cy="87233"/>
            </a:xfrm>
            <a:custGeom>
              <a:rect b="b" l="l" r="r" t="t"/>
              <a:pathLst>
                <a:path extrusionOk="0" h="921" w="199">
                  <a:moveTo>
                    <a:pt x="101" y="0"/>
                  </a:moveTo>
                  <a:cubicBezTo>
                    <a:pt x="47" y="0"/>
                    <a:pt x="4" y="44"/>
                    <a:pt x="4" y="98"/>
                  </a:cubicBezTo>
                  <a:lnTo>
                    <a:pt x="4" y="819"/>
                  </a:lnTo>
                  <a:cubicBezTo>
                    <a:pt x="0" y="874"/>
                    <a:pt x="47" y="920"/>
                    <a:pt x="101" y="920"/>
                  </a:cubicBezTo>
                  <a:cubicBezTo>
                    <a:pt x="156" y="920"/>
                    <a:pt x="199" y="874"/>
                    <a:pt x="199" y="819"/>
                  </a:cubicBezTo>
                  <a:lnTo>
                    <a:pt x="199" y="98"/>
                  </a:lnTo>
                  <a:cubicBezTo>
                    <a:pt x="199" y="44"/>
                    <a:pt x="156" y="0"/>
                    <a:pt x="101"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5411423" y="2608855"/>
              <a:ext cx="18563" cy="87233"/>
            </a:xfrm>
            <a:custGeom>
              <a:rect b="b" l="l" r="r" t="t"/>
              <a:pathLst>
                <a:path extrusionOk="0" h="921" w="196">
                  <a:moveTo>
                    <a:pt x="98" y="0"/>
                  </a:moveTo>
                  <a:cubicBezTo>
                    <a:pt x="44" y="0"/>
                    <a:pt x="0" y="44"/>
                    <a:pt x="0" y="98"/>
                  </a:cubicBezTo>
                  <a:lnTo>
                    <a:pt x="0" y="819"/>
                  </a:lnTo>
                  <a:cubicBezTo>
                    <a:pt x="0"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5453095" y="2608855"/>
              <a:ext cx="18942" cy="87233"/>
            </a:xfrm>
            <a:custGeom>
              <a:rect b="b" l="l" r="r" t="t"/>
              <a:pathLst>
                <a:path extrusionOk="0" h="921" w="200">
                  <a:moveTo>
                    <a:pt x="102" y="0"/>
                  </a:moveTo>
                  <a:cubicBezTo>
                    <a:pt x="44" y="0"/>
                    <a:pt x="1" y="44"/>
                    <a:pt x="1" y="98"/>
                  </a:cubicBezTo>
                  <a:lnTo>
                    <a:pt x="1" y="819"/>
                  </a:lnTo>
                  <a:cubicBezTo>
                    <a:pt x="1" y="874"/>
                    <a:pt x="44" y="920"/>
                    <a:pt x="102" y="920"/>
                  </a:cubicBezTo>
                  <a:cubicBezTo>
                    <a:pt x="156" y="920"/>
                    <a:pt x="199" y="874"/>
                    <a:pt x="199" y="819"/>
                  </a:cubicBezTo>
                  <a:lnTo>
                    <a:pt x="199" y="98"/>
                  </a:lnTo>
                  <a:cubicBezTo>
                    <a:pt x="199" y="44"/>
                    <a:pt x="156" y="0"/>
                    <a:pt x="10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5495147" y="2608855"/>
              <a:ext cx="18563" cy="87233"/>
            </a:xfrm>
            <a:custGeom>
              <a:rect b="b" l="l" r="r" t="t"/>
              <a:pathLst>
                <a:path extrusionOk="0" h="921" w="196">
                  <a:moveTo>
                    <a:pt x="98" y="0"/>
                  </a:moveTo>
                  <a:cubicBezTo>
                    <a:pt x="44" y="0"/>
                    <a:pt x="0" y="44"/>
                    <a:pt x="0" y="98"/>
                  </a:cubicBezTo>
                  <a:lnTo>
                    <a:pt x="0" y="819"/>
                  </a:lnTo>
                  <a:cubicBezTo>
                    <a:pt x="0"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5536820" y="2608855"/>
              <a:ext cx="18942" cy="87233"/>
            </a:xfrm>
            <a:custGeom>
              <a:rect b="b" l="l" r="r" t="t"/>
              <a:pathLst>
                <a:path extrusionOk="0" h="921" w="200">
                  <a:moveTo>
                    <a:pt x="98" y="0"/>
                  </a:moveTo>
                  <a:cubicBezTo>
                    <a:pt x="44" y="0"/>
                    <a:pt x="1" y="44"/>
                    <a:pt x="1" y="98"/>
                  </a:cubicBezTo>
                  <a:lnTo>
                    <a:pt x="1" y="819"/>
                  </a:lnTo>
                  <a:cubicBezTo>
                    <a:pt x="1" y="874"/>
                    <a:pt x="44" y="920"/>
                    <a:pt x="98" y="920"/>
                  </a:cubicBezTo>
                  <a:cubicBezTo>
                    <a:pt x="152" y="920"/>
                    <a:pt x="196" y="874"/>
                    <a:pt x="199" y="819"/>
                  </a:cubicBezTo>
                  <a:lnTo>
                    <a:pt x="199"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5578492" y="2608855"/>
              <a:ext cx="18942" cy="87233"/>
            </a:xfrm>
            <a:custGeom>
              <a:rect b="b" l="l" r="r" t="t"/>
              <a:pathLst>
                <a:path extrusionOk="0" h="921" w="200">
                  <a:moveTo>
                    <a:pt x="102" y="0"/>
                  </a:moveTo>
                  <a:cubicBezTo>
                    <a:pt x="48" y="0"/>
                    <a:pt x="1" y="44"/>
                    <a:pt x="5" y="98"/>
                  </a:cubicBezTo>
                  <a:lnTo>
                    <a:pt x="5" y="819"/>
                  </a:lnTo>
                  <a:cubicBezTo>
                    <a:pt x="1" y="874"/>
                    <a:pt x="48" y="920"/>
                    <a:pt x="102" y="920"/>
                  </a:cubicBezTo>
                  <a:cubicBezTo>
                    <a:pt x="156" y="920"/>
                    <a:pt x="199" y="874"/>
                    <a:pt x="199" y="819"/>
                  </a:cubicBezTo>
                  <a:lnTo>
                    <a:pt x="199" y="98"/>
                  </a:lnTo>
                  <a:cubicBezTo>
                    <a:pt x="199" y="44"/>
                    <a:pt x="156" y="0"/>
                    <a:pt x="10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5620544"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6" y="874"/>
                    <a:pt x="196" y="819"/>
                  </a:cubicBezTo>
                  <a:lnTo>
                    <a:pt x="196"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5662311" y="2608855"/>
              <a:ext cx="18847" cy="87233"/>
            </a:xfrm>
            <a:custGeom>
              <a:rect b="b" l="l" r="r" t="t"/>
              <a:pathLst>
                <a:path extrusionOk="0" h="921" w="199">
                  <a:moveTo>
                    <a:pt x="101" y="0"/>
                  </a:moveTo>
                  <a:cubicBezTo>
                    <a:pt x="43" y="0"/>
                    <a:pt x="0" y="44"/>
                    <a:pt x="0" y="98"/>
                  </a:cubicBezTo>
                  <a:lnTo>
                    <a:pt x="0" y="819"/>
                  </a:lnTo>
                  <a:cubicBezTo>
                    <a:pt x="0" y="874"/>
                    <a:pt x="43" y="920"/>
                    <a:pt x="101" y="920"/>
                  </a:cubicBezTo>
                  <a:cubicBezTo>
                    <a:pt x="155" y="920"/>
                    <a:pt x="199" y="874"/>
                    <a:pt x="199" y="819"/>
                  </a:cubicBezTo>
                  <a:lnTo>
                    <a:pt x="199" y="98"/>
                  </a:lnTo>
                  <a:cubicBezTo>
                    <a:pt x="199" y="44"/>
                    <a:pt x="155" y="0"/>
                    <a:pt x="101"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5704363" y="2608855"/>
              <a:ext cx="18847" cy="87233"/>
            </a:xfrm>
            <a:custGeom>
              <a:rect b="b" l="l" r="r" t="t"/>
              <a:pathLst>
                <a:path extrusionOk="0" h="921" w="199">
                  <a:moveTo>
                    <a:pt x="101" y="0"/>
                  </a:moveTo>
                  <a:cubicBezTo>
                    <a:pt x="43" y="0"/>
                    <a:pt x="0" y="44"/>
                    <a:pt x="0" y="98"/>
                  </a:cubicBezTo>
                  <a:lnTo>
                    <a:pt x="0" y="819"/>
                  </a:lnTo>
                  <a:cubicBezTo>
                    <a:pt x="0" y="874"/>
                    <a:pt x="43" y="920"/>
                    <a:pt x="101" y="920"/>
                  </a:cubicBezTo>
                  <a:cubicBezTo>
                    <a:pt x="155" y="920"/>
                    <a:pt x="198" y="874"/>
                    <a:pt x="198" y="819"/>
                  </a:cubicBezTo>
                  <a:lnTo>
                    <a:pt x="198" y="98"/>
                  </a:lnTo>
                  <a:cubicBezTo>
                    <a:pt x="198" y="44"/>
                    <a:pt x="155" y="0"/>
                    <a:pt x="101"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5746036" y="2608855"/>
              <a:ext cx="18563" cy="87233"/>
            </a:xfrm>
            <a:custGeom>
              <a:rect b="b" l="l" r="r" t="t"/>
              <a:pathLst>
                <a:path extrusionOk="0" h="921" w="196">
                  <a:moveTo>
                    <a:pt x="98" y="0"/>
                  </a:moveTo>
                  <a:cubicBezTo>
                    <a:pt x="44" y="0"/>
                    <a:pt x="0" y="44"/>
                    <a:pt x="0" y="98"/>
                  </a:cubicBezTo>
                  <a:lnTo>
                    <a:pt x="0" y="819"/>
                  </a:lnTo>
                  <a:cubicBezTo>
                    <a:pt x="0"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5787708" y="2608855"/>
              <a:ext cx="18942" cy="87233"/>
            </a:xfrm>
            <a:custGeom>
              <a:rect b="b" l="l" r="r" t="t"/>
              <a:pathLst>
                <a:path extrusionOk="0" h="921" w="200">
                  <a:moveTo>
                    <a:pt x="102" y="0"/>
                  </a:moveTo>
                  <a:cubicBezTo>
                    <a:pt x="47" y="0"/>
                    <a:pt x="1" y="44"/>
                    <a:pt x="1" y="98"/>
                  </a:cubicBezTo>
                  <a:lnTo>
                    <a:pt x="1" y="819"/>
                  </a:lnTo>
                  <a:cubicBezTo>
                    <a:pt x="1" y="874"/>
                    <a:pt x="47" y="920"/>
                    <a:pt x="102" y="920"/>
                  </a:cubicBezTo>
                  <a:cubicBezTo>
                    <a:pt x="156" y="920"/>
                    <a:pt x="199" y="874"/>
                    <a:pt x="199" y="819"/>
                  </a:cubicBezTo>
                  <a:lnTo>
                    <a:pt x="199" y="98"/>
                  </a:lnTo>
                  <a:cubicBezTo>
                    <a:pt x="199" y="44"/>
                    <a:pt x="156" y="0"/>
                    <a:pt x="10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5829760" y="2608855"/>
              <a:ext cx="18563" cy="87233"/>
            </a:xfrm>
            <a:custGeom>
              <a:rect b="b" l="l" r="r" t="t"/>
              <a:pathLst>
                <a:path extrusionOk="0" h="921" w="196">
                  <a:moveTo>
                    <a:pt x="98" y="0"/>
                  </a:moveTo>
                  <a:cubicBezTo>
                    <a:pt x="44" y="0"/>
                    <a:pt x="0" y="44"/>
                    <a:pt x="0" y="98"/>
                  </a:cubicBezTo>
                  <a:lnTo>
                    <a:pt x="0" y="819"/>
                  </a:lnTo>
                  <a:cubicBezTo>
                    <a:pt x="0"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5871433" y="2608855"/>
              <a:ext cx="18942" cy="87233"/>
            </a:xfrm>
            <a:custGeom>
              <a:rect b="b" l="l" r="r" t="t"/>
              <a:pathLst>
                <a:path extrusionOk="0" h="921" w="200">
                  <a:moveTo>
                    <a:pt x="98" y="0"/>
                  </a:moveTo>
                  <a:cubicBezTo>
                    <a:pt x="44" y="0"/>
                    <a:pt x="1" y="44"/>
                    <a:pt x="1" y="98"/>
                  </a:cubicBezTo>
                  <a:lnTo>
                    <a:pt x="1" y="819"/>
                  </a:lnTo>
                  <a:cubicBezTo>
                    <a:pt x="1" y="874"/>
                    <a:pt x="44" y="920"/>
                    <a:pt x="98" y="920"/>
                  </a:cubicBezTo>
                  <a:cubicBezTo>
                    <a:pt x="152" y="920"/>
                    <a:pt x="199" y="874"/>
                    <a:pt x="199" y="819"/>
                  </a:cubicBezTo>
                  <a:lnTo>
                    <a:pt x="199" y="98"/>
                  </a:lnTo>
                  <a:cubicBezTo>
                    <a:pt x="199"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5913484"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5955157"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6" y="874"/>
                    <a:pt x="196" y="819"/>
                  </a:cubicBezTo>
                  <a:lnTo>
                    <a:pt x="196"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5996925" y="2608855"/>
              <a:ext cx="18847" cy="87233"/>
            </a:xfrm>
            <a:custGeom>
              <a:rect b="b" l="l" r="r" t="t"/>
              <a:pathLst>
                <a:path extrusionOk="0" h="921" w="199">
                  <a:moveTo>
                    <a:pt x="101" y="0"/>
                  </a:moveTo>
                  <a:cubicBezTo>
                    <a:pt x="47" y="0"/>
                    <a:pt x="0" y="44"/>
                    <a:pt x="0" y="98"/>
                  </a:cubicBezTo>
                  <a:lnTo>
                    <a:pt x="0" y="819"/>
                  </a:lnTo>
                  <a:cubicBezTo>
                    <a:pt x="0" y="874"/>
                    <a:pt x="47" y="920"/>
                    <a:pt x="101" y="920"/>
                  </a:cubicBezTo>
                  <a:cubicBezTo>
                    <a:pt x="155" y="920"/>
                    <a:pt x="199" y="874"/>
                    <a:pt x="199" y="819"/>
                  </a:cubicBezTo>
                  <a:lnTo>
                    <a:pt x="199" y="98"/>
                  </a:lnTo>
                  <a:cubicBezTo>
                    <a:pt x="199" y="44"/>
                    <a:pt x="155" y="0"/>
                    <a:pt x="101"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6038976" y="2608855"/>
              <a:ext cx="18469" cy="87233"/>
            </a:xfrm>
            <a:custGeom>
              <a:rect b="b" l="l" r="r" t="t"/>
              <a:pathLst>
                <a:path extrusionOk="0" h="921" w="195">
                  <a:moveTo>
                    <a:pt x="97" y="0"/>
                  </a:moveTo>
                  <a:cubicBezTo>
                    <a:pt x="43" y="0"/>
                    <a:pt x="0" y="44"/>
                    <a:pt x="0" y="98"/>
                  </a:cubicBezTo>
                  <a:lnTo>
                    <a:pt x="0" y="819"/>
                  </a:lnTo>
                  <a:cubicBezTo>
                    <a:pt x="0" y="874"/>
                    <a:pt x="43" y="920"/>
                    <a:pt x="97" y="920"/>
                  </a:cubicBezTo>
                  <a:cubicBezTo>
                    <a:pt x="152" y="920"/>
                    <a:pt x="195" y="874"/>
                    <a:pt x="195" y="819"/>
                  </a:cubicBezTo>
                  <a:lnTo>
                    <a:pt x="195" y="98"/>
                  </a:lnTo>
                  <a:cubicBezTo>
                    <a:pt x="195" y="44"/>
                    <a:pt x="152" y="0"/>
                    <a:pt x="97"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6080649" y="2608855"/>
              <a:ext cx="18847" cy="87233"/>
            </a:xfrm>
            <a:custGeom>
              <a:rect b="b" l="l" r="r" t="t"/>
              <a:pathLst>
                <a:path extrusionOk="0" h="921" w="199">
                  <a:moveTo>
                    <a:pt x="98" y="0"/>
                  </a:moveTo>
                  <a:cubicBezTo>
                    <a:pt x="44" y="0"/>
                    <a:pt x="0" y="44"/>
                    <a:pt x="0" y="98"/>
                  </a:cubicBezTo>
                  <a:lnTo>
                    <a:pt x="0" y="819"/>
                  </a:lnTo>
                  <a:cubicBezTo>
                    <a:pt x="0" y="874"/>
                    <a:pt x="44" y="920"/>
                    <a:pt x="98" y="920"/>
                  </a:cubicBezTo>
                  <a:cubicBezTo>
                    <a:pt x="152" y="920"/>
                    <a:pt x="199" y="874"/>
                    <a:pt x="199" y="819"/>
                  </a:cubicBezTo>
                  <a:lnTo>
                    <a:pt x="199" y="98"/>
                  </a:lnTo>
                  <a:cubicBezTo>
                    <a:pt x="199"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6122700" y="2608855"/>
              <a:ext cx="18563" cy="87233"/>
            </a:xfrm>
            <a:custGeom>
              <a:rect b="b" l="l" r="r" t="t"/>
              <a:pathLst>
                <a:path extrusionOk="0" h="921" w="196">
                  <a:moveTo>
                    <a:pt x="98" y="0"/>
                  </a:moveTo>
                  <a:cubicBezTo>
                    <a:pt x="43" y="0"/>
                    <a:pt x="0" y="44"/>
                    <a:pt x="0" y="98"/>
                  </a:cubicBezTo>
                  <a:lnTo>
                    <a:pt x="0" y="819"/>
                  </a:lnTo>
                  <a:cubicBezTo>
                    <a:pt x="0" y="874"/>
                    <a:pt x="43"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6164373" y="2608855"/>
              <a:ext cx="18563" cy="87233"/>
            </a:xfrm>
            <a:custGeom>
              <a:rect b="b" l="l" r="r" t="t"/>
              <a:pathLst>
                <a:path extrusionOk="0" h="921" w="196">
                  <a:moveTo>
                    <a:pt x="98" y="0"/>
                  </a:moveTo>
                  <a:cubicBezTo>
                    <a:pt x="44" y="0"/>
                    <a:pt x="0" y="44"/>
                    <a:pt x="0" y="98"/>
                  </a:cubicBezTo>
                  <a:lnTo>
                    <a:pt x="0" y="819"/>
                  </a:lnTo>
                  <a:cubicBezTo>
                    <a:pt x="0"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6206046" y="2608855"/>
              <a:ext cx="18942" cy="87233"/>
            </a:xfrm>
            <a:custGeom>
              <a:rect b="b" l="l" r="r" t="t"/>
              <a:pathLst>
                <a:path extrusionOk="0" h="921" w="200">
                  <a:moveTo>
                    <a:pt x="102" y="0"/>
                  </a:moveTo>
                  <a:cubicBezTo>
                    <a:pt x="44" y="0"/>
                    <a:pt x="1" y="44"/>
                    <a:pt x="1" y="98"/>
                  </a:cubicBezTo>
                  <a:lnTo>
                    <a:pt x="1" y="819"/>
                  </a:lnTo>
                  <a:cubicBezTo>
                    <a:pt x="1" y="874"/>
                    <a:pt x="44" y="920"/>
                    <a:pt x="102" y="920"/>
                  </a:cubicBezTo>
                  <a:cubicBezTo>
                    <a:pt x="156" y="920"/>
                    <a:pt x="199" y="874"/>
                    <a:pt x="199" y="819"/>
                  </a:cubicBezTo>
                  <a:lnTo>
                    <a:pt x="199" y="98"/>
                  </a:lnTo>
                  <a:cubicBezTo>
                    <a:pt x="199" y="44"/>
                    <a:pt x="156" y="0"/>
                    <a:pt x="10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6248098"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6289770"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6" y="874"/>
                    <a:pt x="196" y="819"/>
                  </a:cubicBezTo>
                  <a:lnTo>
                    <a:pt x="196"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6331822"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6" y="874"/>
                    <a:pt x="196" y="819"/>
                  </a:cubicBezTo>
                  <a:lnTo>
                    <a:pt x="196"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6373495"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3" y="920"/>
                    <a:pt x="196" y="874"/>
                    <a:pt x="196" y="819"/>
                  </a:cubicBezTo>
                  <a:lnTo>
                    <a:pt x="196" y="98"/>
                  </a:lnTo>
                  <a:cubicBezTo>
                    <a:pt x="196" y="44"/>
                    <a:pt x="153"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6415262" y="2608855"/>
              <a:ext cx="18847" cy="87233"/>
            </a:xfrm>
            <a:custGeom>
              <a:rect b="b" l="l" r="r" t="t"/>
              <a:pathLst>
                <a:path extrusionOk="0" h="921" w="199">
                  <a:moveTo>
                    <a:pt x="101" y="0"/>
                  </a:moveTo>
                  <a:cubicBezTo>
                    <a:pt x="44" y="0"/>
                    <a:pt x="0" y="44"/>
                    <a:pt x="0" y="98"/>
                  </a:cubicBezTo>
                  <a:lnTo>
                    <a:pt x="0" y="819"/>
                  </a:lnTo>
                  <a:cubicBezTo>
                    <a:pt x="0" y="874"/>
                    <a:pt x="44" y="920"/>
                    <a:pt x="101" y="920"/>
                  </a:cubicBezTo>
                  <a:cubicBezTo>
                    <a:pt x="155" y="920"/>
                    <a:pt x="199" y="874"/>
                    <a:pt x="199" y="819"/>
                  </a:cubicBezTo>
                  <a:lnTo>
                    <a:pt x="199" y="98"/>
                  </a:lnTo>
                  <a:cubicBezTo>
                    <a:pt x="199" y="44"/>
                    <a:pt x="155" y="0"/>
                    <a:pt x="101"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6457314" y="2608855"/>
              <a:ext cx="18563" cy="87233"/>
            </a:xfrm>
            <a:custGeom>
              <a:rect b="b" l="l" r="r" t="t"/>
              <a:pathLst>
                <a:path extrusionOk="0" h="921" w="196">
                  <a:moveTo>
                    <a:pt x="98" y="0"/>
                  </a:moveTo>
                  <a:cubicBezTo>
                    <a:pt x="43" y="0"/>
                    <a:pt x="0" y="44"/>
                    <a:pt x="0" y="98"/>
                  </a:cubicBezTo>
                  <a:lnTo>
                    <a:pt x="0" y="819"/>
                  </a:lnTo>
                  <a:cubicBezTo>
                    <a:pt x="0" y="874"/>
                    <a:pt x="43"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6498986" y="2608855"/>
              <a:ext cx="18847" cy="87233"/>
            </a:xfrm>
            <a:custGeom>
              <a:rect b="b" l="l" r="r" t="t"/>
              <a:pathLst>
                <a:path extrusionOk="0" h="921" w="199">
                  <a:moveTo>
                    <a:pt x="101" y="0"/>
                  </a:moveTo>
                  <a:cubicBezTo>
                    <a:pt x="44" y="0"/>
                    <a:pt x="0" y="44"/>
                    <a:pt x="0" y="98"/>
                  </a:cubicBezTo>
                  <a:lnTo>
                    <a:pt x="0" y="819"/>
                  </a:lnTo>
                  <a:cubicBezTo>
                    <a:pt x="0" y="874"/>
                    <a:pt x="44" y="920"/>
                    <a:pt x="101" y="920"/>
                  </a:cubicBezTo>
                  <a:cubicBezTo>
                    <a:pt x="156" y="920"/>
                    <a:pt x="199" y="874"/>
                    <a:pt x="199" y="819"/>
                  </a:cubicBezTo>
                  <a:lnTo>
                    <a:pt x="199" y="98"/>
                  </a:lnTo>
                  <a:cubicBezTo>
                    <a:pt x="199" y="44"/>
                    <a:pt x="156" y="0"/>
                    <a:pt x="101"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6540659" y="2608855"/>
              <a:ext cx="18942" cy="87233"/>
            </a:xfrm>
            <a:custGeom>
              <a:rect b="b" l="l" r="r" t="t"/>
              <a:pathLst>
                <a:path extrusionOk="0" h="921" w="200">
                  <a:moveTo>
                    <a:pt x="102" y="0"/>
                  </a:moveTo>
                  <a:cubicBezTo>
                    <a:pt x="48" y="0"/>
                    <a:pt x="1" y="44"/>
                    <a:pt x="4" y="98"/>
                  </a:cubicBezTo>
                  <a:lnTo>
                    <a:pt x="4" y="819"/>
                  </a:lnTo>
                  <a:cubicBezTo>
                    <a:pt x="1" y="874"/>
                    <a:pt x="48" y="920"/>
                    <a:pt x="102" y="920"/>
                  </a:cubicBezTo>
                  <a:cubicBezTo>
                    <a:pt x="156" y="920"/>
                    <a:pt x="199" y="874"/>
                    <a:pt x="199" y="819"/>
                  </a:cubicBezTo>
                  <a:lnTo>
                    <a:pt x="199" y="98"/>
                  </a:lnTo>
                  <a:cubicBezTo>
                    <a:pt x="199" y="44"/>
                    <a:pt x="156" y="0"/>
                    <a:pt x="10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6582711"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5" y="874"/>
                    <a:pt x="195" y="819"/>
                  </a:cubicBezTo>
                  <a:lnTo>
                    <a:pt x="195" y="98"/>
                  </a:lnTo>
                  <a:cubicBezTo>
                    <a:pt x="195"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6624384" y="2608855"/>
              <a:ext cx="18942" cy="87233"/>
            </a:xfrm>
            <a:custGeom>
              <a:rect b="b" l="l" r="r" t="t"/>
              <a:pathLst>
                <a:path extrusionOk="0" h="921" w="200">
                  <a:moveTo>
                    <a:pt x="102" y="0"/>
                  </a:moveTo>
                  <a:cubicBezTo>
                    <a:pt x="44" y="0"/>
                    <a:pt x="1" y="44"/>
                    <a:pt x="1" y="98"/>
                  </a:cubicBezTo>
                  <a:lnTo>
                    <a:pt x="1" y="819"/>
                  </a:lnTo>
                  <a:cubicBezTo>
                    <a:pt x="1" y="874"/>
                    <a:pt x="44" y="920"/>
                    <a:pt x="102" y="920"/>
                  </a:cubicBezTo>
                  <a:cubicBezTo>
                    <a:pt x="156" y="920"/>
                    <a:pt x="199" y="874"/>
                    <a:pt x="199" y="819"/>
                  </a:cubicBezTo>
                  <a:lnTo>
                    <a:pt x="199" y="98"/>
                  </a:lnTo>
                  <a:cubicBezTo>
                    <a:pt x="199" y="44"/>
                    <a:pt x="156" y="0"/>
                    <a:pt x="10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6666435" y="2608855"/>
              <a:ext cx="18563" cy="87233"/>
            </a:xfrm>
            <a:custGeom>
              <a:rect b="b" l="l" r="r" t="t"/>
              <a:pathLst>
                <a:path extrusionOk="0" h="921" w="196">
                  <a:moveTo>
                    <a:pt x="98" y="0"/>
                  </a:moveTo>
                  <a:cubicBezTo>
                    <a:pt x="44" y="0"/>
                    <a:pt x="1" y="44"/>
                    <a:pt x="1" y="98"/>
                  </a:cubicBezTo>
                  <a:lnTo>
                    <a:pt x="1" y="819"/>
                  </a:lnTo>
                  <a:cubicBezTo>
                    <a:pt x="1" y="874"/>
                    <a:pt x="44" y="920"/>
                    <a:pt x="98" y="920"/>
                  </a:cubicBezTo>
                  <a:cubicBezTo>
                    <a:pt x="152" y="920"/>
                    <a:pt x="196" y="874"/>
                    <a:pt x="196" y="819"/>
                  </a:cubicBezTo>
                  <a:lnTo>
                    <a:pt x="196" y="98"/>
                  </a:lnTo>
                  <a:cubicBezTo>
                    <a:pt x="196" y="44"/>
                    <a:pt x="152" y="0"/>
                    <a:pt x="98"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4690863" y="2353501"/>
              <a:ext cx="58910" cy="96137"/>
            </a:xfrm>
            <a:custGeom>
              <a:rect b="b" l="l" r="r" t="t"/>
              <a:pathLst>
                <a:path extrusionOk="0" h="1015" w="622">
                  <a:moveTo>
                    <a:pt x="1" y="0"/>
                  </a:moveTo>
                  <a:lnTo>
                    <a:pt x="1" y="1015"/>
                  </a:lnTo>
                  <a:lnTo>
                    <a:pt x="622" y="1015"/>
                  </a:lnTo>
                  <a:lnTo>
                    <a:pt x="622"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4675141" y="2322434"/>
              <a:ext cx="90733" cy="38360"/>
            </a:xfrm>
            <a:custGeom>
              <a:rect b="b" l="l" r="r" t="t"/>
              <a:pathLst>
                <a:path extrusionOk="0" h="405" w="958">
                  <a:moveTo>
                    <a:pt x="479" y="0"/>
                  </a:moveTo>
                  <a:cubicBezTo>
                    <a:pt x="384" y="0"/>
                    <a:pt x="290" y="36"/>
                    <a:pt x="218" y="108"/>
                  </a:cubicBezTo>
                  <a:lnTo>
                    <a:pt x="52" y="274"/>
                  </a:lnTo>
                  <a:cubicBezTo>
                    <a:pt x="1" y="321"/>
                    <a:pt x="37" y="404"/>
                    <a:pt x="102" y="404"/>
                  </a:cubicBezTo>
                  <a:lnTo>
                    <a:pt x="856" y="404"/>
                  </a:lnTo>
                  <a:cubicBezTo>
                    <a:pt x="921" y="404"/>
                    <a:pt x="957" y="321"/>
                    <a:pt x="907" y="274"/>
                  </a:cubicBezTo>
                  <a:lnTo>
                    <a:pt x="741" y="108"/>
                  </a:lnTo>
                  <a:cubicBezTo>
                    <a:pt x="669" y="36"/>
                    <a:pt x="574" y="0"/>
                    <a:pt x="47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4810198" y="2353501"/>
              <a:ext cx="58910" cy="96137"/>
            </a:xfrm>
            <a:custGeom>
              <a:rect b="b" l="l" r="r" t="t"/>
              <a:pathLst>
                <a:path extrusionOk="0" h="1015" w="622">
                  <a:moveTo>
                    <a:pt x="0" y="0"/>
                  </a:moveTo>
                  <a:lnTo>
                    <a:pt x="0"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4794476" y="2322434"/>
              <a:ext cx="90354" cy="38360"/>
            </a:xfrm>
            <a:custGeom>
              <a:rect b="b" l="l" r="r" t="t"/>
              <a:pathLst>
                <a:path extrusionOk="0" h="405" w="954">
                  <a:moveTo>
                    <a:pt x="479" y="0"/>
                  </a:moveTo>
                  <a:cubicBezTo>
                    <a:pt x="384" y="0"/>
                    <a:pt x="289" y="36"/>
                    <a:pt x="217" y="108"/>
                  </a:cubicBezTo>
                  <a:lnTo>
                    <a:pt x="47" y="274"/>
                  </a:lnTo>
                  <a:cubicBezTo>
                    <a:pt x="0" y="321"/>
                    <a:pt x="33" y="401"/>
                    <a:pt x="102" y="404"/>
                  </a:cubicBezTo>
                  <a:lnTo>
                    <a:pt x="856" y="404"/>
                  </a:lnTo>
                  <a:cubicBezTo>
                    <a:pt x="921" y="401"/>
                    <a:pt x="953" y="321"/>
                    <a:pt x="906" y="274"/>
                  </a:cubicBezTo>
                  <a:lnTo>
                    <a:pt x="740" y="108"/>
                  </a:lnTo>
                  <a:cubicBezTo>
                    <a:pt x="668" y="36"/>
                    <a:pt x="573" y="0"/>
                    <a:pt x="47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4929439" y="2353501"/>
              <a:ext cx="58910" cy="96137"/>
            </a:xfrm>
            <a:custGeom>
              <a:rect b="b" l="l" r="r" t="t"/>
              <a:pathLst>
                <a:path extrusionOk="0" h="1015" w="622">
                  <a:moveTo>
                    <a:pt x="1" y="0"/>
                  </a:moveTo>
                  <a:lnTo>
                    <a:pt x="1" y="1015"/>
                  </a:lnTo>
                  <a:lnTo>
                    <a:pt x="622" y="1015"/>
                  </a:lnTo>
                  <a:lnTo>
                    <a:pt x="622"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4913717" y="2322434"/>
              <a:ext cx="90354" cy="38360"/>
            </a:xfrm>
            <a:custGeom>
              <a:rect b="b" l="l" r="r" t="t"/>
              <a:pathLst>
                <a:path extrusionOk="0" h="405" w="954">
                  <a:moveTo>
                    <a:pt x="479" y="0"/>
                  </a:moveTo>
                  <a:cubicBezTo>
                    <a:pt x="384" y="0"/>
                    <a:pt x="290" y="36"/>
                    <a:pt x="217" y="108"/>
                  </a:cubicBezTo>
                  <a:lnTo>
                    <a:pt x="48" y="274"/>
                  </a:lnTo>
                  <a:cubicBezTo>
                    <a:pt x="1" y="321"/>
                    <a:pt x="33" y="404"/>
                    <a:pt x="102" y="404"/>
                  </a:cubicBezTo>
                  <a:lnTo>
                    <a:pt x="856" y="404"/>
                  </a:lnTo>
                  <a:cubicBezTo>
                    <a:pt x="921" y="404"/>
                    <a:pt x="954" y="321"/>
                    <a:pt x="907" y="274"/>
                  </a:cubicBezTo>
                  <a:lnTo>
                    <a:pt x="741" y="108"/>
                  </a:lnTo>
                  <a:cubicBezTo>
                    <a:pt x="669" y="36"/>
                    <a:pt x="574" y="0"/>
                    <a:pt x="47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5048775" y="2353501"/>
              <a:ext cx="58910" cy="96137"/>
            </a:xfrm>
            <a:custGeom>
              <a:rect b="b" l="l" r="r" t="t"/>
              <a:pathLst>
                <a:path extrusionOk="0" h="1015" w="622">
                  <a:moveTo>
                    <a:pt x="0" y="0"/>
                  </a:moveTo>
                  <a:lnTo>
                    <a:pt x="0"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5033053" y="2322434"/>
              <a:ext cx="90354" cy="38360"/>
            </a:xfrm>
            <a:custGeom>
              <a:rect b="b" l="l" r="r" t="t"/>
              <a:pathLst>
                <a:path extrusionOk="0" h="405" w="954">
                  <a:moveTo>
                    <a:pt x="478" y="0"/>
                  </a:moveTo>
                  <a:cubicBezTo>
                    <a:pt x="383" y="0"/>
                    <a:pt x="287" y="36"/>
                    <a:pt x="213" y="108"/>
                  </a:cubicBezTo>
                  <a:lnTo>
                    <a:pt x="47" y="274"/>
                  </a:lnTo>
                  <a:cubicBezTo>
                    <a:pt x="0" y="321"/>
                    <a:pt x="33" y="404"/>
                    <a:pt x="101" y="404"/>
                  </a:cubicBezTo>
                  <a:lnTo>
                    <a:pt x="852" y="404"/>
                  </a:lnTo>
                  <a:cubicBezTo>
                    <a:pt x="921" y="404"/>
                    <a:pt x="953" y="321"/>
                    <a:pt x="906" y="274"/>
                  </a:cubicBezTo>
                  <a:lnTo>
                    <a:pt x="740" y="108"/>
                  </a:lnTo>
                  <a:cubicBezTo>
                    <a:pt x="668" y="36"/>
                    <a:pt x="573" y="0"/>
                    <a:pt x="478"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5168016" y="2353501"/>
              <a:ext cx="59289" cy="96137"/>
            </a:xfrm>
            <a:custGeom>
              <a:rect b="b" l="l" r="r" t="t"/>
              <a:pathLst>
                <a:path extrusionOk="0" h="1015" w="626">
                  <a:moveTo>
                    <a:pt x="1" y="0"/>
                  </a:moveTo>
                  <a:lnTo>
                    <a:pt x="1" y="1015"/>
                  </a:lnTo>
                  <a:lnTo>
                    <a:pt x="625" y="1015"/>
                  </a:lnTo>
                  <a:lnTo>
                    <a:pt x="625"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5152294" y="2322434"/>
              <a:ext cx="90354" cy="38360"/>
            </a:xfrm>
            <a:custGeom>
              <a:rect b="b" l="l" r="r" t="t"/>
              <a:pathLst>
                <a:path extrusionOk="0" h="405" w="954">
                  <a:moveTo>
                    <a:pt x="479" y="0"/>
                  </a:moveTo>
                  <a:cubicBezTo>
                    <a:pt x="384" y="0"/>
                    <a:pt x="290" y="36"/>
                    <a:pt x="217" y="108"/>
                  </a:cubicBezTo>
                  <a:lnTo>
                    <a:pt x="48" y="274"/>
                  </a:lnTo>
                  <a:cubicBezTo>
                    <a:pt x="1" y="321"/>
                    <a:pt x="37" y="404"/>
                    <a:pt x="102" y="404"/>
                  </a:cubicBezTo>
                  <a:lnTo>
                    <a:pt x="856" y="404"/>
                  </a:lnTo>
                  <a:cubicBezTo>
                    <a:pt x="921" y="401"/>
                    <a:pt x="954" y="321"/>
                    <a:pt x="907" y="274"/>
                  </a:cubicBezTo>
                  <a:lnTo>
                    <a:pt x="741" y="108"/>
                  </a:lnTo>
                  <a:cubicBezTo>
                    <a:pt x="668" y="36"/>
                    <a:pt x="574" y="0"/>
                    <a:pt x="47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5287351" y="2353501"/>
              <a:ext cx="58910" cy="96137"/>
            </a:xfrm>
            <a:custGeom>
              <a:rect b="b" l="l" r="r" t="t"/>
              <a:pathLst>
                <a:path extrusionOk="0" h="1015" w="622">
                  <a:moveTo>
                    <a:pt x="0" y="0"/>
                  </a:moveTo>
                  <a:lnTo>
                    <a:pt x="0"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5271629" y="2322434"/>
              <a:ext cx="90638" cy="38360"/>
            </a:xfrm>
            <a:custGeom>
              <a:rect b="b" l="l" r="r" t="t"/>
              <a:pathLst>
                <a:path extrusionOk="0" h="405" w="957">
                  <a:moveTo>
                    <a:pt x="478" y="0"/>
                  </a:moveTo>
                  <a:cubicBezTo>
                    <a:pt x="384" y="0"/>
                    <a:pt x="289" y="36"/>
                    <a:pt x="217" y="108"/>
                  </a:cubicBezTo>
                  <a:lnTo>
                    <a:pt x="47" y="274"/>
                  </a:lnTo>
                  <a:cubicBezTo>
                    <a:pt x="0" y="321"/>
                    <a:pt x="36" y="404"/>
                    <a:pt x="101" y="404"/>
                  </a:cubicBezTo>
                  <a:lnTo>
                    <a:pt x="856" y="404"/>
                  </a:lnTo>
                  <a:cubicBezTo>
                    <a:pt x="921" y="404"/>
                    <a:pt x="957" y="321"/>
                    <a:pt x="906" y="274"/>
                  </a:cubicBezTo>
                  <a:lnTo>
                    <a:pt x="740" y="108"/>
                  </a:lnTo>
                  <a:cubicBezTo>
                    <a:pt x="668" y="36"/>
                    <a:pt x="573" y="0"/>
                    <a:pt x="478"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5406592" y="2353501"/>
              <a:ext cx="58910" cy="96137"/>
            </a:xfrm>
            <a:custGeom>
              <a:rect b="b" l="l" r="r" t="t"/>
              <a:pathLst>
                <a:path extrusionOk="0" h="1015" w="622">
                  <a:moveTo>
                    <a:pt x="1" y="0"/>
                  </a:moveTo>
                  <a:lnTo>
                    <a:pt x="1"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5390870" y="2322434"/>
              <a:ext cx="90733" cy="38360"/>
            </a:xfrm>
            <a:custGeom>
              <a:rect b="b" l="l" r="r" t="t"/>
              <a:pathLst>
                <a:path extrusionOk="0" h="405" w="958">
                  <a:moveTo>
                    <a:pt x="479" y="0"/>
                  </a:moveTo>
                  <a:cubicBezTo>
                    <a:pt x="384" y="0"/>
                    <a:pt x="289" y="36"/>
                    <a:pt x="217" y="108"/>
                  </a:cubicBezTo>
                  <a:lnTo>
                    <a:pt x="48" y="274"/>
                  </a:lnTo>
                  <a:cubicBezTo>
                    <a:pt x="1" y="321"/>
                    <a:pt x="37" y="404"/>
                    <a:pt x="102" y="404"/>
                  </a:cubicBezTo>
                  <a:lnTo>
                    <a:pt x="856" y="404"/>
                  </a:lnTo>
                  <a:cubicBezTo>
                    <a:pt x="921" y="404"/>
                    <a:pt x="957" y="321"/>
                    <a:pt x="907" y="274"/>
                  </a:cubicBezTo>
                  <a:lnTo>
                    <a:pt x="741" y="108"/>
                  </a:lnTo>
                  <a:cubicBezTo>
                    <a:pt x="668" y="36"/>
                    <a:pt x="574" y="0"/>
                    <a:pt x="47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5525928" y="2353501"/>
              <a:ext cx="59194" cy="96137"/>
            </a:xfrm>
            <a:custGeom>
              <a:rect b="b" l="l" r="r" t="t"/>
              <a:pathLst>
                <a:path extrusionOk="0" h="1015" w="625">
                  <a:moveTo>
                    <a:pt x="0" y="0"/>
                  </a:moveTo>
                  <a:lnTo>
                    <a:pt x="0" y="1015"/>
                  </a:lnTo>
                  <a:lnTo>
                    <a:pt x="625" y="1015"/>
                  </a:lnTo>
                  <a:lnTo>
                    <a:pt x="625"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5510206" y="2322434"/>
              <a:ext cx="90259" cy="38360"/>
            </a:xfrm>
            <a:custGeom>
              <a:rect b="b" l="l" r="r" t="t"/>
              <a:pathLst>
                <a:path extrusionOk="0" h="405" w="953">
                  <a:moveTo>
                    <a:pt x="478" y="0"/>
                  </a:moveTo>
                  <a:cubicBezTo>
                    <a:pt x="384" y="0"/>
                    <a:pt x="289" y="36"/>
                    <a:pt x="217" y="108"/>
                  </a:cubicBezTo>
                  <a:lnTo>
                    <a:pt x="51" y="274"/>
                  </a:lnTo>
                  <a:cubicBezTo>
                    <a:pt x="0" y="321"/>
                    <a:pt x="36" y="404"/>
                    <a:pt x="101" y="404"/>
                  </a:cubicBezTo>
                  <a:lnTo>
                    <a:pt x="856" y="404"/>
                  </a:lnTo>
                  <a:cubicBezTo>
                    <a:pt x="920" y="401"/>
                    <a:pt x="953" y="321"/>
                    <a:pt x="906" y="274"/>
                  </a:cubicBezTo>
                  <a:lnTo>
                    <a:pt x="740" y="108"/>
                  </a:lnTo>
                  <a:cubicBezTo>
                    <a:pt x="668" y="36"/>
                    <a:pt x="573" y="0"/>
                    <a:pt x="478"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5645169" y="2353501"/>
              <a:ext cx="59194" cy="96137"/>
            </a:xfrm>
            <a:custGeom>
              <a:rect b="b" l="l" r="r" t="t"/>
              <a:pathLst>
                <a:path extrusionOk="0" h="1015" w="625">
                  <a:moveTo>
                    <a:pt x="1" y="0"/>
                  </a:moveTo>
                  <a:lnTo>
                    <a:pt x="1" y="1015"/>
                  </a:lnTo>
                  <a:lnTo>
                    <a:pt x="625" y="1015"/>
                  </a:lnTo>
                  <a:lnTo>
                    <a:pt x="625"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5629447" y="2322434"/>
              <a:ext cx="90733" cy="38360"/>
            </a:xfrm>
            <a:custGeom>
              <a:rect b="b" l="l" r="r" t="t"/>
              <a:pathLst>
                <a:path extrusionOk="0" h="405" w="958">
                  <a:moveTo>
                    <a:pt x="479" y="0"/>
                  </a:moveTo>
                  <a:cubicBezTo>
                    <a:pt x="384" y="0"/>
                    <a:pt x="289" y="36"/>
                    <a:pt x="217" y="108"/>
                  </a:cubicBezTo>
                  <a:lnTo>
                    <a:pt x="51" y="274"/>
                  </a:lnTo>
                  <a:cubicBezTo>
                    <a:pt x="1" y="321"/>
                    <a:pt x="37" y="404"/>
                    <a:pt x="102" y="404"/>
                  </a:cubicBezTo>
                  <a:lnTo>
                    <a:pt x="856" y="404"/>
                  </a:lnTo>
                  <a:cubicBezTo>
                    <a:pt x="921" y="404"/>
                    <a:pt x="957" y="321"/>
                    <a:pt x="906" y="274"/>
                  </a:cubicBezTo>
                  <a:lnTo>
                    <a:pt x="740" y="108"/>
                  </a:lnTo>
                  <a:cubicBezTo>
                    <a:pt x="668" y="36"/>
                    <a:pt x="574" y="0"/>
                    <a:pt x="47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5764504" y="2353501"/>
              <a:ext cx="59194" cy="96137"/>
            </a:xfrm>
            <a:custGeom>
              <a:rect b="b" l="l" r="r" t="t"/>
              <a:pathLst>
                <a:path extrusionOk="0" h="1015" w="625">
                  <a:moveTo>
                    <a:pt x="0" y="0"/>
                  </a:moveTo>
                  <a:lnTo>
                    <a:pt x="0" y="1015"/>
                  </a:lnTo>
                  <a:lnTo>
                    <a:pt x="624" y="1015"/>
                  </a:lnTo>
                  <a:lnTo>
                    <a:pt x="624"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5749066" y="2322434"/>
              <a:ext cx="90354" cy="38360"/>
            </a:xfrm>
            <a:custGeom>
              <a:rect b="b" l="l" r="r" t="t"/>
              <a:pathLst>
                <a:path extrusionOk="0" h="405" w="954">
                  <a:moveTo>
                    <a:pt x="475" y="0"/>
                  </a:moveTo>
                  <a:cubicBezTo>
                    <a:pt x="381" y="0"/>
                    <a:pt x="286" y="36"/>
                    <a:pt x="214" y="108"/>
                  </a:cubicBezTo>
                  <a:lnTo>
                    <a:pt x="48" y="274"/>
                  </a:lnTo>
                  <a:cubicBezTo>
                    <a:pt x="1" y="321"/>
                    <a:pt x="33" y="401"/>
                    <a:pt x="98" y="404"/>
                  </a:cubicBezTo>
                  <a:lnTo>
                    <a:pt x="852" y="404"/>
                  </a:lnTo>
                  <a:cubicBezTo>
                    <a:pt x="917" y="404"/>
                    <a:pt x="953" y="321"/>
                    <a:pt x="907" y="274"/>
                  </a:cubicBezTo>
                  <a:lnTo>
                    <a:pt x="737" y="108"/>
                  </a:lnTo>
                  <a:cubicBezTo>
                    <a:pt x="665" y="36"/>
                    <a:pt x="570" y="0"/>
                    <a:pt x="475"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5884124" y="2353501"/>
              <a:ext cx="58815" cy="96137"/>
            </a:xfrm>
            <a:custGeom>
              <a:rect b="b" l="l" r="r" t="t"/>
              <a:pathLst>
                <a:path extrusionOk="0" h="1015" w="621">
                  <a:moveTo>
                    <a:pt x="0" y="0"/>
                  </a:moveTo>
                  <a:lnTo>
                    <a:pt x="0"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5868023" y="2322434"/>
              <a:ext cx="90638" cy="38360"/>
            </a:xfrm>
            <a:custGeom>
              <a:rect b="b" l="l" r="r" t="t"/>
              <a:pathLst>
                <a:path extrusionOk="0" h="405" w="957">
                  <a:moveTo>
                    <a:pt x="479" y="0"/>
                  </a:moveTo>
                  <a:cubicBezTo>
                    <a:pt x="384" y="0"/>
                    <a:pt x="289" y="36"/>
                    <a:pt x="217" y="108"/>
                  </a:cubicBezTo>
                  <a:lnTo>
                    <a:pt x="51" y="274"/>
                  </a:lnTo>
                  <a:cubicBezTo>
                    <a:pt x="1" y="321"/>
                    <a:pt x="37" y="404"/>
                    <a:pt x="102" y="404"/>
                  </a:cubicBezTo>
                  <a:lnTo>
                    <a:pt x="856" y="404"/>
                  </a:lnTo>
                  <a:cubicBezTo>
                    <a:pt x="921" y="404"/>
                    <a:pt x="957" y="321"/>
                    <a:pt x="910" y="274"/>
                  </a:cubicBezTo>
                  <a:lnTo>
                    <a:pt x="740" y="108"/>
                  </a:lnTo>
                  <a:cubicBezTo>
                    <a:pt x="668" y="36"/>
                    <a:pt x="574" y="0"/>
                    <a:pt x="47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6003365" y="2353501"/>
              <a:ext cx="58910" cy="96137"/>
            </a:xfrm>
            <a:custGeom>
              <a:rect b="b" l="l" r="r" t="t"/>
              <a:pathLst>
                <a:path extrusionOk="0" h="1015" w="622">
                  <a:moveTo>
                    <a:pt x="1" y="0"/>
                  </a:moveTo>
                  <a:lnTo>
                    <a:pt x="1"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5987359" y="2322434"/>
              <a:ext cx="90638" cy="38360"/>
            </a:xfrm>
            <a:custGeom>
              <a:rect b="b" l="l" r="r" t="t"/>
              <a:pathLst>
                <a:path extrusionOk="0" h="405" w="957">
                  <a:moveTo>
                    <a:pt x="478" y="0"/>
                  </a:moveTo>
                  <a:cubicBezTo>
                    <a:pt x="384" y="0"/>
                    <a:pt x="289" y="36"/>
                    <a:pt x="217" y="108"/>
                  </a:cubicBezTo>
                  <a:lnTo>
                    <a:pt x="51" y="274"/>
                  </a:lnTo>
                  <a:cubicBezTo>
                    <a:pt x="0" y="321"/>
                    <a:pt x="36" y="404"/>
                    <a:pt x="101" y="404"/>
                  </a:cubicBezTo>
                  <a:lnTo>
                    <a:pt x="855" y="404"/>
                  </a:lnTo>
                  <a:cubicBezTo>
                    <a:pt x="920" y="404"/>
                    <a:pt x="956" y="321"/>
                    <a:pt x="909" y="274"/>
                  </a:cubicBezTo>
                  <a:lnTo>
                    <a:pt x="740" y="108"/>
                  </a:lnTo>
                  <a:cubicBezTo>
                    <a:pt x="668" y="36"/>
                    <a:pt x="573" y="0"/>
                    <a:pt x="478"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6122322" y="2353501"/>
              <a:ext cx="59194" cy="96137"/>
            </a:xfrm>
            <a:custGeom>
              <a:rect b="b" l="l" r="r" t="t"/>
              <a:pathLst>
                <a:path extrusionOk="0" h="1015" w="625">
                  <a:moveTo>
                    <a:pt x="1" y="0"/>
                  </a:moveTo>
                  <a:lnTo>
                    <a:pt x="1" y="1015"/>
                  </a:lnTo>
                  <a:lnTo>
                    <a:pt x="625" y="1015"/>
                  </a:lnTo>
                  <a:lnTo>
                    <a:pt x="625"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6106979" y="2322434"/>
              <a:ext cx="90259" cy="38360"/>
            </a:xfrm>
            <a:custGeom>
              <a:rect b="b" l="l" r="r" t="t"/>
              <a:pathLst>
                <a:path extrusionOk="0" h="405" w="953">
                  <a:moveTo>
                    <a:pt x="475" y="0"/>
                  </a:moveTo>
                  <a:cubicBezTo>
                    <a:pt x="380" y="0"/>
                    <a:pt x="285" y="36"/>
                    <a:pt x="213" y="108"/>
                  </a:cubicBezTo>
                  <a:lnTo>
                    <a:pt x="47" y="274"/>
                  </a:lnTo>
                  <a:cubicBezTo>
                    <a:pt x="0" y="321"/>
                    <a:pt x="33" y="401"/>
                    <a:pt x="98" y="404"/>
                  </a:cubicBezTo>
                  <a:lnTo>
                    <a:pt x="852" y="404"/>
                  </a:lnTo>
                  <a:cubicBezTo>
                    <a:pt x="920" y="401"/>
                    <a:pt x="953" y="321"/>
                    <a:pt x="906" y="274"/>
                  </a:cubicBezTo>
                  <a:lnTo>
                    <a:pt x="736" y="108"/>
                  </a:lnTo>
                  <a:cubicBezTo>
                    <a:pt x="664" y="36"/>
                    <a:pt x="569" y="0"/>
                    <a:pt x="475"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6241941" y="2353501"/>
              <a:ext cx="58910" cy="96137"/>
            </a:xfrm>
            <a:custGeom>
              <a:rect b="b" l="l" r="r" t="t"/>
              <a:pathLst>
                <a:path extrusionOk="0" h="1015" w="622">
                  <a:moveTo>
                    <a:pt x="1" y="0"/>
                  </a:moveTo>
                  <a:lnTo>
                    <a:pt x="1"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6226219" y="2322434"/>
              <a:ext cx="90354" cy="38360"/>
            </a:xfrm>
            <a:custGeom>
              <a:rect b="b" l="l" r="r" t="t"/>
              <a:pathLst>
                <a:path extrusionOk="0" h="405" w="954">
                  <a:moveTo>
                    <a:pt x="477" y="0"/>
                  </a:moveTo>
                  <a:cubicBezTo>
                    <a:pt x="381" y="0"/>
                    <a:pt x="286" y="36"/>
                    <a:pt x="214" y="108"/>
                  </a:cubicBezTo>
                  <a:lnTo>
                    <a:pt x="48" y="274"/>
                  </a:lnTo>
                  <a:cubicBezTo>
                    <a:pt x="1" y="321"/>
                    <a:pt x="33" y="404"/>
                    <a:pt x="102" y="404"/>
                  </a:cubicBezTo>
                  <a:lnTo>
                    <a:pt x="852" y="404"/>
                  </a:lnTo>
                  <a:cubicBezTo>
                    <a:pt x="921" y="404"/>
                    <a:pt x="953" y="321"/>
                    <a:pt x="906" y="274"/>
                  </a:cubicBezTo>
                  <a:lnTo>
                    <a:pt x="740" y="108"/>
                  </a:lnTo>
                  <a:cubicBezTo>
                    <a:pt x="668" y="36"/>
                    <a:pt x="573" y="0"/>
                    <a:pt x="477"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6361277" y="2353501"/>
              <a:ext cx="58815" cy="96137"/>
            </a:xfrm>
            <a:custGeom>
              <a:rect b="b" l="l" r="r" t="t"/>
              <a:pathLst>
                <a:path extrusionOk="0" h="1015" w="621">
                  <a:moveTo>
                    <a:pt x="0" y="0"/>
                  </a:moveTo>
                  <a:lnTo>
                    <a:pt x="0"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6345555" y="2322434"/>
              <a:ext cx="90259" cy="38360"/>
            </a:xfrm>
            <a:custGeom>
              <a:rect b="b" l="l" r="r" t="t"/>
              <a:pathLst>
                <a:path extrusionOk="0" h="405" w="953">
                  <a:moveTo>
                    <a:pt x="475" y="0"/>
                  </a:moveTo>
                  <a:cubicBezTo>
                    <a:pt x="380" y="0"/>
                    <a:pt x="285" y="36"/>
                    <a:pt x="213" y="108"/>
                  </a:cubicBezTo>
                  <a:lnTo>
                    <a:pt x="47" y="274"/>
                  </a:lnTo>
                  <a:cubicBezTo>
                    <a:pt x="0" y="321"/>
                    <a:pt x="33" y="404"/>
                    <a:pt x="101" y="404"/>
                  </a:cubicBezTo>
                  <a:lnTo>
                    <a:pt x="852" y="404"/>
                  </a:lnTo>
                  <a:cubicBezTo>
                    <a:pt x="920" y="404"/>
                    <a:pt x="953" y="321"/>
                    <a:pt x="906" y="274"/>
                  </a:cubicBezTo>
                  <a:lnTo>
                    <a:pt x="740" y="108"/>
                  </a:lnTo>
                  <a:cubicBezTo>
                    <a:pt x="666" y="36"/>
                    <a:pt x="570" y="0"/>
                    <a:pt x="475"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6480518" y="2353501"/>
              <a:ext cx="58910" cy="96137"/>
            </a:xfrm>
            <a:custGeom>
              <a:rect b="b" l="l" r="r" t="t"/>
              <a:pathLst>
                <a:path extrusionOk="0" h="1015" w="622">
                  <a:moveTo>
                    <a:pt x="1" y="0"/>
                  </a:moveTo>
                  <a:lnTo>
                    <a:pt x="1"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6464796" y="2322434"/>
              <a:ext cx="90354" cy="38360"/>
            </a:xfrm>
            <a:custGeom>
              <a:rect b="b" l="l" r="r" t="t"/>
              <a:pathLst>
                <a:path extrusionOk="0" h="405" w="954">
                  <a:moveTo>
                    <a:pt x="476" y="0"/>
                  </a:moveTo>
                  <a:cubicBezTo>
                    <a:pt x="380" y="0"/>
                    <a:pt x="286" y="36"/>
                    <a:pt x="213" y="108"/>
                  </a:cubicBezTo>
                  <a:lnTo>
                    <a:pt x="47" y="274"/>
                  </a:lnTo>
                  <a:cubicBezTo>
                    <a:pt x="1" y="321"/>
                    <a:pt x="33" y="401"/>
                    <a:pt x="102" y="404"/>
                  </a:cubicBezTo>
                  <a:lnTo>
                    <a:pt x="852" y="404"/>
                  </a:lnTo>
                  <a:cubicBezTo>
                    <a:pt x="921" y="401"/>
                    <a:pt x="953" y="321"/>
                    <a:pt x="906" y="274"/>
                  </a:cubicBezTo>
                  <a:lnTo>
                    <a:pt x="740" y="108"/>
                  </a:lnTo>
                  <a:cubicBezTo>
                    <a:pt x="666" y="36"/>
                    <a:pt x="571" y="0"/>
                    <a:pt x="476"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6599853" y="2353501"/>
              <a:ext cx="58815" cy="96137"/>
            </a:xfrm>
            <a:custGeom>
              <a:rect b="b" l="l" r="r" t="t"/>
              <a:pathLst>
                <a:path extrusionOk="0" h="1015" w="621">
                  <a:moveTo>
                    <a:pt x="0" y="0"/>
                  </a:moveTo>
                  <a:lnTo>
                    <a:pt x="0"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6584037" y="2322434"/>
              <a:ext cx="90354" cy="38360"/>
            </a:xfrm>
            <a:custGeom>
              <a:rect b="b" l="l" r="r" t="t"/>
              <a:pathLst>
                <a:path extrusionOk="0" h="405" w="954">
                  <a:moveTo>
                    <a:pt x="476" y="0"/>
                  </a:moveTo>
                  <a:cubicBezTo>
                    <a:pt x="381" y="0"/>
                    <a:pt x="286" y="36"/>
                    <a:pt x="214" y="108"/>
                  </a:cubicBezTo>
                  <a:lnTo>
                    <a:pt x="48" y="274"/>
                  </a:lnTo>
                  <a:cubicBezTo>
                    <a:pt x="1" y="321"/>
                    <a:pt x="33" y="404"/>
                    <a:pt x="102" y="404"/>
                  </a:cubicBezTo>
                  <a:lnTo>
                    <a:pt x="853" y="404"/>
                  </a:lnTo>
                  <a:cubicBezTo>
                    <a:pt x="921" y="404"/>
                    <a:pt x="954" y="321"/>
                    <a:pt x="907" y="274"/>
                  </a:cubicBezTo>
                  <a:lnTo>
                    <a:pt x="741" y="108"/>
                  </a:lnTo>
                  <a:cubicBezTo>
                    <a:pt x="667" y="36"/>
                    <a:pt x="571" y="0"/>
                    <a:pt x="476"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6719094" y="2353501"/>
              <a:ext cx="58910" cy="96137"/>
            </a:xfrm>
            <a:custGeom>
              <a:rect b="b" l="l" r="r" t="t"/>
              <a:pathLst>
                <a:path extrusionOk="0" h="1015" w="622">
                  <a:moveTo>
                    <a:pt x="0" y="0"/>
                  </a:moveTo>
                  <a:lnTo>
                    <a:pt x="0" y="1015"/>
                  </a:lnTo>
                  <a:lnTo>
                    <a:pt x="621" y="1015"/>
                  </a:lnTo>
                  <a:lnTo>
                    <a:pt x="621"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6703372" y="2322434"/>
              <a:ext cx="90354" cy="38360"/>
            </a:xfrm>
            <a:custGeom>
              <a:rect b="b" l="l" r="r" t="t"/>
              <a:pathLst>
                <a:path extrusionOk="0" h="405" w="954">
                  <a:moveTo>
                    <a:pt x="475" y="0"/>
                  </a:moveTo>
                  <a:cubicBezTo>
                    <a:pt x="380" y="0"/>
                    <a:pt x="286" y="36"/>
                    <a:pt x="213" y="108"/>
                  </a:cubicBezTo>
                  <a:lnTo>
                    <a:pt x="47" y="274"/>
                  </a:lnTo>
                  <a:cubicBezTo>
                    <a:pt x="0" y="321"/>
                    <a:pt x="33" y="404"/>
                    <a:pt x="102" y="404"/>
                  </a:cubicBezTo>
                  <a:lnTo>
                    <a:pt x="852" y="404"/>
                  </a:lnTo>
                  <a:cubicBezTo>
                    <a:pt x="921" y="404"/>
                    <a:pt x="953" y="321"/>
                    <a:pt x="906" y="274"/>
                  </a:cubicBezTo>
                  <a:lnTo>
                    <a:pt x="740" y="108"/>
                  </a:lnTo>
                  <a:cubicBezTo>
                    <a:pt x="666" y="36"/>
                    <a:pt x="571" y="0"/>
                    <a:pt x="475"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4862100" y="2805012"/>
              <a:ext cx="1744951" cy="860400"/>
            </a:xfrm>
            <a:custGeom>
              <a:rect b="b" l="l" r="r" t="t"/>
              <a:pathLst>
                <a:path extrusionOk="0" h="9084" w="18424">
                  <a:moveTo>
                    <a:pt x="1" y="1"/>
                  </a:moveTo>
                  <a:lnTo>
                    <a:pt x="1" y="9084"/>
                  </a:lnTo>
                  <a:lnTo>
                    <a:pt x="672" y="9084"/>
                  </a:lnTo>
                  <a:lnTo>
                    <a:pt x="672" y="657"/>
                  </a:lnTo>
                  <a:lnTo>
                    <a:pt x="17749" y="657"/>
                  </a:lnTo>
                  <a:lnTo>
                    <a:pt x="17749" y="9084"/>
                  </a:lnTo>
                  <a:lnTo>
                    <a:pt x="18424" y="9084"/>
                  </a:lnTo>
                  <a:lnTo>
                    <a:pt x="18424"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4623618" y="2524084"/>
              <a:ext cx="2221726" cy="62607"/>
            </a:xfrm>
            <a:custGeom>
              <a:rect b="b" l="l" r="r" t="t"/>
              <a:pathLst>
                <a:path extrusionOk="0" h="661" w="23458">
                  <a:moveTo>
                    <a:pt x="0" y="0"/>
                  </a:moveTo>
                  <a:lnTo>
                    <a:pt x="0" y="661"/>
                  </a:lnTo>
                  <a:lnTo>
                    <a:pt x="23457" y="661"/>
                  </a:lnTo>
                  <a:lnTo>
                    <a:pt x="23457"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4623618" y="2440355"/>
              <a:ext cx="2221726" cy="62607"/>
            </a:xfrm>
            <a:custGeom>
              <a:rect b="b" l="l" r="r" t="t"/>
              <a:pathLst>
                <a:path extrusionOk="0" h="661" w="23458">
                  <a:moveTo>
                    <a:pt x="0" y="0"/>
                  </a:moveTo>
                  <a:lnTo>
                    <a:pt x="0" y="661"/>
                  </a:lnTo>
                  <a:lnTo>
                    <a:pt x="23457" y="661"/>
                  </a:lnTo>
                  <a:lnTo>
                    <a:pt x="23457"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4950370" y="3403901"/>
              <a:ext cx="319270" cy="252323"/>
            </a:xfrm>
            <a:custGeom>
              <a:rect b="b" l="l" r="r" t="t"/>
              <a:pathLst>
                <a:path extrusionOk="0" h="2664" w="3371">
                  <a:moveTo>
                    <a:pt x="1685" y="0"/>
                  </a:moveTo>
                  <a:cubicBezTo>
                    <a:pt x="1638" y="0"/>
                    <a:pt x="1595" y="7"/>
                    <a:pt x="1548" y="22"/>
                  </a:cubicBezTo>
                  <a:cubicBezTo>
                    <a:pt x="1534" y="25"/>
                    <a:pt x="1519" y="29"/>
                    <a:pt x="1505" y="36"/>
                  </a:cubicBezTo>
                  <a:lnTo>
                    <a:pt x="1494" y="36"/>
                  </a:lnTo>
                  <a:cubicBezTo>
                    <a:pt x="974" y="217"/>
                    <a:pt x="0" y="985"/>
                    <a:pt x="0" y="1801"/>
                  </a:cubicBezTo>
                  <a:cubicBezTo>
                    <a:pt x="0" y="1851"/>
                    <a:pt x="4" y="1902"/>
                    <a:pt x="7" y="1952"/>
                  </a:cubicBezTo>
                  <a:cubicBezTo>
                    <a:pt x="7" y="1967"/>
                    <a:pt x="11" y="1981"/>
                    <a:pt x="11" y="1996"/>
                  </a:cubicBezTo>
                  <a:cubicBezTo>
                    <a:pt x="18" y="2032"/>
                    <a:pt x="22" y="2072"/>
                    <a:pt x="29" y="2108"/>
                  </a:cubicBezTo>
                  <a:cubicBezTo>
                    <a:pt x="33" y="2129"/>
                    <a:pt x="40" y="2151"/>
                    <a:pt x="43" y="2173"/>
                  </a:cubicBezTo>
                  <a:cubicBezTo>
                    <a:pt x="51" y="2205"/>
                    <a:pt x="58" y="2238"/>
                    <a:pt x="69" y="2266"/>
                  </a:cubicBezTo>
                  <a:cubicBezTo>
                    <a:pt x="76" y="2299"/>
                    <a:pt x="83" y="2321"/>
                    <a:pt x="94" y="2346"/>
                  </a:cubicBezTo>
                  <a:lnTo>
                    <a:pt x="108" y="2386"/>
                  </a:lnTo>
                  <a:cubicBezTo>
                    <a:pt x="144" y="2483"/>
                    <a:pt x="188" y="2573"/>
                    <a:pt x="238" y="2663"/>
                  </a:cubicBezTo>
                  <a:lnTo>
                    <a:pt x="653" y="2663"/>
                  </a:lnTo>
                  <a:cubicBezTo>
                    <a:pt x="686" y="2663"/>
                    <a:pt x="707" y="2624"/>
                    <a:pt x="686" y="2595"/>
                  </a:cubicBezTo>
                  <a:cubicBezTo>
                    <a:pt x="498" y="2367"/>
                    <a:pt x="397" y="2079"/>
                    <a:pt x="397" y="1783"/>
                  </a:cubicBezTo>
                  <a:cubicBezTo>
                    <a:pt x="397" y="1072"/>
                    <a:pt x="1371" y="408"/>
                    <a:pt x="1685" y="408"/>
                  </a:cubicBezTo>
                  <a:cubicBezTo>
                    <a:pt x="1999" y="408"/>
                    <a:pt x="2974" y="1072"/>
                    <a:pt x="2974" y="1783"/>
                  </a:cubicBezTo>
                  <a:cubicBezTo>
                    <a:pt x="2974" y="2079"/>
                    <a:pt x="2873" y="2367"/>
                    <a:pt x="2685" y="2595"/>
                  </a:cubicBezTo>
                  <a:cubicBezTo>
                    <a:pt x="2663" y="2624"/>
                    <a:pt x="2685" y="2663"/>
                    <a:pt x="2717" y="2663"/>
                  </a:cubicBezTo>
                  <a:lnTo>
                    <a:pt x="3129" y="2663"/>
                  </a:lnTo>
                  <a:cubicBezTo>
                    <a:pt x="3183" y="2573"/>
                    <a:pt x="3226" y="2483"/>
                    <a:pt x="3262" y="2386"/>
                  </a:cubicBezTo>
                  <a:cubicBezTo>
                    <a:pt x="3270" y="2371"/>
                    <a:pt x="3273" y="2360"/>
                    <a:pt x="3277" y="2346"/>
                  </a:cubicBezTo>
                  <a:cubicBezTo>
                    <a:pt x="3288" y="2321"/>
                    <a:pt x="3295" y="2292"/>
                    <a:pt x="3302" y="2266"/>
                  </a:cubicBezTo>
                  <a:cubicBezTo>
                    <a:pt x="3309" y="2241"/>
                    <a:pt x="3320" y="2205"/>
                    <a:pt x="3327" y="2173"/>
                  </a:cubicBezTo>
                  <a:cubicBezTo>
                    <a:pt x="3331" y="2151"/>
                    <a:pt x="3338" y="2129"/>
                    <a:pt x="3342" y="2104"/>
                  </a:cubicBezTo>
                  <a:cubicBezTo>
                    <a:pt x="3349" y="2068"/>
                    <a:pt x="3353" y="2032"/>
                    <a:pt x="3356" y="1996"/>
                  </a:cubicBezTo>
                  <a:cubicBezTo>
                    <a:pt x="3356" y="1981"/>
                    <a:pt x="3360" y="1963"/>
                    <a:pt x="3363" y="1949"/>
                  </a:cubicBezTo>
                  <a:cubicBezTo>
                    <a:pt x="3367" y="1902"/>
                    <a:pt x="3371" y="1851"/>
                    <a:pt x="3371" y="1801"/>
                  </a:cubicBezTo>
                  <a:cubicBezTo>
                    <a:pt x="3371" y="1451"/>
                    <a:pt x="3190" y="1112"/>
                    <a:pt x="2945" y="819"/>
                  </a:cubicBezTo>
                  <a:cubicBezTo>
                    <a:pt x="2905" y="772"/>
                    <a:pt x="2862" y="726"/>
                    <a:pt x="2819" y="682"/>
                  </a:cubicBezTo>
                  <a:cubicBezTo>
                    <a:pt x="2422" y="274"/>
                    <a:pt x="1916" y="0"/>
                    <a:pt x="1685"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6199227" y="3403901"/>
              <a:ext cx="319365" cy="251944"/>
            </a:xfrm>
            <a:custGeom>
              <a:rect b="b" l="l" r="r" t="t"/>
              <a:pathLst>
                <a:path extrusionOk="0" h="2660" w="3372">
                  <a:moveTo>
                    <a:pt x="1686" y="0"/>
                  </a:moveTo>
                  <a:cubicBezTo>
                    <a:pt x="1657" y="0"/>
                    <a:pt x="1628" y="4"/>
                    <a:pt x="1599" y="7"/>
                  </a:cubicBezTo>
                  <a:cubicBezTo>
                    <a:pt x="1119" y="108"/>
                    <a:pt x="1" y="928"/>
                    <a:pt x="1" y="1801"/>
                  </a:cubicBezTo>
                  <a:cubicBezTo>
                    <a:pt x="1" y="1851"/>
                    <a:pt x="4" y="1902"/>
                    <a:pt x="8" y="1949"/>
                  </a:cubicBezTo>
                  <a:cubicBezTo>
                    <a:pt x="8" y="1967"/>
                    <a:pt x="11" y="1981"/>
                    <a:pt x="11" y="1996"/>
                  </a:cubicBezTo>
                  <a:cubicBezTo>
                    <a:pt x="19" y="2032"/>
                    <a:pt x="22" y="2068"/>
                    <a:pt x="29" y="2104"/>
                  </a:cubicBezTo>
                  <a:cubicBezTo>
                    <a:pt x="33" y="2129"/>
                    <a:pt x="37" y="2151"/>
                    <a:pt x="44" y="2173"/>
                  </a:cubicBezTo>
                  <a:cubicBezTo>
                    <a:pt x="51" y="2205"/>
                    <a:pt x="58" y="2234"/>
                    <a:pt x="69" y="2263"/>
                  </a:cubicBezTo>
                  <a:cubicBezTo>
                    <a:pt x="76" y="2292"/>
                    <a:pt x="84" y="2317"/>
                    <a:pt x="94" y="2342"/>
                  </a:cubicBezTo>
                  <a:cubicBezTo>
                    <a:pt x="98" y="2357"/>
                    <a:pt x="102" y="2367"/>
                    <a:pt x="109" y="2382"/>
                  </a:cubicBezTo>
                  <a:cubicBezTo>
                    <a:pt x="141" y="2472"/>
                    <a:pt x="181" y="2555"/>
                    <a:pt x="228" y="2638"/>
                  </a:cubicBezTo>
                  <a:cubicBezTo>
                    <a:pt x="235" y="2653"/>
                    <a:pt x="250" y="2660"/>
                    <a:pt x="264" y="2660"/>
                  </a:cubicBezTo>
                  <a:lnTo>
                    <a:pt x="654" y="2660"/>
                  </a:lnTo>
                  <a:cubicBezTo>
                    <a:pt x="686" y="2660"/>
                    <a:pt x="708" y="2620"/>
                    <a:pt x="686" y="2591"/>
                  </a:cubicBezTo>
                  <a:cubicBezTo>
                    <a:pt x="499" y="2364"/>
                    <a:pt x="397" y="2075"/>
                    <a:pt x="397" y="1779"/>
                  </a:cubicBezTo>
                  <a:cubicBezTo>
                    <a:pt x="397" y="1068"/>
                    <a:pt x="1372" y="404"/>
                    <a:pt x="1686" y="404"/>
                  </a:cubicBezTo>
                  <a:cubicBezTo>
                    <a:pt x="2000" y="404"/>
                    <a:pt x="2974" y="1068"/>
                    <a:pt x="2974" y="1779"/>
                  </a:cubicBezTo>
                  <a:cubicBezTo>
                    <a:pt x="2974" y="2075"/>
                    <a:pt x="2873" y="2364"/>
                    <a:pt x="2685" y="2591"/>
                  </a:cubicBezTo>
                  <a:cubicBezTo>
                    <a:pt x="2664" y="2620"/>
                    <a:pt x="2685" y="2660"/>
                    <a:pt x="2718" y="2660"/>
                  </a:cubicBezTo>
                  <a:lnTo>
                    <a:pt x="3108" y="2660"/>
                  </a:lnTo>
                  <a:lnTo>
                    <a:pt x="3144" y="2638"/>
                  </a:lnTo>
                  <a:cubicBezTo>
                    <a:pt x="3191" y="2555"/>
                    <a:pt x="3230" y="2472"/>
                    <a:pt x="3263" y="2382"/>
                  </a:cubicBezTo>
                  <a:cubicBezTo>
                    <a:pt x="3270" y="2371"/>
                    <a:pt x="3274" y="2357"/>
                    <a:pt x="3277" y="2342"/>
                  </a:cubicBezTo>
                  <a:cubicBezTo>
                    <a:pt x="3288" y="2317"/>
                    <a:pt x="3295" y="2292"/>
                    <a:pt x="3303" y="2263"/>
                  </a:cubicBezTo>
                  <a:cubicBezTo>
                    <a:pt x="3310" y="2238"/>
                    <a:pt x="3321" y="2201"/>
                    <a:pt x="3328" y="2169"/>
                  </a:cubicBezTo>
                  <a:cubicBezTo>
                    <a:pt x="3331" y="2147"/>
                    <a:pt x="3339" y="2126"/>
                    <a:pt x="3342" y="2104"/>
                  </a:cubicBezTo>
                  <a:cubicBezTo>
                    <a:pt x="3349" y="2068"/>
                    <a:pt x="3353" y="2032"/>
                    <a:pt x="3360" y="1992"/>
                  </a:cubicBezTo>
                  <a:cubicBezTo>
                    <a:pt x="3360" y="1978"/>
                    <a:pt x="3360" y="1963"/>
                    <a:pt x="3364" y="1949"/>
                  </a:cubicBezTo>
                  <a:cubicBezTo>
                    <a:pt x="3368" y="1898"/>
                    <a:pt x="3371" y="1848"/>
                    <a:pt x="3371" y="1797"/>
                  </a:cubicBezTo>
                  <a:cubicBezTo>
                    <a:pt x="3371" y="870"/>
                    <a:pt x="2097" y="0"/>
                    <a:pt x="1686"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7655216" y="536470"/>
              <a:ext cx="24057" cy="246830"/>
            </a:xfrm>
            <a:custGeom>
              <a:rect b="b" l="l" r="r" t="t"/>
              <a:pathLst>
                <a:path extrusionOk="0" h="2606" w="254">
                  <a:moveTo>
                    <a:pt x="1" y="0"/>
                  </a:moveTo>
                  <a:lnTo>
                    <a:pt x="1" y="2606"/>
                  </a:lnTo>
                  <a:lnTo>
                    <a:pt x="254" y="2606"/>
                  </a:lnTo>
                  <a:lnTo>
                    <a:pt x="254" y="0"/>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7613543" y="594909"/>
              <a:ext cx="94143" cy="80698"/>
            </a:xfrm>
            <a:custGeom>
              <a:rect b="b" l="l" r="r" t="t"/>
              <a:pathLst>
                <a:path extrusionOk="0" h="852" w="994">
                  <a:moveTo>
                    <a:pt x="567" y="0"/>
                  </a:moveTo>
                  <a:cubicBezTo>
                    <a:pt x="188" y="0"/>
                    <a:pt x="1" y="459"/>
                    <a:pt x="268" y="726"/>
                  </a:cubicBezTo>
                  <a:cubicBezTo>
                    <a:pt x="354" y="812"/>
                    <a:pt x="461" y="851"/>
                    <a:pt x="565" y="851"/>
                  </a:cubicBezTo>
                  <a:cubicBezTo>
                    <a:pt x="784" y="851"/>
                    <a:pt x="993" y="682"/>
                    <a:pt x="993" y="426"/>
                  </a:cubicBezTo>
                  <a:cubicBezTo>
                    <a:pt x="989" y="192"/>
                    <a:pt x="802" y="0"/>
                    <a:pt x="567" y="0"/>
                  </a:cubicBezTo>
                  <a:close/>
                </a:path>
              </a:pathLst>
            </a:custGeom>
            <a:solidFill>
              <a:srgbClr val="E2A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7644987" y="455772"/>
              <a:ext cx="44514" cy="104756"/>
            </a:xfrm>
            <a:custGeom>
              <a:rect b="b" l="l" r="r" t="t"/>
              <a:pathLst>
                <a:path extrusionOk="0" h="1106" w="470">
                  <a:moveTo>
                    <a:pt x="235" y="1"/>
                  </a:moveTo>
                  <a:lnTo>
                    <a:pt x="1" y="1105"/>
                  </a:lnTo>
                  <a:lnTo>
                    <a:pt x="470" y="1105"/>
                  </a:lnTo>
                  <a:lnTo>
                    <a:pt x="235" y="1"/>
                  </a:lnTo>
                  <a:close/>
                </a:path>
              </a:pathLst>
            </a:custGeom>
            <a:solidFill>
              <a:srgbClr val="FB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7642903" y="702223"/>
              <a:ext cx="48681" cy="165564"/>
            </a:xfrm>
            <a:custGeom>
              <a:rect b="b" l="l" r="r" t="t"/>
              <a:pathLst>
                <a:path extrusionOk="0" h="1748" w="514">
                  <a:moveTo>
                    <a:pt x="1" y="1"/>
                  </a:moveTo>
                  <a:lnTo>
                    <a:pt x="1" y="1747"/>
                  </a:lnTo>
                  <a:lnTo>
                    <a:pt x="513" y="1747"/>
                  </a:lnTo>
                  <a:lnTo>
                    <a:pt x="513"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7550655" y="747307"/>
              <a:ext cx="233178" cy="1002663"/>
            </a:xfrm>
            <a:custGeom>
              <a:rect b="b" l="l" r="r" t="t"/>
              <a:pathLst>
                <a:path extrusionOk="0" h="10586" w="2462">
                  <a:moveTo>
                    <a:pt x="1231" y="1"/>
                  </a:moveTo>
                  <a:cubicBezTo>
                    <a:pt x="549" y="1"/>
                    <a:pt x="1" y="550"/>
                    <a:pt x="1" y="1232"/>
                  </a:cubicBezTo>
                  <a:lnTo>
                    <a:pt x="1" y="10585"/>
                  </a:lnTo>
                  <a:lnTo>
                    <a:pt x="2462" y="10585"/>
                  </a:lnTo>
                  <a:lnTo>
                    <a:pt x="2462" y="1232"/>
                  </a:lnTo>
                  <a:cubicBezTo>
                    <a:pt x="2462" y="550"/>
                    <a:pt x="1910" y="1"/>
                    <a:pt x="123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7538343" y="868354"/>
              <a:ext cx="257803" cy="881616"/>
            </a:xfrm>
            <a:custGeom>
              <a:rect b="b" l="l" r="r" t="t"/>
              <a:pathLst>
                <a:path extrusionOk="0" h="9308" w="2722">
                  <a:moveTo>
                    <a:pt x="1" y="0"/>
                  </a:moveTo>
                  <a:lnTo>
                    <a:pt x="1" y="9307"/>
                  </a:lnTo>
                  <a:lnTo>
                    <a:pt x="2722" y="9307"/>
                  </a:lnTo>
                  <a:lnTo>
                    <a:pt x="2722" y="0"/>
                  </a:ln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7471382" y="957577"/>
              <a:ext cx="391440" cy="1682061"/>
            </a:xfrm>
            <a:custGeom>
              <a:rect b="b" l="l" r="r" t="t"/>
              <a:pathLst>
                <a:path extrusionOk="0" h="17759" w="4133">
                  <a:moveTo>
                    <a:pt x="0" y="0"/>
                  </a:moveTo>
                  <a:lnTo>
                    <a:pt x="0" y="17759"/>
                  </a:lnTo>
                  <a:lnTo>
                    <a:pt x="4132" y="17759"/>
                  </a:lnTo>
                  <a:lnTo>
                    <a:pt x="4132" y="0"/>
                  </a:lnTo>
                  <a:close/>
                </a:path>
              </a:pathLst>
            </a:custGeom>
            <a:solidFill>
              <a:srgbClr val="F7D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7588255" y="1072088"/>
              <a:ext cx="157978" cy="677882"/>
            </a:xfrm>
            <a:custGeom>
              <a:rect b="b" l="l" r="r" t="t"/>
              <a:pathLst>
                <a:path extrusionOk="0" fill="none" h="7157" w="1668">
                  <a:moveTo>
                    <a:pt x="1668" y="0"/>
                  </a:moveTo>
                  <a:lnTo>
                    <a:pt x="1668" y="7156"/>
                  </a:lnTo>
                  <a:lnTo>
                    <a:pt x="1" y="7156"/>
                  </a:lnTo>
                  <a:lnTo>
                    <a:pt x="1" y="0"/>
                  </a:lnTo>
                  <a:close/>
                </a:path>
              </a:pathLst>
            </a:custGeom>
            <a:noFill/>
            <a:ln cap="flat" cmpd="sng" w="2250">
              <a:solidFill>
                <a:srgbClr val="F2B999"/>
              </a:solidFill>
              <a:prstDash val="solid"/>
              <a:miter lim="36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7414271" y="957577"/>
              <a:ext cx="505945" cy="76341"/>
            </a:xfrm>
            <a:custGeom>
              <a:rect b="b" l="l" r="r" t="t"/>
              <a:pathLst>
                <a:path extrusionOk="0" h="806" w="5342">
                  <a:moveTo>
                    <a:pt x="405" y="0"/>
                  </a:moveTo>
                  <a:cubicBezTo>
                    <a:pt x="181" y="0"/>
                    <a:pt x="1" y="181"/>
                    <a:pt x="1" y="405"/>
                  </a:cubicBezTo>
                  <a:cubicBezTo>
                    <a:pt x="1" y="625"/>
                    <a:pt x="181" y="805"/>
                    <a:pt x="405" y="805"/>
                  </a:cubicBezTo>
                  <a:lnTo>
                    <a:pt x="4938" y="805"/>
                  </a:lnTo>
                  <a:cubicBezTo>
                    <a:pt x="5161" y="805"/>
                    <a:pt x="5342" y="625"/>
                    <a:pt x="5342" y="405"/>
                  </a:cubicBezTo>
                  <a:cubicBezTo>
                    <a:pt x="5342" y="181"/>
                    <a:pt x="5161" y="0"/>
                    <a:pt x="4938" y="0"/>
                  </a:cubicBezTo>
                  <a:close/>
                </a:path>
              </a:pathLst>
            </a:custGeom>
            <a:solidFill>
              <a:srgbClr val="34D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7548287" y="1362298"/>
              <a:ext cx="89312" cy="2379739"/>
            </a:xfrm>
            <a:custGeom>
              <a:rect b="b" l="l" r="r" t="t"/>
              <a:pathLst>
                <a:path extrusionOk="0" h="25125" w="943">
                  <a:moveTo>
                    <a:pt x="473" y="0"/>
                  </a:moveTo>
                  <a:cubicBezTo>
                    <a:pt x="213" y="0"/>
                    <a:pt x="0" y="209"/>
                    <a:pt x="0" y="469"/>
                  </a:cubicBezTo>
                  <a:lnTo>
                    <a:pt x="0" y="25124"/>
                  </a:lnTo>
                  <a:lnTo>
                    <a:pt x="942" y="25124"/>
                  </a:lnTo>
                  <a:lnTo>
                    <a:pt x="942" y="469"/>
                  </a:lnTo>
                  <a:cubicBezTo>
                    <a:pt x="942" y="209"/>
                    <a:pt x="733" y="0"/>
                    <a:pt x="473"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7696983" y="1362298"/>
              <a:ext cx="88933" cy="2379739"/>
            </a:xfrm>
            <a:custGeom>
              <a:rect b="b" l="l" r="r" t="t"/>
              <a:pathLst>
                <a:path extrusionOk="0" h="25125" w="939">
                  <a:moveTo>
                    <a:pt x="469" y="0"/>
                  </a:moveTo>
                  <a:cubicBezTo>
                    <a:pt x="209" y="0"/>
                    <a:pt x="0" y="209"/>
                    <a:pt x="0" y="469"/>
                  </a:cubicBezTo>
                  <a:lnTo>
                    <a:pt x="0" y="25124"/>
                  </a:lnTo>
                  <a:lnTo>
                    <a:pt x="938" y="25124"/>
                  </a:lnTo>
                  <a:lnTo>
                    <a:pt x="938" y="469"/>
                  </a:lnTo>
                  <a:cubicBezTo>
                    <a:pt x="938" y="209"/>
                    <a:pt x="729" y="0"/>
                    <a:pt x="46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7399970" y="1444322"/>
              <a:ext cx="534642" cy="2297715"/>
            </a:xfrm>
            <a:custGeom>
              <a:rect b="b" l="l" r="r" t="t"/>
              <a:pathLst>
                <a:path extrusionOk="0" h="24259" w="5645">
                  <a:moveTo>
                    <a:pt x="0" y="0"/>
                  </a:moveTo>
                  <a:lnTo>
                    <a:pt x="0" y="24258"/>
                  </a:lnTo>
                  <a:lnTo>
                    <a:pt x="5644" y="24258"/>
                  </a:lnTo>
                  <a:lnTo>
                    <a:pt x="5644" y="0"/>
                  </a:lnTo>
                  <a:close/>
                </a:path>
              </a:pathLst>
            </a:custGeom>
            <a:solidFill>
              <a:srgbClr val="F7D3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7399970" y="1444322"/>
              <a:ext cx="534642" cy="103998"/>
            </a:xfrm>
            <a:custGeom>
              <a:rect b="b" l="l" r="r" t="t"/>
              <a:pathLst>
                <a:path extrusionOk="0" h="1098" w="5645">
                  <a:moveTo>
                    <a:pt x="0" y="0"/>
                  </a:moveTo>
                  <a:lnTo>
                    <a:pt x="0" y="1097"/>
                  </a:lnTo>
                  <a:lnTo>
                    <a:pt x="5644" y="1097"/>
                  </a:lnTo>
                  <a:lnTo>
                    <a:pt x="5644"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7554728" y="1970659"/>
              <a:ext cx="225033" cy="163859"/>
            </a:xfrm>
            <a:custGeom>
              <a:rect b="b" l="l" r="r" t="t"/>
              <a:pathLst>
                <a:path extrusionOk="0" h="1730" w="2376">
                  <a:moveTo>
                    <a:pt x="1188" y="1"/>
                  </a:moveTo>
                  <a:cubicBezTo>
                    <a:pt x="531" y="1"/>
                    <a:pt x="1" y="531"/>
                    <a:pt x="1" y="1188"/>
                  </a:cubicBezTo>
                  <a:lnTo>
                    <a:pt x="1" y="1729"/>
                  </a:lnTo>
                  <a:lnTo>
                    <a:pt x="2375" y="1729"/>
                  </a:lnTo>
                  <a:lnTo>
                    <a:pt x="2375" y="1188"/>
                  </a:lnTo>
                  <a:cubicBezTo>
                    <a:pt x="2375" y="531"/>
                    <a:pt x="1845" y="1"/>
                    <a:pt x="1188" y="1"/>
                  </a:cubicBezTo>
                  <a:close/>
                </a:path>
              </a:pathLst>
            </a:custGeom>
            <a:solidFill>
              <a:srgbClr val="34D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7479906" y="2115290"/>
              <a:ext cx="374676" cy="1330002"/>
            </a:xfrm>
            <a:custGeom>
              <a:rect b="b" l="l" r="r" t="t"/>
              <a:pathLst>
                <a:path extrusionOk="0" h="14042" w="3956">
                  <a:moveTo>
                    <a:pt x="1" y="0"/>
                  </a:moveTo>
                  <a:lnTo>
                    <a:pt x="1" y="14042"/>
                  </a:lnTo>
                  <a:lnTo>
                    <a:pt x="3956" y="14042"/>
                  </a:lnTo>
                  <a:lnTo>
                    <a:pt x="3956" y="0"/>
                  </a:ln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7587213" y="3157734"/>
              <a:ext cx="160440" cy="287558"/>
            </a:xfrm>
            <a:custGeom>
              <a:rect b="b" l="l" r="r" t="t"/>
              <a:pathLst>
                <a:path extrusionOk="0" h="3036" w="1694">
                  <a:moveTo>
                    <a:pt x="852" y="1"/>
                  </a:moveTo>
                  <a:cubicBezTo>
                    <a:pt x="850" y="1"/>
                    <a:pt x="847" y="1"/>
                    <a:pt x="845" y="1"/>
                  </a:cubicBezTo>
                  <a:cubicBezTo>
                    <a:pt x="380" y="1"/>
                    <a:pt x="1" y="380"/>
                    <a:pt x="1" y="845"/>
                  </a:cubicBezTo>
                  <a:lnTo>
                    <a:pt x="1" y="3036"/>
                  </a:lnTo>
                  <a:lnTo>
                    <a:pt x="1693" y="3036"/>
                  </a:lnTo>
                  <a:lnTo>
                    <a:pt x="1693" y="845"/>
                  </a:lnTo>
                  <a:cubicBezTo>
                    <a:pt x="1693" y="378"/>
                    <a:pt x="1314" y="1"/>
                    <a:pt x="852"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7506614" y="3322824"/>
              <a:ext cx="68381" cy="122468"/>
            </a:xfrm>
            <a:custGeom>
              <a:rect b="b" l="l" r="r" t="t"/>
              <a:pathLst>
                <a:path extrusionOk="0" h="1293" w="722">
                  <a:moveTo>
                    <a:pt x="361" y="1"/>
                  </a:moveTo>
                  <a:cubicBezTo>
                    <a:pt x="159" y="1"/>
                    <a:pt x="0" y="163"/>
                    <a:pt x="0" y="362"/>
                  </a:cubicBezTo>
                  <a:lnTo>
                    <a:pt x="0" y="1293"/>
                  </a:lnTo>
                  <a:lnTo>
                    <a:pt x="722" y="1293"/>
                  </a:lnTo>
                  <a:lnTo>
                    <a:pt x="722" y="362"/>
                  </a:lnTo>
                  <a:cubicBezTo>
                    <a:pt x="722" y="163"/>
                    <a:pt x="559" y="1"/>
                    <a:pt x="361"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7759871" y="3322824"/>
              <a:ext cx="68097" cy="122468"/>
            </a:xfrm>
            <a:custGeom>
              <a:rect b="b" l="l" r="r" t="t"/>
              <a:pathLst>
                <a:path extrusionOk="0" h="1293" w="719">
                  <a:moveTo>
                    <a:pt x="177" y="1"/>
                  </a:moveTo>
                  <a:cubicBezTo>
                    <a:pt x="80" y="1"/>
                    <a:pt x="0" y="80"/>
                    <a:pt x="0" y="178"/>
                  </a:cubicBezTo>
                  <a:lnTo>
                    <a:pt x="0" y="1293"/>
                  </a:lnTo>
                  <a:lnTo>
                    <a:pt x="718" y="1293"/>
                  </a:lnTo>
                  <a:lnTo>
                    <a:pt x="718" y="178"/>
                  </a:lnTo>
                  <a:cubicBezTo>
                    <a:pt x="718" y="80"/>
                    <a:pt x="639" y="1"/>
                    <a:pt x="542"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7399970" y="1362298"/>
              <a:ext cx="89312" cy="2379739"/>
            </a:xfrm>
            <a:custGeom>
              <a:rect b="b" l="l" r="r" t="t"/>
              <a:pathLst>
                <a:path extrusionOk="0" h="25125" w="943">
                  <a:moveTo>
                    <a:pt x="469" y="0"/>
                  </a:moveTo>
                  <a:cubicBezTo>
                    <a:pt x="209" y="0"/>
                    <a:pt x="0" y="209"/>
                    <a:pt x="0" y="469"/>
                  </a:cubicBezTo>
                  <a:lnTo>
                    <a:pt x="0" y="25124"/>
                  </a:lnTo>
                  <a:lnTo>
                    <a:pt x="942" y="25124"/>
                  </a:lnTo>
                  <a:lnTo>
                    <a:pt x="942" y="469"/>
                  </a:lnTo>
                  <a:cubicBezTo>
                    <a:pt x="942" y="209"/>
                    <a:pt x="729" y="0"/>
                    <a:pt x="46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7845300" y="1362298"/>
              <a:ext cx="89312" cy="2379739"/>
            </a:xfrm>
            <a:custGeom>
              <a:rect b="b" l="l" r="r" t="t"/>
              <a:pathLst>
                <a:path extrusionOk="0" h="25125" w="943">
                  <a:moveTo>
                    <a:pt x="470" y="0"/>
                  </a:moveTo>
                  <a:cubicBezTo>
                    <a:pt x="210" y="0"/>
                    <a:pt x="0" y="209"/>
                    <a:pt x="0" y="469"/>
                  </a:cubicBezTo>
                  <a:lnTo>
                    <a:pt x="0" y="25124"/>
                  </a:lnTo>
                  <a:lnTo>
                    <a:pt x="942" y="25124"/>
                  </a:lnTo>
                  <a:lnTo>
                    <a:pt x="942" y="469"/>
                  </a:lnTo>
                  <a:cubicBezTo>
                    <a:pt x="942" y="209"/>
                    <a:pt x="733" y="0"/>
                    <a:pt x="470"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7399970" y="1527009"/>
              <a:ext cx="534642" cy="293335"/>
            </a:xfrm>
            <a:custGeom>
              <a:rect b="b" l="l" r="r" t="t"/>
              <a:pathLst>
                <a:path extrusionOk="0" h="3097" w="5645">
                  <a:moveTo>
                    <a:pt x="0" y="1"/>
                  </a:moveTo>
                  <a:lnTo>
                    <a:pt x="0" y="3097"/>
                  </a:lnTo>
                  <a:lnTo>
                    <a:pt x="5644" y="3097"/>
                  </a:lnTo>
                  <a:lnTo>
                    <a:pt x="5644" y="1"/>
                  </a:lnTo>
                  <a:close/>
                </a:path>
              </a:pathLst>
            </a:custGeom>
            <a:solidFill>
              <a:srgbClr val="34D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7440980" y="1883520"/>
              <a:ext cx="122082" cy="104661"/>
            </a:xfrm>
            <a:custGeom>
              <a:rect b="b" l="l" r="r" t="t"/>
              <a:pathLst>
                <a:path extrusionOk="0" h="1105" w="1289">
                  <a:moveTo>
                    <a:pt x="736" y="0"/>
                  </a:moveTo>
                  <a:cubicBezTo>
                    <a:pt x="246" y="0"/>
                    <a:pt x="0" y="596"/>
                    <a:pt x="347" y="942"/>
                  </a:cubicBezTo>
                  <a:cubicBezTo>
                    <a:pt x="459" y="1054"/>
                    <a:pt x="597" y="1104"/>
                    <a:pt x="732" y="1104"/>
                  </a:cubicBezTo>
                  <a:cubicBezTo>
                    <a:pt x="1016" y="1104"/>
                    <a:pt x="1289" y="885"/>
                    <a:pt x="1289" y="553"/>
                  </a:cubicBezTo>
                  <a:cubicBezTo>
                    <a:pt x="1289" y="249"/>
                    <a:pt x="1040" y="0"/>
                    <a:pt x="736" y="0"/>
                  </a:cubicBezTo>
                  <a:close/>
                </a:path>
              </a:pathLst>
            </a:custGeom>
            <a:solidFill>
              <a:srgbClr val="34D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7753715" y="1883520"/>
              <a:ext cx="122082" cy="104661"/>
            </a:xfrm>
            <a:custGeom>
              <a:rect b="b" l="l" r="r" t="t"/>
              <a:pathLst>
                <a:path extrusionOk="0" h="1105" w="1289">
                  <a:moveTo>
                    <a:pt x="736" y="0"/>
                  </a:moveTo>
                  <a:cubicBezTo>
                    <a:pt x="246" y="0"/>
                    <a:pt x="0" y="596"/>
                    <a:pt x="347" y="942"/>
                  </a:cubicBezTo>
                  <a:cubicBezTo>
                    <a:pt x="459" y="1054"/>
                    <a:pt x="597" y="1104"/>
                    <a:pt x="732" y="1104"/>
                  </a:cubicBezTo>
                  <a:cubicBezTo>
                    <a:pt x="1016" y="1104"/>
                    <a:pt x="1289" y="885"/>
                    <a:pt x="1289" y="553"/>
                  </a:cubicBezTo>
                  <a:cubicBezTo>
                    <a:pt x="1289" y="249"/>
                    <a:pt x="1040" y="0"/>
                    <a:pt x="736" y="0"/>
                  </a:cubicBezTo>
                  <a:close/>
                </a:path>
              </a:pathLst>
            </a:custGeom>
            <a:solidFill>
              <a:srgbClr val="34D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7586171" y="2622115"/>
              <a:ext cx="43567" cy="129382"/>
            </a:xfrm>
            <a:custGeom>
              <a:rect b="b" l="l" r="r" t="t"/>
              <a:pathLst>
                <a:path extrusionOk="0" h="1366" w="460">
                  <a:moveTo>
                    <a:pt x="228" y="1"/>
                  </a:moveTo>
                  <a:cubicBezTo>
                    <a:pt x="102" y="1"/>
                    <a:pt x="1" y="106"/>
                    <a:pt x="1" y="232"/>
                  </a:cubicBezTo>
                  <a:lnTo>
                    <a:pt x="1" y="1365"/>
                  </a:lnTo>
                  <a:lnTo>
                    <a:pt x="459" y="1365"/>
                  </a:lnTo>
                  <a:lnTo>
                    <a:pt x="459" y="232"/>
                  </a:lnTo>
                  <a:cubicBezTo>
                    <a:pt x="459" y="106"/>
                    <a:pt x="355" y="1"/>
                    <a:pt x="228"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7704844" y="2622115"/>
              <a:ext cx="43472" cy="129003"/>
            </a:xfrm>
            <a:custGeom>
              <a:rect b="b" l="l" r="r" t="t"/>
              <a:pathLst>
                <a:path extrusionOk="0" h="1362" w="459">
                  <a:moveTo>
                    <a:pt x="112" y="1"/>
                  </a:moveTo>
                  <a:cubicBezTo>
                    <a:pt x="51" y="1"/>
                    <a:pt x="0" y="51"/>
                    <a:pt x="0" y="116"/>
                  </a:cubicBezTo>
                  <a:lnTo>
                    <a:pt x="0" y="1361"/>
                  </a:lnTo>
                  <a:lnTo>
                    <a:pt x="458" y="1361"/>
                  </a:lnTo>
                  <a:lnTo>
                    <a:pt x="458" y="116"/>
                  </a:lnTo>
                  <a:cubicBezTo>
                    <a:pt x="458" y="51"/>
                    <a:pt x="408" y="1"/>
                    <a:pt x="347"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7502826" y="2172025"/>
              <a:ext cx="43472" cy="128908"/>
            </a:xfrm>
            <a:custGeom>
              <a:rect b="b" l="l" r="r" t="t"/>
              <a:pathLst>
                <a:path extrusionOk="0" h="1361" w="459">
                  <a:moveTo>
                    <a:pt x="231" y="0"/>
                  </a:moveTo>
                  <a:cubicBezTo>
                    <a:pt x="101" y="0"/>
                    <a:pt x="0" y="101"/>
                    <a:pt x="0" y="231"/>
                  </a:cubicBezTo>
                  <a:lnTo>
                    <a:pt x="0" y="1361"/>
                  </a:lnTo>
                  <a:lnTo>
                    <a:pt x="459" y="1361"/>
                  </a:lnTo>
                  <a:lnTo>
                    <a:pt x="459" y="231"/>
                  </a:lnTo>
                  <a:cubicBezTo>
                    <a:pt x="459" y="101"/>
                    <a:pt x="358" y="0"/>
                    <a:pt x="231"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7586929" y="2172025"/>
              <a:ext cx="43472" cy="128908"/>
            </a:xfrm>
            <a:custGeom>
              <a:rect b="b" l="l" r="r" t="t"/>
              <a:pathLst>
                <a:path extrusionOk="0" h="1361" w="459">
                  <a:moveTo>
                    <a:pt x="227" y="0"/>
                  </a:moveTo>
                  <a:cubicBezTo>
                    <a:pt x="101" y="0"/>
                    <a:pt x="0" y="101"/>
                    <a:pt x="0" y="231"/>
                  </a:cubicBezTo>
                  <a:lnTo>
                    <a:pt x="0" y="1361"/>
                  </a:lnTo>
                  <a:lnTo>
                    <a:pt x="458" y="1361"/>
                  </a:lnTo>
                  <a:lnTo>
                    <a:pt x="458" y="231"/>
                  </a:lnTo>
                  <a:cubicBezTo>
                    <a:pt x="458" y="101"/>
                    <a:pt x="354" y="0"/>
                    <a:pt x="227"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7703802" y="2172025"/>
              <a:ext cx="43851" cy="128908"/>
            </a:xfrm>
            <a:custGeom>
              <a:rect b="b" l="l" r="r" t="t"/>
              <a:pathLst>
                <a:path extrusionOk="0" h="1361" w="463">
                  <a:moveTo>
                    <a:pt x="231" y="0"/>
                  </a:moveTo>
                  <a:cubicBezTo>
                    <a:pt x="105" y="0"/>
                    <a:pt x="0" y="101"/>
                    <a:pt x="0" y="231"/>
                  </a:cubicBezTo>
                  <a:lnTo>
                    <a:pt x="0" y="1361"/>
                  </a:lnTo>
                  <a:lnTo>
                    <a:pt x="462" y="1361"/>
                  </a:lnTo>
                  <a:lnTo>
                    <a:pt x="462" y="231"/>
                  </a:lnTo>
                  <a:cubicBezTo>
                    <a:pt x="462" y="101"/>
                    <a:pt x="358" y="0"/>
                    <a:pt x="231"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7788190" y="2172025"/>
              <a:ext cx="43567" cy="128908"/>
            </a:xfrm>
            <a:custGeom>
              <a:rect b="b" l="l" r="r" t="t"/>
              <a:pathLst>
                <a:path extrusionOk="0" h="1361" w="460">
                  <a:moveTo>
                    <a:pt x="228" y="0"/>
                  </a:moveTo>
                  <a:cubicBezTo>
                    <a:pt x="102" y="0"/>
                    <a:pt x="1" y="101"/>
                    <a:pt x="1" y="231"/>
                  </a:cubicBezTo>
                  <a:lnTo>
                    <a:pt x="1" y="1361"/>
                  </a:lnTo>
                  <a:lnTo>
                    <a:pt x="459" y="1361"/>
                  </a:lnTo>
                  <a:lnTo>
                    <a:pt x="459" y="231"/>
                  </a:lnTo>
                  <a:cubicBezTo>
                    <a:pt x="459" y="101"/>
                    <a:pt x="354" y="0"/>
                    <a:pt x="228"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7571870" y="1582418"/>
              <a:ext cx="190842" cy="168121"/>
            </a:xfrm>
            <a:custGeom>
              <a:rect b="b" l="l" r="r" t="t"/>
              <a:pathLst>
                <a:path extrusionOk="0" h="1775" w="2015">
                  <a:moveTo>
                    <a:pt x="1008" y="1"/>
                  </a:moveTo>
                  <a:cubicBezTo>
                    <a:pt x="894" y="1"/>
                    <a:pt x="779" y="23"/>
                    <a:pt x="668" y="69"/>
                  </a:cubicBezTo>
                  <a:cubicBezTo>
                    <a:pt x="213" y="256"/>
                    <a:pt x="0" y="772"/>
                    <a:pt x="188" y="1227"/>
                  </a:cubicBezTo>
                  <a:cubicBezTo>
                    <a:pt x="330" y="1568"/>
                    <a:pt x="661" y="1775"/>
                    <a:pt x="1009" y="1775"/>
                  </a:cubicBezTo>
                  <a:cubicBezTo>
                    <a:pt x="1122" y="1775"/>
                    <a:pt x="1236" y="1753"/>
                    <a:pt x="1346" y="1707"/>
                  </a:cubicBezTo>
                  <a:cubicBezTo>
                    <a:pt x="1798" y="1519"/>
                    <a:pt x="2014" y="1000"/>
                    <a:pt x="1826" y="549"/>
                  </a:cubicBezTo>
                  <a:cubicBezTo>
                    <a:pt x="1685" y="206"/>
                    <a:pt x="1355" y="1"/>
                    <a:pt x="1008" y="1"/>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7854866" y="1583744"/>
              <a:ext cx="79746" cy="159691"/>
            </a:xfrm>
            <a:custGeom>
              <a:rect b="b" l="l" r="r" t="t"/>
              <a:pathLst>
                <a:path extrusionOk="0" h="1686" w="842">
                  <a:moveTo>
                    <a:pt x="841" y="1"/>
                  </a:moveTo>
                  <a:lnTo>
                    <a:pt x="0" y="841"/>
                  </a:lnTo>
                  <a:lnTo>
                    <a:pt x="841" y="1686"/>
                  </a:lnTo>
                  <a:lnTo>
                    <a:pt x="84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7728427" y="1527009"/>
              <a:ext cx="164418" cy="82119"/>
            </a:xfrm>
            <a:custGeom>
              <a:rect b="b" l="l" r="r" t="t"/>
              <a:pathLst>
                <a:path extrusionOk="0" h="867" w="1736">
                  <a:moveTo>
                    <a:pt x="0" y="1"/>
                  </a:moveTo>
                  <a:lnTo>
                    <a:pt x="866" y="867"/>
                  </a:lnTo>
                  <a:lnTo>
                    <a:pt x="1736"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7441643" y="1527009"/>
              <a:ext cx="164513" cy="82119"/>
            </a:xfrm>
            <a:custGeom>
              <a:rect b="b" l="l" r="r" t="t"/>
              <a:pathLst>
                <a:path extrusionOk="0" h="867" w="1737">
                  <a:moveTo>
                    <a:pt x="0" y="1"/>
                  </a:moveTo>
                  <a:lnTo>
                    <a:pt x="867" y="867"/>
                  </a:lnTo>
                  <a:lnTo>
                    <a:pt x="1736"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7399970" y="1583744"/>
              <a:ext cx="79652" cy="159691"/>
            </a:xfrm>
            <a:custGeom>
              <a:rect b="b" l="l" r="r" t="t"/>
              <a:pathLst>
                <a:path extrusionOk="0" h="1686" w="841">
                  <a:moveTo>
                    <a:pt x="0" y="1"/>
                  </a:moveTo>
                  <a:lnTo>
                    <a:pt x="0" y="1686"/>
                  </a:lnTo>
                  <a:lnTo>
                    <a:pt x="841" y="841"/>
                  </a:lnTo>
                  <a:lnTo>
                    <a:pt x="0"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7435108" y="1731406"/>
              <a:ext cx="177488" cy="88938"/>
            </a:xfrm>
            <a:custGeom>
              <a:rect b="b" l="l" r="r" t="t"/>
              <a:pathLst>
                <a:path extrusionOk="0" h="939" w="1874">
                  <a:moveTo>
                    <a:pt x="936" y="1"/>
                  </a:moveTo>
                  <a:lnTo>
                    <a:pt x="1" y="939"/>
                  </a:lnTo>
                  <a:lnTo>
                    <a:pt x="1874" y="939"/>
                  </a:lnTo>
                  <a:lnTo>
                    <a:pt x="936"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7721892" y="1731406"/>
              <a:ext cx="177488" cy="88938"/>
            </a:xfrm>
            <a:custGeom>
              <a:rect b="b" l="l" r="r" t="t"/>
              <a:pathLst>
                <a:path extrusionOk="0" h="939" w="1874">
                  <a:moveTo>
                    <a:pt x="935" y="1"/>
                  </a:moveTo>
                  <a:lnTo>
                    <a:pt x="1" y="939"/>
                  </a:lnTo>
                  <a:lnTo>
                    <a:pt x="1874" y="939"/>
                  </a:lnTo>
                  <a:lnTo>
                    <a:pt x="93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7442685" y="2335694"/>
              <a:ext cx="449213" cy="49347"/>
            </a:xfrm>
            <a:custGeom>
              <a:rect b="b" l="l" r="r" t="t"/>
              <a:pathLst>
                <a:path extrusionOk="0" h="521" w="4743">
                  <a:moveTo>
                    <a:pt x="260" y="1"/>
                  </a:moveTo>
                  <a:cubicBezTo>
                    <a:pt x="119" y="1"/>
                    <a:pt x="0" y="116"/>
                    <a:pt x="0" y="261"/>
                  </a:cubicBezTo>
                  <a:cubicBezTo>
                    <a:pt x="0" y="405"/>
                    <a:pt x="119" y="520"/>
                    <a:pt x="264" y="520"/>
                  </a:cubicBezTo>
                  <a:lnTo>
                    <a:pt x="4482" y="520"/>
                  </a:lnTo>
                  <a:cubicBezTo>
                    <a:pt x="4623" y="520"/>
                    <a:pt x="4742" y="405"/>
                    <a:pt x="4742" y="261"/>
                  </a:cubicBezTo>
                  <a:cubicBezTo>
                    <a:pt x="4742" y="116"/>
                    <a:pt x="4623" y="1"/>
                    <a:pt x="4482" y="1"/>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7442685" y="2100893"/>
              <a:ext cx="449213" cy="49347"/>
            </a:xfrm>
            <a:custGeom>
              <a:rect b="b" l="l" r="r" t="t"/>
              <a:pathLst>
                <a:path extrusionOk="0" h="521" w="4743">
                  <a:moveTo>
                    <a:pt x="260" y="1"/>
                  </a:moveTo>
                  <a:cubicBezTo>
                    <a:pt x="119" y="1"/>
                    <a:pt x="0" y="116"/>
                    <a:pt x="0" y="260"/>
                  </a:cubicBezTo>
                  <a:cubicBezTo>
                    <a:pt x="0" y="401"/>
                    <a:pt x="119" y="520"/>
                    <a:pt x="264" y="520"/>
                  </a:cubicBezTo>
                  <a:lnTo>
                    <a:pt x="4482" y="520"/>
                  </a:lnTo>
                  <a:cubicBezTo>
                    <a:pt x="4623" y="520"/>
                    <a:pt x="4742" y="401"/>
                    <a:pt x="4742" y="260"/>
                  </a:cubicBezTo>
                  <a:cubicBezTo>
                    <a:pt x="4742" y="116"/>
                    <a:pt x="4623" y="1"/>
                    <a:pt x="4482" y="1"/>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6967615" y="3615780"/>
              <a:ext cx="1398973" cy="451985"/>
            </a:xfrm>
            <a:custGeom>
              <a:rect b="b" l="l" r="r" t="t"/>
              <a:pathLst>
                <a:path extrusionOk="0" h="4772" w="14771">
                  <a:moveTo>
                    <a:pt x="0" y="1"/>
                  </a:moveTo>
                  <a:lnTo>
                    <a:pt x="0" y="4771"/>
                  </a:lnTo>
                  <a:lnTo>
                    <a:pt x="14771" y="4771"/>
                  </a:lnTo>
                  <a:lnTo>
                    <a:pt x="14771"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7099547" y="3789774"/>
              <a:ext cx="136099" cy="277991"/>
            </a:xfrm>
            <a:custGeom>
              <a:rect b="b" l="l" r="r" t="t"/>
              <a:pathLst>
                <a:path extrusionOk="0" h="2935" w="1437">
                  <a:moveTo>
                    <a:pt x="718" y="0"/>
                  </a:moveTo>
                  <a:cubicBezTo>
                    <a:pt x="321" y="0"/>
                    <a:pt x="0" y="322"/>
                    <a:pt x="0" y="719"/>
                  </a:cubicBezTo>
                  <a:lnTo>
                    <a:pt x="0" y="2934"/>
                  </a:lnTo>
                  <a:lnTo>
                    <a:pt x="1436" y="2934"/>
                  </a:lnTo>
                  <a:lnTo>
                    <a:pt x="1436" y="719"/>
                  </a:lnTo>
                  <a:cubicBezTo>
                    <a:pt x="1436" y="322"/>
                    <a:pt x="1115" y="0"/>
                    <a:pt x="718"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7499038" y="3789774"/>
              <a:ext cx="136478" cy="277991"/>
            </a:xfrm>
            <a:custGeom>
              <a:rect b="b" l="l" r="r" t="t"/>
              <a:pathLst>
                <a:path extrusionOk="0" h="2935" w="1441">
                  <a:moveTo>
                    <a:pt x="719" y="0"/>
                  </a:moveTo>
                  <a:cubicBezTo>
                    <a:pt x="325" y="0"/>
                    <a:pt x="1" y="322"/>
                    <a:pt x="1" y="719"/>
                  </a:cubicBezTo>
                  <a:lnTo>
                    <a:pt x="1" y="2934"/>
                  </a:lnTo>
                  <a:lnTo>
                    <a:pt x="1441" y="2934"/>
                  </a:lnTo>
                  <a:lnTo>
                    <a:pt x="1441" y="719"/>
                  </a:lnTo>
                  <a:cubicBezTo>
                    <a:pt x="1441" y="322"/>
                    <a:pt x="1116" y="0"/>
                    <a:pt x="719"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7698972" y="3789774"/>
              <a:ext cx="136194" cy="277991"/>
            </a:xfrm>
            <a:custGeom>
              <a:rect b="b" l="l" r="r" t="t"/>
              <a:pathLst>
                <a:path extrusionOk="0" h="2935" w="1438">
                  <a:moveTo>
                    <a:pt x="354" y="0"/>
                  </a:moveTo>
                  <a:cubicBezTo>
                    <a:pt x="160" y="0"/>
                    <a:pt x="1" y="159"/>
                    <a:pt x="1" y="354"/>
                  </a:cubicBezTo>
                  <a:lnTo>
                    <a:pt x="1" y="2934"/>
                  </a:lnTo>
                  <a:lnTo>
                    <a:pt x="1437" y="2934"/>
                  </a:lnTo>
                  <a:lnTo>
                    <a:pt x="1437" y="354"/>
                  </a:lnTo>
                  <a:cubicBezTo>
                    <a:pt x="1437" y="159"/>
                    <a:pt x="1278" y="0"/>
                    <a:pt x="1083"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7898906" y="3789774"/>
              <a:ext cx="136194" cy="277991"/>
            </a:xfrm>
            <a:custGeom>
              <a:rect b="b" l="l" r="r" t="t"/>
              <a:pathLst>
                <a:path extrusionOk="0" h="2935" w="1438">
                  <a:moveTo>
                    <a:pt x="719" y="0"/>
                  </a:moveTo>
                  <a:cubicBezTo>
                    <a:pt x="322" y="0"/>
                    <a:pt x="1" y="322"/>
                    <a:pt x="1" y="719"/>
                  </a:cubicBezTo>
                  <a:lnTo>
                    <a:pt x="1" y="2934"/>
                  </a:lnTo>
                  <a:lnTo>
                    <a:pt x="1437" y="2934"/>
                  </a:lnTo>
                  <a:lnTo>
                    <a:pt x="1437" y="719"/>
                  </a:lnTo>
                  <a:cubicBezTo>
                    <a:pt x="1437" y="322"/>
                    <a:pt x="1116" y="0"/>
                    <a:pt x="719"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8098936" y="3789774"/>
              <a:ext cx="136099" cy="277991"/>
            </a:xfrm>
            <a:custGeom>
              <a:rect b="b" l="l" r="r" t="t"/>
              <a:pathLst>
                <a:path extrusionOk="0" h="2935" w="1437">
                  <a:moveTo>
                    <a:pt x="718" y="0"/>
                  </a:moveTo>
                  <a:cubicBezTo>
                    <a:pt x="321" y="0"/>
                    <a:pt x="0" y="322"/>
                    <a:pt x="0" y="719"/>
                  </a:cubicBezTo>
                  <a:lnTo>
                    <a:pt x="0" y="2934"/>
                  </a:lnTo>
                  <a:lnTo>
                    <a:pt x="1436" y="2934"/>
                  </a:lnTo>
                  <a:lnTo>
                    <a:pt x="1436" y="719"/>
                  </a:lnTo>
                  <a:cubicBezTo>
                    <a:pt x="1436" y="322"/>
                    <a:pt x="1115" y="0"/>
                    <a:pt x="718"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6915619" y="3615780"/>
              <a:ext cx="1503250" cy="72268"/>
            </a:xfrm>
            <a:custGeom>
              <a:rect b="b" l="l" r="r" t="t"/>
              <a:pathLst>
                <a:path extrusionOk="0" h="763" w="15872">
                  <a:moveTo>
                    <a:pt x="379" y="1"/>
                  </a:moveTo>
                  <a:cubicBezTo>
                    <a:pt x="170" y="1"/>
                    <a:pt x="1" y="170"/>
                    <a:pt x="1" y="379"/>
                  </a:cubicBezTo>
                  <a:cubicBezTo>
                    <a:pt x="1" y="592"/>
                    <a:pt x="170" y="762"/>
                    <a:pt x="379" y="762"/>
                  </a:cubicBezTo>
                  <a:lnTo>
                    <a:pt x="15493" y="762"/>
                  </a:lnTo>
                  <a:cubicBezTo>
                    <a:pt x="15702" y="762"/>
                    <a:pt x="15872" y="592"/>
                    <a:pt x="15872" y="379"/>
                  </a:cubicBezTo>
                  <a:cubicBezTo>
                    <a:pt x="15872" y="170"/>
                    <a:pt x="15702" y="1"/>
                    <a:pt x="15493"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8029134" y="3268173"/>
              <a:ext cx="21026" cy="184317"/>
            </a:xfrm>
            <a:custGeom>
              <a:rect b="b" l="l" r="r" t="t"/>
              <a:pathLst>
                <a:path extrusionOk="0" h="1946" w="222">
                  <a:moveTo>
                    <a:pt x="1" y="0"/>
                  </a:moveTo>
                  <a:lnTo>
                    <a:pt x="1" y="1946"/>
                  </a:lnTo>
                  <a:lnTo>
                    <a:pt x="221" y="1946"/>
                  </a:lnTo>
                  <a:lnTo>
                    <a:pt x="221" y="0"/>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7965299" y="3238053"/>
              <a:ext cx="330919" cy="340220"/>
            </a:xfrm>
            <a:custGeom>
              <a:rect b="b" l="l" r="r" t="t"/>
              <a:pathLst>
                <a:path extrusionOk="0" h="3592" w="3494">
                  <a:moveTo>
                    <a:pt x="65" y="1"/>
                  </a:moveTo>
                  <a:cubicBezTo>
                    <a:pt x="0" y="8"/>
                    <a:pt x="0" y="102"/>
                    <a:pt x="65" y="109"/>
                  </a:cubicBezTo>
                  <a:lnTo>
                    <a:pt x="1079" y="109"/>
                  </a:lnTo>
                  <a:lnTo>
                    <a:pt x="1079" y="3021"/>
                  </a:lnTo>
                  <a:lnTo>
                    <a:pt x="2541" y="3021"/>
                  </a:lnTo>
                  <a:lnTo>
                    <a:pt x="2541" y="2455"/>
                  </a:lnTo>
                  <a:lnTo>
                    <a:pt x="3385" y="2455"/>
                  </a:lnTo>
                  <a:lnTo>
                    <a:pt x="3385" y="3537"/>
                  </a:lnTo>
                  <a:cubicBezTo>
                    <a:pt x="3381" y="3566"/>
                    <a:pt x="3407" y="3588"/>
                    <a:pt x="3436" y="3592"/>
                  </a:cubicBezTo>
                  <a:cubicBezTo>
                    <a:pt x="3468" y="3592"/>
                    <a:pt x="3493" y="3566"/>
                    <a:pt x="3493" y="3537"/>
                  </a:cubicBezTo>
                  <a:lnTo>
                    <a:pt x="3493" y="2347"/>
                  </a:lnTo>
                  <a:lnTo>
                    <a:pt x="2432" y="2347"/>
                  </a:lnTo>
                  <a:lnTo>
                    <a:pt x="2432" y="2913"/>
                  </a:lnTo>
                  <a:lnTo>
                    <a:pt x="1187" y="2913"/>
                  </a:lnTo>
                  <a:lnTo>
                    <a:pt x="1187" y="1"/>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6846575" y="2507319"/>
              <a:ext cx="313872" cy="634786"/>
            </a:xfrm>
            <a:custGeom>
              <a:rect b="b" l="l" r="r" t="t"/>
              <a:pathLst>
                <a:path extrusionOk="0" h="6702" w="3314">
                  <a:moveTo>
                    <a:pt x="643" y="0"/>
                  </a:moveTo>
                  <a:lnTo>
                    <a:pt x="643" y="3212"/>
                  </a:lnTo>
                  <a:lnTo>
                    <a:pt x="69" y="3212"/>
                  </a:lnTo>
                  <a:cubicBezTo>
                    <a:pt x="1" y="3212"/>
                    <a:pt x="1" y="3313"/>
                    <a:pt x="69" y="3313"/>
                  </a:cubicBezTo>
                  <a:lnTo>
                    <a:pt x="748" y="3313"/>
                  </a:lnTo>
                  <a:lnTo>
                    <a:pt x="748" y="105"/>
                  </a:lnTo>
                  <a:lnTo>
                    <a:pt x="1686" y="105"/>
                  </a:lnTo>
                  <a:lnTo>
                    <a:pt x="1686" y="1931"/>
                  </a:lnTo>
                  <a:lnTo>
                    <a:pt x="2465" y="2707"/>
                  </a:lnTo>
                  <a:lnTo>
                    <a:pt x="2465" y="3663"/>
                  </a:lnTo>
                  <a:lnTo>
                    <a:pt x="3209" y="3663"/>
                  </a:lnTo>
                  <a:lnTo>
                    <a:pt x="3209" y="6648"/>
                  </a:lnTo>
                  <a:cubicBezTo>
                    <a:pt x="3209" y="6677"/>
                    <a:pt x="3230" y="6698"/>
                    <a:pt x="3259" y="6702"/>
                  </a:cubicBezTo>
                  <a:cubicBezTo>
                    <a:pt x="3288" y="6702"/>
                    <a:pt x="3313" y="6677"/>
                    <a:pt x="3313" y="6648"/>
                  </a:cubicBezTo>
                  <a:lnTo>
                    <a:pt x="3313" y="3559"/>
                  </a:lnTo>
                  <a:lnTo>
                    <a:pt x="2566" y="3559"/>
                  </a:lnTo>
                  <a:lnTo>
                    <a:pt x="2566" y="2664"/>
                  </a:lnTo>
                  <a:lnTo>
                    <a:pt x="1790" y="1888"/>
                  </a:lnTo>
                  <a:lnTo>
                    <a:pt x="1790" y="0"/>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7117637" y="2673735"/>
              <a:ext cx="250605" cy="239063"/>
            </a:xfrm>
            <a:custGeom>
              <a:rect b="b" l="l" r="r" t="t"/>
              <a:pathLst>
                <a:path extrusionOk="0" h="2524" w="2646">
                  <a:moveTo>
                    <a:pt x="1307" y="1"/>
                  </a:moveTo>
                  <a:lnTo>
                    <a:pt x="1307" y="1210"/>
                  </a:lnTo>
                  <a:lnTo>
                    <a:pt x="0" y="1210"/>
                  </a:lnTo>
                  <a:lnTo>
                    <a:pt x="0" y="1618"/>
                  </a:lnTo>
                  <a:cubicBezTo>
                    <a:pt x="2" y="1648"/>
                    <a:pt x="26" y="1664"/>
                    <a:pt x="51" y="1664"/>
                  </a:cubicBezTo>
                  <a:cubicBezTo>
                    <a:pt x="76" y="1664"/>
                    <a:pt x="101" y="1648"/>
                    <a:pt x="105" y="1618"/>
                  </a:cubicBezTo>
                  <a:lnTo>
                    <a:pt x="105" y="1314"/>
                  </a:lnTo>
                  <a:lnTo>
                    <a:pt x="1411" y="1314"/>
                  </a:lnTo>
                  <a:lnTo>
                    <a:pt x="1411" y="106"/>
                  </a:lnTo>
                  <a:lnTo>
                    <a:pt x="1963" y="106"/>
                  </a:lnTo>
                  <a:lnTo>
                    <a:pt x="1963" y="2523"/>
                  </a:lnTo>
                  <a:lnTo>
                    <a:pt x="2584" y="2523"/>
                  </a:lnTo>
                  <a:cubicBezTo>
                    <a:pt x="2646" y="2516"/>
                    <a:pt x="2646" y="2426"/>
                    <a:pt x="2584" y="2419"/>
                  </a:cubicBezTo>
                  <a:lnTo>
                    <a:pt x="2068" y="2419"/>
                  </a:lnTo>
                  <a:lnTo>
                    <a:pt x="2068" y="1"/>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7061568" y="2565759"/>
              <a:ext cx="98878" cy="212353"/>
            </a:xfrm>
            <a:custGeom>
              <a:rect b="b" l="l" r="r" t="t"/>
              <a:pathLst>
                <a:path extrusionOk="0" h="2242" w="1044">
                  <a:moveTo>
                    <a:pt x="4" y="1"/>
                  </a:moveTo>
                  <a:lnTo>
                    <a:pt x="4" y="1513"/>
                  </a:lnTo>
                  <a:cubicBezTo>
                    <a:pt x="0" y="1550"/>
                    <a:pt x="28" y="1569"/>
                    <a:pt x="56" y="1569"/>
                  </a:cubicBezTo>
                  <a:cubicBezTo>
                    <a:pt x="84" y="1569"/>
                    <a:pt x="112" y="1550"/>
                    <a:pt x="109" y="1513"/>
                  </a:cubicBezTo>
                  <a:lnTo>
                    <a:pt x="109" y="105"/>
                  </a:lnTo>
                  <a:lnTo>
                    <a:pt x="935" y="105"/>
                  </a:lnTo>
                  <a:lnTo>
                    <a:pt x="935" y="2187"/>
                  </a:lnTo>
                  <a:cubicBezTo>
                    <a:pt x="935" y="2216"/>
                    <a:pt x="960" y="2242"/>
                    <a:pt x="989" y="2242"/>
                  </a:cubicBezTo>
                  <a:cubicBezTo>
                    <a:pt x="1018" y="2242"/>
                    <a:pt x="1043" y="2216"/>
                    <a:pt x="1043" y="2187"/>
                  </a:cubicBezTo>
                  <a:lnTo>
                    <a:pt x="1043" y="1"/>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4381554" y="2332947"/>
              <a:ext cx="265664" cy="161491"/>
            </a:xfrm>
            <a:custGeom>
              <a:rect b="b" l="l" r="r" t="t"/>
              <a:pathLst>
                <a:path extrusionOk="0" h="1705" w="2805">
                  <a:moveTo>
                    <a:pt x="2726" y="1"/>
                  </a:moveTo>
                  <a:cubicBezTo>
                    <a:pt x="2724" y="1"/>
                    <a:pt x="2722" y="1"/>
                    <a:pt x="2720" y="1"/>
                  </a:cubicBezTo>
                  <a:lnTo>
                    <a:pt x="1850" y="1"/>
                  </a:lnTo>
                  <a:lnTo>
                    <a:pt x="1850" y="1582"/>
                  </a:lnTo>
                  <a:lnTo>
                    <a:pt x="89" y="1582"/>
                  </a:lnTo>
                  <a:cubicBezTo>
                    <a:pt x="86" y="1581"/>
                    <a:pt x="84" y="1581"/>
                    <a:pt x="82" y="1581"/>
                  </a:cubicBezTo>
                  <a:cubicBezTo>
                    <a:pt x="1" y="1581"/>
                    <a:pt x="1" y="1705"/>
                    <a:pt x="82" y="1705"/>
                  </a:cubicBezTo>
                  <a:cubicBezTo>
                    <a:pt x="84" y="1705"/>
                    <a:pt x="86" y="1704"/>
                    <a:pt x="89" y="1704"/>
                  </a:cubicBezTo>
                  <a:lnTo>
                    <a:pt x="89" y="1701"/>
                  </a:lnTo>
                  <a:lnTo>
                    <a:pt x="1969" y="1701"/>
                  </a:lnTo>
                  <a:lnTo>
                    <a:pt x="1969" y="124"/>
                  </a:lnTo>
                  <a:lnTo>
                    <a:pt x="2720" y="124"/>
                  </a:lnTo>
                  <a:cubicBezTo>
                    <a:pt x="2722" y="124"/>
                    <a:pt x="2724" y="124"/>
                    <a:pt x="2726" y="124"/>
                  </a:cubicBezTo>
                  <a:cubicBezTo>
                    <a:pt x="2804" y="124"/>
                    <a:pt x="2804" y="1"/>
                    <a:pt x="2726" y="1"/>
                  </a:cubicBez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4224144" y="2583850"/>
              <a:ext cx="418432" cy="241431"/>
            </a:xfrm>
            <a:custGeom>
              <a:rect b="b" l="l" r="r" t="t"/>
              <a:pathLst>
                <a:path extrusionOk="0" h="2549" w="4418">
                  <a:moveTo>
                    <a:pt x="1267" y="1"/>
                  </a:moveTo>
                  <a:lnTo>
                    <a:pt x="1267" y="1408"/>
                  </a:lnTo>
                  <a:lnTo>
                    <a:pt x="84" y="1408"/>
                  </a:lnTo>
                  <a:cubicBezTo>
                    <a:pt x="1" y="1408"/>
                    <a:pt x="1" y="1531"/>
                    <a:pt x="84" y="1531"/>
                  </a:cubicBezTo>
                  <a:lnTo>
                    <a:pt x="1390" y="1531"/>
                  </a:lnTo>
                  <a:lnTo>
                    <a:pt x="1390" y="123"/>
                  </a:lnTo>
                  <a:lnTo>
                    <a:pt x="2534" y="123"/>
                  </a:lnTo>
                  <a:lnTo>
                    <a:pt x="2534" y="2549"/>
                  </a:lnTo>
                  <a:lnTo>
                    <a:pt x="4335" y="2549"/>
                  </a:lnTo>
                  <a:cubicBezTo>
                    <a:pt x="4418" y="2549"/>
                    <a:pt x="4418" y="2426"/>
                    <a:pt x="4335" y="2426"/>
                  </a:cubicBezTo>
                  <a:lnTo>
                    <a:pt x="2657" y="2426"/>
                  </a:lnTo>
                  <a:lnTo>
                    <a:pt x="2657" y="1"/>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4415176" y="2619463"/>
              <a:ext cx="24057" cy="170299"/>
            </a:xfrm>
            <a:custGeom>
              <a:rect b="b" l="l" r="r" t="t"/>
              <a:pathLst>
                <a:path extrusionOk="0" h="1798" w="254">
                  <a:moveTo>
                    <a:pt x="1" y="0"/>
                  </a:moveTo>
                  <a:lnTo>
                    <a:pt x="1" y="1797"/>
                  </a:lnTo>
                  <a:lnTo>
                    <a:pt x="253" y="1797"/>
                  </a:lnTo>
                  <a:lnTo>
                    <a:pt x="253" y="0"/>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4201224" y="1999358"/>
              <a:ext cx="451581" cy="458804"/>
            </a:xfrm>
            <a:custGeom>
              <a:rect b="b" l="l" r="r" t="t"/>
              <a:pathLst>
                <a:path extrusionOk="0" h="4844" w="4768">
                  <a:moveTo>
                    <a:pt x="2444" y="1"/>
                  </a:moveTo>
                  <a:lnTo>
                    <a:pt x="2444" y="2245"/>
                  </a:lnTo>
                  <a:lnTo>
                    <a:pt x="1625" y="2249"/>
                  </a:lnTo>
                  <a:lnTo>
                    <a:pt x="1625" y="3758"/>
                  </a:lnTo>
                  <a:lnTo>
                    <a:pt x="1" y="3758"/>
                  </a:lnTo>
                  <a:lnTo>
                    <a:pt x="1" y="4782"/>
                  </a:lnTo>
                  <a:cubicBezTo>
                    <a:pt x="1" y="4815"/>
                    <a:pt x="30" y="4844"/>
                    <a:pt x="62" y="4844"/>
                  </a:cubicBezTo>
                  <a:cubicBezTo>
                    <a:pt x="95" y="4844"/>
                    <a:pt x="123" y="4815"/>
                    <a:pt x="123" y="4782"/>
                  </a:cubicBezTo>
                  <a:lnTo>
                    <a:pt x="123" y="3880"/>
                  </a:lnTo>
                  <a:lnTo>
                    <a:pt x="1747" y="3880"/>
                  </a:lnTo>
                  <a:lnTo>
                    <a:pt x="1747" y="2401"/>
                  </a:lnTo>
                  <a:lnTo>
                    <a:pt x="2563" y="2397"/>
                  </a:lnTo>
                  <a:lnTo>
                    <a:pt x="2563" y="127"/>
                  </a:lnTo>
                  <a:lnTo>
                    <a:pt x="3563" y="127"/>
                  </a:lnTo>
                  <a:lnTo>
                    <a:pt x="3563" y="2967"/>
                  </a:lnTo>
                  <a:lnTo>
                    <a:pt x="4685" y="2967"/>
                  </a:lnTo>
                  <a:cubicBezTo>
                    <a:pt x="4768" y="2967"/>
                    <a:pt x="4768" y="2845"/>
                    <a:pt x="4685" y="2845"/>
                  </a:cubicBezTo>
                  <a:lnTo>
                    <a:pt x="3685" y="2845"/>
                  </a:lnTo>
                  <a:lnTo>
                    <a:pt x="3685" y="1"/>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4496248" y="2047568"/>
              <a:ext cx="17521" cy="281401"/>
            </a:xfrm>
            <a:custGeom>
              <a:rect b="b" l="l" r="r" t="t"/>
              <a:pathLst>
                <a:path extrusionOk="0" h="2971" w="185">
                  <a:moveTo>
                    <a:pt x="0" y="1"/>
                  </a:moveTo>
                  <a:lnTo>
                    <a:pt x="0" y="2971"/>
                  </a:lnTo>
                  <a:lnTo>
                    <a:pt x="184" y="2971"/>
                  </a:lnTo>
                  <a:lnTo>
                    <a:pt x="184" y="1"/>
                  </a:ln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6677043" y="783299"/>
              <a:ext cx="185349" cy="168879"/>
            </a:xfrm>
            <a:custGeom>
              <a:rect b="b" l="l" r="r" t="t"/>
              <a:pathLst>
                <a:path extrusionOk="0" h="1783" w="1957">
                  <a:moveTo>
                    <a:pt x="979" y="1"/>
                  </a:moveTo>
                  <a:cubicBezTo>
                    <a:pt x="750" y="1"/>
                    <a:pt x="522" y="88"/>
                    <a:pt x="347" y="263"/>
                  </a:cubicBezTo>
                  <a:cubicBezTo>
                    <a:pt x="1" y="610"/>
                    <a:pt x="1" y="1176"/>
                    <a:pt x="347" y="1523"/>
                  </a:cubicBezTo>
                  <a:cubicBezTo>
                    <a:pt x="522" y="1696"/>
                    <a:pt x="750" y="1783"/>
                    <a:pt x="979" y="1783"/>
                  </a:cubicBezTo>
                  <a:cubicBezTo>
                    <a:pt x="1207" y="1783"/>
                    <a:pt x="1435" y="1696"/>
                    <a:pt x="1610" y="1523"/>
                  </a:cubicBezTo>
                  <a:cubicBezTo>
                    <a:pt x="1957" y="1176"/>
                    <a:pt x="1957" y="610"/>
                    <a:pt x="1610" y="263"/>
                  </a:cubicBezTo>
                  <a:cubicBezTo>
                    <a:pt x="1435" y="88"/>
                    <a:pt x="1207" y="1"/>
                    <a:pt x="979"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6912873" y="908324"/>
              <a:ext cx="104655" cy="53136"/>
            </a:xfrm>
            <a:custGeom>
              <a:rect b="b" l="l" r="r" t="t"/>
              <a:pathLst>
                <a:path extrusionOk="0" h="561" w="1105">
                  <a:moveTo>
                    <a:pt x="553" y="1"/>
                  </a:moveTo>
                  <a:cubicBezTo>
                    <a:pt x="250" y="1"/>
                    <a:pt x="1" y="246"/>
                    <a:pt x="1" y="553"/>
                  </a:cubicBezTo>
                  <a:lnTo>
                    <a:pt x="1" y="560"/>
                  </a:lnTo>
                  <a:lnTo>
                    <a:pt x="1105" y="560"/>
                  </a:lnTo>
                  <a:cubicBezTo>
                    <a:pt x="1105" y="556"/>
                    <a:pt x="1105" y="553"/>
                    <a:pt x="1105" y="553"/>
                  </a:cubicBezTo>
                  <a:cubicBezTo>
                    <a:pt x="1105" y="246"/>
                    <a:pt x="856" y="1"/>
                    <a:pt x="553" y="1"/>
                  </a:cubicBezTo>
                  <a:close/>
                </a:path>
              </a:pathLst>
            </a:custGeom>
            <a:solidFill>
              <a:srgbClr val="FB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6633949" y="920353"/>
              <a:ext cx="356965" cy="41107"/>
            </a:xfrm>
            <a:custGeom>
              <a:rect b="b" l="l" r="r" t="t"/>
              <a:pathLst>
                <a:path extrusionOk="0" h="434" w="3769">
                  <a:moveTo>
                    <a:pt x="1" y="0"/>
                  </a:moveTo>
                  <a:lnTo>
                    <a:pt x="1" y="433"/>
                  </a:lnTo>
                  <a:lnTo>
                    <a:pt x="3768" y="433"/>
                  </a:lnTo>
                  <a:lnTo>
                    <a:pt x="3768"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6811721" y="881046"/>
              <a:ext cx="133353" cy="80414"/>
            </a:xfrm>
            <a:custGeom>
              <a:rect b="b" l="l" r="r" t="t"/>
              <a:pathLst>
                <a:path extrusionOk="0" h="849" w="1408">
                  <a:moveTo>
                    <a:pt x="704" y="0"/>
                  </a:moveTo>
                  <a:cubicBezTo>
                    <a:pt x="271" y="0"/>
                    <a:pt x="0" y="473"/>
                    <a:pt x="221" y="848"/>
                  </a:cubicBezTo>
                  <a:lnTo>
                    <a:pt x="1191" y="848"/>
                  </a:lnTo>
                  <a:cubicBezTo>
                    <a:pt x="1408" y="473"/>
                    <a:pt x="1141" y="0"/>
                    <a:pt x="704"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6592940" y="869396"/>
              <a:ext cx="150874" cy="92064"/>
            </a:xfrm>
            <a:custGeom>
              <a:rect b="b" l="l" r="r" t="t"/>
              <a:pathLst>
                <a:path extrusionOk="0" h="972" w="1593">
                  <a:moveTo>
                    <a:pt x="798" y="0"/>
                  </a:moveTo>
                  <a:cubicBezTo>
                    <a:pt x="300" y="0"/>
                    <a:pt x="1" y="556"/>
                    <a:pt x="275" y="971"/>
                  </a:cubicBezTo>
                  <a:lnTo>
                    <a:pt x="1318" y="971"/>
                  </a:lnTo>
                  <a:cubicBezTo>
                    <a:pt x="1592" y="556"/>
                    <a:pt x="1293" y="0"/>
                    <a:pt x="798"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5155703" y="1661601"/>
              <a:ext cx="256477" cy="225898"/>
            </a:xfrm>
            <a:custGeom>
              <a:rect b="b" l="l" r="r" t="t"/>
              <a:pathLst>
                <a:path extrusionOk="0" h="2385" w="2708">
                  <a:moveTo>
                    <a:pt x="1355" y="0"/>
                  </a:moveTo>
                  <a:cubicBezTo>
                    <a:pt x="1203" y="0"/>
                    <a:pt x="1048" y="30"/>
                    <a:pt x="900" y="92"/>
                  </a:cubicBezTo>
                  <a:cubicBezTo>
                    <a:pt x="290" y="344"/>
                    <a:pt x="1" y="1041"/>
                    <a:pt x="254" y="1651"/>
                  </a:cubicBezTo>
                  <a:cubicBezTo>
                    <a:pt x="444" y="2108"/>
                    <a:pt x="887" y="2384"/>
                    <a:pt x="1353" y="2384"/>
                  </a:cubicBezTo>
                  <a:cubicBezTo>
                    <a:pt x="1505" y="2384"/>
                    <a:pt x="1660" y="2355"/>
                    <a:pt x="1809" y="2293"/>
                  </a:cubicBezTo>
                  <a:cubicBezTo>
                    <a:pt x="2419" y="2040"/>
                    <a:pt x="2708" y="1344"/>
                    <a:pt x="2455" y="738"/>
                  </a:cubicBezTo>
                  <a:cubicBezTo>
                    <a:pt x="2264" y="277"/>
                    <a:pt x="1821" y="0"/>
                    <a:pt x="1355"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5474595" y="1826785"/>
              <a:ext cx="141593" cy="72552"/>
            </a:xfrm>
            <a:custGeom>
              <a:rect b="b" l="l" r="r" t="t"/>
              <a:pathLst>
                <a:path extrusionOk="0" h="766" w="1495">
                  <a:moveTo>
                    <a:pt x="748" y="0"/>
                  </a:moveTo>
                  <a:cubicBezTo>
                    <a:pt x="333" y="0"/>
                    <a:pt x="1" y="343"/>
                    <a:pt x="8" y="758"/>
                  </a:cubicBezTo>
                  <a:lnTo>
                    <a:pt x="8" y="765"/>
                  </a:lnTo>
                  <a:lnTo>
                    <a:pt x="1484" y="765"/>
                  </a:lnTo>
                  <a:lnTo>
                    <a:pt x="1484" y="758"/>
                  </a:lnTo>
                  <a:cubicBezTo>
                    <a:pt x="1495" y="343"/>
                    <a:pt x="1159" y="0"/>
                    <a:pt x="748"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5102381" y="1844592"/>
              <a:ext cx="477248" cy="54746"/>
            </a:xfrm>
            <a:custGeom>
              <a:rect b="b" l="l" r="r" t="t"/>
              <a:pathLst>
                <a:path extrusionOk="0" h="578" w="5039">
                  <a:moveTo>
                    <a:pt x="1" y="0"/>
                  </a:moveTo>
                  <a:lnTo>
                    <a:pt x="1" y="577"/>
                  </a:lnTo>
                  <a:lnTo>
                    <a:pt x="5039" y="577"/>
                  </a:lnTo>
                  <a:lnTo>
                    <a:pt x="5039"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5340295" y="1792214"/>
              <a:ext cx="178151" cy="107124"/>
            </a:xfrm>
            <a:custGeom>
              <a:rect b="b" l="l" r="r" t="t"/>
              <a:pathLst>
                <a:path extrusionOk="0" h="1131" w="1881">
                  <a:moveTo>
                    <a:pt x="943" y="1"/>
                  </a:moveTo>
                  <a:cubicBezTo>
                    <a:pt x="362" y="1"/>
                    <a:pt x="1" y="632"/>
                    <a:pt x="293" y="1130"/>
                  </a:cubicBezTo>
                  <a:lnTo>
                    <a:pt x="1589" y="1130"/>
                  </a:lnTo>
                  <a:cubicBezTo>
                    <a:pt x="1881" y="632"/>
                    <a:pt x="1520" y="1"/>
                    <a:pt x="943"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5047354" y="1776491"/>
              <a:ext cx="201829" cy="122847"/>
            </a:xfrm>
            <a:custGeom>
              <a:rect b="b" l="l" r="r" t="t"/>
              <a:pathLst>
                <a:path extrusionOk="0" h="1297" w="2131">
                  <a:moveTo>
                    <a:pt x="1066" y="1"/>
                  </a:moveTo>
                  <a:cubicBezTo>
                    <a:pt x="402" y="1"/>
                    <a:pt x="1" y="741"/>
                    <a:pt x="369" y="1296"/>
                  </a:cubicBezTo>
                  <a:lnTo>
                    <a:pt x="1766" y="1296"/>
                  </a:lnTo>
                  <a:cubicBezTo>
                    <a:pt x="2130" y="741"/>
                    <a:pt x="1733" y="1"/>
                    <a:pt x="1066"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4543588" y="818155"/>
              <a:ext cx="139888" cy="119532"/>
            </a:xfrm>
            <a:custGeom>
              <a:rect b="b" l="l" r="r" t="t"/>
              <a:pathLst>
                <a:path extrusionOk="0" h="1262" w="1477">
                  <a:moveTo>
                    <a:pt x="845" y="0"/>
                  </a:moveTo>
                  <a:cubicBezTo>
                    <a:pt x="282" y="0"/>
                    <a:pt x="1" y="678"/>
                    <a:pt x="398" y="1075"/>
                  </a:cubicBezTo>
                  <a:cubicBezTo>
                    <a:pt x="526" y="1204"/>
                    <a:pt x="684" y="1261"/>
                    <a:pt x="840" y="1261"/>
                  </a:cubicBezTo>
                  <a:cubicBezTo>
                    <a:pt x="1164" y="1261"/>
                    <a:pt x="1477" y="1010"/>
                    <a:pt x="1477" y="632"/>
                  </a:cubicBezTo>
                  <a:cubicBezTo>
                    <a:pt x="1477" y="281"/>
                    <a:pt x="1192" y="0"/>
                    <a:pt x="845"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4725053" y="906620"/>
              <a:ext cx="74253" cy="37697"/>
            </a:xfrm>
            <a:custGeom>
              <a:rect b="b" l="l" r="r" t="t"/>
              <a:pathLst>
                <a:path extrusionOk="0" h="398" w="784">
                  <a:moveTo>
                    <a:pt x="391" y="1"/>
                  </a:moveTo>
                  <a:cubicBezTo>
                    <a:pt x="174" y="1"/>
                    <a:pt x="1" y="174"/>
                    <a:pt x="1" y="390"/>
                  </a:cubicBezTo>
                  <a:lnTo>
                    <a:pt x="1" y="398"/>
                  </a:lnTo>
                  <a:lnTo>
                    <a:pt x="784" y="398"/>
                  </a:lnTo>
                  <a:lnTo>
                    <a:pt x="784" y="390"/>
                  </a:lnTo>
                  <a:cubicBezTo>
                    <a:pt x="784" y="174"/>
                    <a:pt x="607" y="1"/>
                    <a:pt x="39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4526824" y="915144"/>
              <a:ext cx="253351" cy="29173"/>
            </a:xfrm>
            <a:custGeom>
              <a:rect b="b" l="l" r="r" t="t"/>
              <a:pathLst>
                <a:path extrusionOk="0" h="308" w="2675">
                  <a:moveTo>
                    <a:pt x="1" y="1"/>
                  </a:moveTo>
                  <a:lnTo>
                    <a:pt x="1" y="308"/>
                  </a:lnTo>
                  <a:lnTo>
                    <a:pt x="2675" y="308"/>
                  </a:lnTo>
                  <a:lnTo>
                    <a:pt x="2675"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4662923" y="887866"/>
              <a:ext cx="75200" cy="56451"/>
            </a:xfrm>
            <a:custGeom>
              <a:rect b="b" l="l" r="r" t="t"/>
              <a:pathLst>
                <a:path extrusionOk="0" h="596" w="794">
                  <a:moveTo>
                    <a:pt x="397" y="0"/>
                  </a:moveTo>
                  <a:cubicBezTo>
                    <a:pt x="177" y="0"/>
                    <a:pt x="0" y="177"/>
                    <a:pt x="0" y="397"/>
                  </a:cubicBezTo>
                  <a:cubicBezTo>
                    <a:pt x="0" y="466"/>
                    <a:pt x="18" y="534"/>
                    <a:pt x="54" y="596"/>
                  </a:cubicBezTo>
                  <a:lnTo>
                    <a:pt x="740" y="596"/>
                  </a:lnTo>
                  <a:cubicBezTo>
                    <a:pt x="776" y="534"/>
                    <a:pt x="794" y="466"/>
                    <a:pt x="794" y="397"/>
                  </a:cubicBezTo>
                  <a:cubicBezTo>
                    <a:pt x="794" y="177"/>
                    <a:pt x="617" y="0"/>
                    <a:pt x="397"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4497842" y="878963"/>
              <a:ext cx="107023" cy="65354"/>
            </a:xfrm>
            <a:custGeom>
              <a:rect b="b" l="l" r="r" t="t"/>
              <a:pathLst>
                <a:path extrusionOk="0" h="690" w="1130">
                  <a:moveTo>
                    <a:pt x="563" y="0"/>
                  </a:moveTo>
                  <a:cubicBezTo>
                    <a:pt x="209" y="0"/>
                    <a:pt x="0" y="394"/>
                    <a:pt x="195" y="690"/>
                  </a:cubicBezTo>
                  <a:lnTo>
                    <a:pt x="935" y="690"/>
                  </a:lnTo>
                  <a:cubicBezTo>
                    <a:pt x="1130" y="394"/>
                    <a:pt x="917" y="0"/>
                    <a:pt x="563"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8136820" y="2257459"/>
              <a:ext cx="109107" cy="108734"/>
            </a:xfrm>
            <a:custGeom>
              <a:rect b="b" l="l" r="r" t="t"/>
              <a:pathLst>
                <a:path extrusionOk="0" h="1148" w="1152">
                  <a:moveTo>
                    <a:pt x="578" y="0"/>
                  </a:moveTo>
                  <a:cubicBezTo>
                    <a:pt x="260" y="0"/>
                    <a:pt x="1" y="257"/>
                    <a:pt x="1" y="574"/>
                  </a:cubicBezTo>
                  <a:cubicBezTo>
                    <a:pt x="1" y="892"/>
                    <a:pt x="260" y="1148"/>
                    <a:pt x="578" y="1148"/>
                  </a:cubicBezTo>
                  <a:cubicBezTo>
                    <a:pt x="896" y="1148"/>
                    <a:pt x="1152" y="892"/>
                    <a:pt x="1152" y="574"/>
                  </a:cubicBezTo>
                  <a:cubicBezTo>
                    <a:pt x="1152" y="257"/>
                    <a:pt x="896" y="0"/>
                    <a:pt x="578"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8283148" y="2336736"/>
              <a:ext cx="68760" cy="35329"/>
            </a:xfrm>
            <a:custGeom>
              <a:rect b="b" l="l" r="r" t="t"/>
              <a:pathLst>
                <a:path extrusionOk="0" h="373" w="726">
                  <a:moveTo>
                    <a:pt x="361" y="1"/>
                  </a:moveTo>
                  <a:cubicBezTo>
                    <a:pt x="163" y="1"/>
                    <a:pt x="0" y="167"/>
                    <a:pt x="7" y="369"/>
                  </a:cubicBezTo>
                  <a:lnTo>
                    <a:pt x="7" y="372"/>
                  </a:lnTo>
                  <a:lnTo>
                    <a:pt x="718" y="372"/>
                  </a:lnTo>
                  <a:lnTo>
                    <a:pt x="718" y="369"/>
                  </a:lnTo>
                  <a:cubicBezTo>
                    <a:pt x="726" y="167"/>
                    <a:pt x="563" y="1"/>
                    <a:pt x="36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8104050" y="2345639"/>
              <a:ext cx="230052" cy="26426"/>
            </a:xfrm>
            <a:custGeom>
              <a:rect b="b" l="l" r="r" t="t"/>
              <a:pathLst>
                <a:path extrusionOk="0" h="279" w="2429">
                  <a:moveTo>
                    <a:pt x="0" y="0"/>
                  </a:moveTo>
                  <a:lnTo>
                    <a:pt x="0" y="278"/>
                  </a:lnTo>
                  <a:lnTo>
                    <a:pt x="2429" y="278"/>
                  </a:lnTo>
                  <a:lnTo>
                    <a:pt x="2429"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8218840" y="2320729"/>
              <a:ext cx="85524" cy="51336"/>
            </a:xfrm>
            <a:custGeom>
              <a:rect b="b" l="l" r="r" t="t"/>
              <a:pathLst>
                <a:path extrusionOk="0" h="542" w="903">
                  <a:moveTo>
                    <a:pt x="452" y="0"/>
                  </a:moveTo>
                  <a:cubicBezTo>
                    <a:pt x="174" y="0"/>
                    <a:pt x="1" y="300"/>
                    <a:pt x="138" y="541"/>
                  </a:cubicBezTo>
                  <a:lnTo>
                    <a:pt x="762" y="541"/>
                  </a:lnTo>
                  <a:cubicBezTo>
                    <a:pt x="903" y="300"/>
                    <a:pt x="730" y="0"/>
                    <a:pt x="452"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8077342" y="2312868"/>
              <a:ext cx="97552" cy="59197"/>
            </a:xfrm>
            <a:custGeom>
              <a:rect b="b" l="l" r="r" t="t"/>
              <a:pathLst>
                <a:path extrusionOk="0" h="625" w="1030">
                  <a:moveTo>
                    <a:pt x="513" y="0"/>
                  </a:moveTo>
                  <a:cubicBezTo>
                    <a:pt x="196" y="0"/>
                    <a:pt x="1" y="357"/>
                    <a:pt x="178" y="624"/>
                  </a:cubicBezTo>
                  <a:lnTo>
                    <a:pt x="852" y="624"/>
                  </a:lnTo>
                  <a:cubicBezTo>
                    <a:pt x="1029" y="357"/>
                    <a:pt x="834" y="0"/>
                    <a:pt x="513"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2" name="Shape 762"/>
        <p:cNvGrpSpPr/>
        <p:nvPr/>
      </p:nvGrpSpPr>
      <p:grpSpPr>
        <a:xfrm>
          <a:off x="0" y="0"/>
          <a:ext cx="0" cy="0"/>
          <a:chOff x="0" y="0"/>
          <a:chExt cx="0" cy="0"/>
        </a:xfrm>
      </p:grpSpPr>
      <p:sp>
        <p:nvSpPr>
          <p:cNvPr id="763" name="Google Shape;763;p11"/>
          <p:cNvSpPr txBox="1"/>
          <p:nvPr>
            <p:ph hasCustomPrompt="1" type="title"/>
          </p:nvPr>
        </p:nvSpPr>
        <p:spPr>
          <a:xfrm>
            <a:off x="4709327" y="1533225"/>
            <a:ext cx="4110000" cy="8676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5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4" name="Google Shape;764;p11"/>
          <p:cNvSpPr txBox="1"/>
          <p:nvPr>
            <p:ph idx="1" type="body"/>
          </p:nvPr>
        </p:nvSpPr>
        <p:spPr>
          <a:xfrm>
            <a:off x="4709275" y="2602625"/>
            <a:ext cx="4110000" cy="848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000"/>
            </a:lvl1pPr>
            <a:lvl2pPr indent="-317500" lvl="1" marL="914400" marR="0" rtl="0" algn="l">
              <a:lnSpc>
                <a:spcPct val="115000"/>
              </a:lnSpc>
              <a:spcBef>
                <a:spcPts val="1600"/>
              </a:spcBef>
              <a:spcAft>
                <a:spcPts val="0"/>
              </a:spcAft>
              <a:buSzPts val="1400"/>
              <a:buChar char="○"/>
              <a:defRPr sz="2000"/>
            </a:lvl2pPr>
            <a:lvl3pPr indent="-317500" lvl="2" marL="1371600" marR="0" rtl="0" algn="l">
              <a:lnSpc>
                <a:spcPct val="115000"/>
              </a:lnSpc>
              <a:spcBef>
                <a:spcPts val="1600"/>
              </a:spcBef>
              <a:spcAft>
                <a:spcPts val="0"/>
              </a:spcAft>
              <a:buSzPts val="1400"/>
              <a:buChar char="■"/>
              <a:defRPr sz="2000"/>
            </a:lvl3pPr>
            <a:lvl4pPr indent="-317500" lvl="3" marL="1828800" marR="0" rtl="0" algn="l">
              <a:lnSpc>
                <a:spcPct val="115000"/>
              </a:lnSpc>
              <a:spcBef>
                <a:spcPts val="1600"/>
              </a:spcBef>
              <a:spcAft>
                <a:spcPts val="0"/>
              </a:spcAft>
              <a:buSzPts val="1400"/>
              <a:buChar char="●"/>
              <a:defRPr sz="2000"/>
            </a:lvl4pPr>
            <a:lvl5pPr indent="-317500" lvl="4" marL="2286000" marR="0" rtl="0" algn="l">
              <a:lnSpc>
                <a:spcPct val="115000"/>
              </a:lnSpc>
              <a:spcBef>
                <a:spcPts val="1600"/>
              </a:spcBef>
              <a:spcAft>
                <a:spcPts val="0"/>
              </a:spcAft>
              <a:buSzPts val="1400"/>
              <a:buChar char="○"/>
              <a:defRPr sz="2000"/>
            </a:lvl5pPr>
            <a:lvl6pPr indent="-317500" lvl="5" marL="2743200" marR="0" rtl="0" algn="l">
              <a:lnSpc>
                <a:spcPct val="115000"/>
              </a:lnSpc>
              <a:spcBef>
                <a:spcPts val="1600"/>
              </a:spcBef>
              <a:spcAft>
                <a:spcPts val="0"/>
              </a:spcAft>
              <a:buSzPts val="1400"/>
              <a:buChar char="■"/>
              <a:defRPr sz="2000"/>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765" name="Google Shape;765;p11"/>
          <p:cNvGrpSpPr/>
          <p:nvPr/>
        </p:nvGrpSpPr>
        <p:grpSpPr>
          <a:xfrm>
            <a:off x="925200" y="977813"/>
            <a:ext cx="2950976" cy="3187875"/>
            <a:chOff x="925200" y="977813"/>
            <a:chExt cx="2950976" cy="3187875"/>
          </a:xfrm>
        </p:grpSpPr>
        <p:sp>
          <p:nvSpPr>
            <p:cNvPr id="766" name="Google Shape;766;p11"/>
            <p:cNvSpPr/>
            <p:nvPr/>
          </p:nvSpPr>
          <p:spPr>
            <a:xfrm>
              <a:off x="1471032" y="1067243"/>
              <a:ext cx="94420" cy="139196"/>
            </a:xfrm>
            <a:custGeom>
              <a:rect b="b" l="l" r="r" t="t"/>
              <a:pathLst>
                <a:path extrusionOk="0" h="1144" w="776">
                  <a:moveTo>
                    <a:pt x="388" y="1"/>
                  </a:moveTo>
                  <a:cubicBezTo>
                    <a:pt x="388" y="1"/>
                    <a:pt x="0" y="404"/>
                    <a:pt x="0" y="620"/>
                  </a:cubicBezTo>
                  <a:cubicBezTo>
                    <a:pt x="0" y="836"/>
                    <a:pt x="168" y="1032"/>
                    <a:pt x="388" y="1143"/>
                  </a:cubicBezTo>
                  <a:cubicBezTo>
                    <a:pt x="603" y="1032"/>
                    <a:pt x="775" y="832"/>
                    <a:pt x="775" y="620"/>
                  </a:cubicBezTo>
                  <a:cubicBezTo>
                    <a:pt x="775" y="404"/>
                    <a:pt x="388" y="1"/>
                    <a:pt x="388"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1458865" y="2273282"/>
              <a:ext cx="118755" cy="178497"/>
            </a:xfrm>
            <a:custGeom>
              <a:rect b="b" l="l" r="r" t="t"/>
              <a:pathLst>
                <a:path extrusionOk="0" h="1467" w="976">
                  <a:moveTo>
                    <a:pt x="488" y="0"/>
                  </a:moveTo>
                  <a:cubicBezTo>
                    <a:pt x="400" y="404"/>
                    <a:pt x="148" y="643"/>
                    <a:pt x="84" y="899"/>
                  </a:cubicBezTo>
                  <a:cubicBezTo>
                    <a:pt x="0" y="1235"/>
                    <a:pt x="196" y="1466"/>
                    <a:pt x="488" y="1466"/>
                  </a:cubicBezTo>
                  <a:cubicBezTo>
                    <a:pt x="779" y="1466"/>
                    <a:pt x="975" y="1235"/>
                    <a:pt x="891" y="899"/>
                  </a:cubicBezTo>
                  <a:cubicBezTo>
                    <a:pt x="827" y="647"/>
                    <a:pt x="576" y="408"/>
                    <a:pt x="488"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1482713" y="2336918"/>
              <a:ext cx="70572" cy="105614"/>
            </a:xfrm>
            <a:custGeom>
              <a:rect b="b" l="l" r="r" t="t"/>
              <a:pathLst>
                <a:path extrusionOk="0" h="868" w="580">
                  <a:moveTo>
                    <a:pt x="292" y="1"/>
                  </a:moveTo>
                  <a:cubicBezTo>
                    <a:pt x="240" y="240"/>
                    <a:pt x="92" y="380"/>
                    <a:pt x="52" y="532"/>
                  </a:cubicBezTo>
                  <a:cubicBezTo>
                    <a:pt x="0" y="732"/>
                    <a:pt x="120" y="867"/>
                    <a:pt x="292" y="867"/>
                  </a:cubicBezTo>
                  <a:cubicBezTo>
                    <a:pt x="464" y="867"/>
                    <a:pt x="579" y="732"/>
                    <a:pt x="531" y="532"/>
                  </a:cubicBezTo>
                  <a:cubicBezTo>
                    <a:pt x="492" y="384"/>
                    <a:pt x="344" y="240"/>
                    <a:pt x="292"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1518120" y="2423915"/>
              <a:ext cx="122" cy="93446"/>
            </a:xfrm>
            <a:custGeom>
              <a:rect b="b" l="l" r="r" t="t"/>
              <a:pathLst>
                <a:path extrusionOk="0" fill="none" h="768" w="1">
                  <a:moveTo>
                    <a:pt x="1" y="768"/>
                  </a:moveTo>
                  <a:lnTo>
                    <a:pt x="1" y="1"/>
                  </a:lnTo>
                </a:path>
              </a:pathLst>
            </a:custGeom>
            <a:noFill/>
            <a:ln cap="rnd" cmpd="sng" w="1200">
              <a:solidFill>
                <a:srgbClr val="18CBE6"/>
              </a:solidFill>
              <a:prstDash val="solid"/>
              <a:miter lim="39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1079727" y="1667586"/>
              <a:ext cx="877033" cy="163410"/>
            </a:xfrm>
            <a:custGeom>
              <a:rect b="b" l="l" r="r" t="t"/>
              <a:pathLst>
                <a:path extrusionOk="0" h="1343" w="7208">
                  <a:moveTo>
                    <a:pt x="811" y="1"/>
                  </a:moveTo>
                  <a:cubicBezTo>
                    <a:pt x="743" y="532"/>
                    <a:pt x="428" y="959"/>
                    <a:pt x="0" y="1343"/>
                  </a:cubicBezTo>
                  <a:lnTo>
                    <a:pt x="7207" y="1343"/>
                  </a:lnTo>
                  <a:cubicBezTo>
                    <a:pt x="6776" y="959"/>
                    <a:pt x="6464" y="532"/>
                    <a:pt x="6396"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970341" y="2899785"/>
              <a:ext cx="1095683" cy="191151"/>
            </a:xfrm>
            <a:custGeom>
              <a:rect b="b" l="l" r="r" t="t"/>
              <a:pathLst>
                <a:path extrusionOk="0" h="1571" w="9005">
                  <a:moveTo>
                    <a:pt x="4503" y="1"/>
                  </a:moveTo>
                  <a:cubicBezTo>
                    <a:pt x="2018" y="1"/>
                    <a:pt x="1" y="352"/>
                    <a:pt x="1" y="788"/>
                  </a:cubicBezTo>
                  <a:cubicBezTo>
                    <a:pt x="1" y="1219"/>
                    <a:pt x="2018" y="1571"/>
                    <a:pt x="4503" y="1571"/>
                  </a:cubicBezTo>
                  <a:cubicBezTo>
                    <a:pt x="6988" y="1571"/>
                    <a:pt x="9005" y="1223"/>
                    <a:pt x="9005" y="788"/>
                  </a:cubicBezTo>
                  <a:cubicBezTo>
                    <a:pt x="9005" y="348"/>
                    <a:pt x="6988" y="1"/>
                    <a:pt x="45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1143849" y="1870783"/>
              <a:ext cx="748666" cy="1124885"/>
            </a:xfrm>
            <a:custGeom>
              <a:rect b="b" l="l" r="r" t="t"/>
              <a:pathLst>
                <a:path extrusionOk="0" h="9245" w="6153">
                  <a:moveTo>
                    <a:pt x="4591" y="783"/>
                  </a:moveTo>
                  <a:cubicBezTo>
                    <a:pt x="4591" y="1215"/>
                    <a:pt x="4938" y="1562"/>
                    <a:pt x="5370" y="1562"/>
                  </a:cubicBezTo>
                  <a:lnTo>
                    <a:pt x="5370" y="6900"/>
                  </a:lnTo>
                  <a:cubicBezTo>
                    <a:pt x="4938" y="6900"/>
                    <a:pt x="4591" y="7251"/>
                    <a:pt x="4591" y="7683"/>
                  </a:cubicBezTo>
                  <a:lnTo>
                    <a:pt x="1563" y="7683"/>
                  </a:lnTo>
                  <a:cubicBezTo>
                    <a:pt x="1563" y="7251"/>
                    <a:pt x="1211" y="6900"/>
                    <a:pt x="784" y="6900"/>
                  </a:cubicBezTo>
                  <a:lnTo>
                    <a:pt x="784" y="1562"/>
                  </a:lnTo>
                  <a:cubicBezTo>
                    <a:pt x="1211" y="1562"/>
                    <a:pt x="1563" y="1215"/>
                    <a:pt x="1563" y="783"/>
                  </a:cubicBezTo>
                  <a:close/>
                  <a:moveTo>
                    <a:pt x="1" y="0"/>
                  </a:moveTo>
                  <a:lnTo>
                    <a:pt x="1" y="9245"/>
                  </a:lnTo>
                  <a:lnTo>
                    <a:pt x="6153" y="9245"/>
                  </a:lnTo>
                  <a:lnTo>
                    <a:pt x="6153" y="0"/>
                  </a:ln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1143849" y="2900271"/>
              <a:ext cx="748666" cy="134086"/>
            </a:xfrm>
            <a:custGeom>
              <a:rect b="b" l="l" r="r" t="t"/>
              <a:pathLst>
                <a:path extrusionOk="0" h="1102" w="6153">
                  <a:moveTo>
                    <a:pt x="1" y="1"/>
                  </a:moveTo>
                  <a:lnTo>
                    <a:pt x="1" y="784"/>
                  </a:lnTo>
                  <a:cubicBezTo>
                    <a:pt x="1" y="995"/>
                    <a:pt x="1539" y="1101"/>
                    <a:pt x="3077" y="1101"/>
                  </a:cubicBezTo>
                  <a:cubicBezTo>
                    <a:pt x="4615" y="1101"/>
                    <a:pt x="6153" y="995"/>
                    <a:pt x="6153" y="784"/>
                  </a:cubicBezTo>
                  <a:lnTo>
                    <a:pt x="6153" y="1"/>
                  </a:lnTo>
                  <a:cubicBezTo>
                    <a:pt x="6153" y="206"/>
                    <a:pt x="4615" y="309"/>
                    <a:pt x="3077" y="309"/>
                  </a:cubicBezTo>
                  <a:cubicBezTo>
                    <a:pt x="1539" y="309"/>
                    <a:pt x="1" y="206"/>
                    <a:pt x="1" y="1"/>
                  </a:cubicBezTo>
                  <a:close/>
                </a:path>
              </a:pathLst>
            </a:custGeom>
            <a:solidFill>
              <a:srgbClr val="8B6B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079727" y="1830873"/>
              <a:ext cx="876547" cy="40031"/>
            </a:xfrm>
            <a:custGeom>
              <a:rect b="b" l="l" r="r" t="t"/>
              <a:pathLst>
                <a:path extrusionOk="0" h="329" w="7204">
                  <a:moveTo>
                    <a:pt x="0" y="1"/>
                  </a:moveTo>
                  <a:lnTo>
                    <a:pt x="0" y="328"/>
                  </a:lnTo>
                  <a:lnTo>
                    <a:pt x="7203" y="328"/>
                  </a:lnTo>
                  <a:lnTo>
                    <a:pt x="7203" y="1"/>
                  </a:lnTo>
                  <a:close/>
                </a:path>
              </a:pathLst>
            </a:custGeom>
            <a:solidFill>
              <a:srgbClr val="8B6B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1442804" y="2517240"/>
              <a:ext cx="150755" cy="288370"/>
            </a:xfrm>
            <a:custGeom>
              <a:rect b="b" l="l" r="r" t="t"/>
              <a:pathLst>
                <a:path extrusionOk="0" h="2370" w="1239">
                  <a:moveTo>
                    <a:pt x="1" y="1"/>
                  </a:moveTo>
                  <a:lnTo>
                    <a:pt x="1" y="2370"/>
                  </a:lnTo>
                  <a:lnTo>
                    <a:pt x="1239" y="2370"/>
                  </a:lnTo>
                  <a:lnTo>
                    <a:pt x="1239"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001003" y="1807512"/>
              <a:ext cx="101720" cy="86754"/>
            </a:xfrm>
            <a:custGeom>
              <a:rect b="b" l="l" r="r" t="t"/>
              <a:pathLst>
                <a:path extrusionOk="0" h="713" w="836">
                  <a:moveTo>
                    <a:pt x="361" y="1"/>
                  </a:moveTo>
                  <a:cubicBezTo>
                    <a:pt x="176" y="1"/>
                    <a:pt x="0" y="143"/>
                    <a:pt x="0" y="357"/>
                  </a:cubicBezTo>
                  <a:cubicBezTo>
                    <a:pt x="0" y="552"/>
                    <a:pt x="160" y="712"/>
                    <a:pt x="356" y="712"/>
                  </a:cubicBezTo>
                  <a:cubicBezTo>
                    <a:pt x="675" y="712"/>
                    <a:pt x="835" y="329"/>
                    <a:pt x="611" y="105"/>
                  </a:cubicBezTo>
                  <a:cubicBezTo>
                    <a:pt x="538" y="33"/>
                    <a:pt x="448" y="1"/>
                    <a:pt x="361"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1933761" y="1807512"/>
              <a:ext cx="101234" cy="86754"/>
            </a:xfrm>
            <a:custGeom>
              <a:rect b="b" l="l" r="r" t="t"/>
              <a:pathLst>
                <a:path extrusionOk="0" h="713" w="832">
                  <a:moveTo>
                    <a:pt x="472" y="1"/>
                  </a:moveTo>
                  <a:cubicBezTo>
                    <a:pt x="385" y="1"/>
                    <a:pt x="296" y="33"/>
                    <a:pt x="224" y="105"/>
                  </a:cubicBezTo>
                  <a:cubicBezTo>
                    <a:pt x="0" y="329"/>
                    <a:pt x="160" y="712"/>
                    <a:pt x="476" y="712"/>
                  </a:cubicBezTo>
                  <a:cubicBezTo>
                    <a:pt x="672" y="712"/>
                    <a:pt x="831" y="552"/>
                    <a:pt x="831" y="357"/>
                  </a:cubicBezTo>
                  <a:cubicBezTo>
                    <a:pt x="831" y="143"/>
                    <a:pt x="655" y="1"/>
                    <a:pt x="472"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1"/>
            <p:cNvSpPr/>
            <p:nvPr/>
          </p:nvSpPr>
          <p:spPr>
            <a:xfrm>
              <a:off x="1144823" y="1250972"/>
              <a:ext cx="746233" cy="416737"/>
            </a:xfrm>
            <a:custGeom>
              <a:rect b="b" l="l" r="r" t="t"/>
              <a:pathLst>
                <a:path extrusionOk="0" h="3425" w="6133">
                  <a:moveTo>
                    <a:pt x="3069" y="1"/>
                  </a:moveTo>
                  <a:cubicBezTo>
                    <a:pt x="3029" y="1"/>
                    <a:pt x="2993" y="49"/>
                    <a:pt x="2993" y="109"/>
                  </a:cubicBezTo>
                  <a:lnTo>
                    <a:pt x="2993" y="309"/>
                  </a:lnTo>
                  <a:cubicBezTo>
                    <a:pt x="2993" y="808"/>
                    <a:pt x="2358" y="1179"/>
                    <a:pt x="1814" y="1379"/>
                  </a:cubicBezTo>
                  <a:cubicBezTo>
                    <a:pt x="1299" y="1567"/>
                    <a:pt x="396" y="1683"/>
                    <a:pt x="137" y="2378"/>
                  </a:cubicBezTo>
                  <a:cubicBezTo>
                    <a:pt x="1" y="2725"/>
                    <a:pt x="53" y="3121"/>
                    <a:pt x="276" y="3425"/>
                  </a:cubicBezTo>
                  <a:lnTo>
                    <a:pt x="5861" y="3425"/>
                  </a:lnTo>
                  <a:cubicBezTo>
                    <a:pt x="6081" y="3121"/>
                    <a:pt x="6133" y="2725"/>
                    <a:pt x="6001" y="2378"/>
                  </a:cubicBezTo>
                  <a:cubicBezTo>
                    <a:pt x="5737" y="1683"/>
                    <a:pt x="4834" y="1567"/>
                    <a:pt x="4319" y="1379"/>
                  </a:cubicBezTo>
                  <a:cubicBezTo>
                    <a:pt x="3780" y="1179"/>
                    <a:pt x="3145" y="808"/>
                    <a:pt x="3145" y="309"/>
                  </a:cubicBezTo>
                  <a:lnTo>
                    <a:pt x="3145" y="109"/>
                  </a:lnTo>
                  <a:cubicBezTo>
                    <a:pt x="3145" y="49"/>
                    <a:pt x="3109" y="1"/>
                    <a:pt x="3069"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1451564" y="1234059"/>
              <a:ext cx="133356" cy="46723"/>
            </a:xfrm>
            <a:custGeom>
              <a:rect b="b" l="l" r="r" t="t"/>
              <a:pathLst>
                <a:path extrusionOk="0" h="384" w="1096">
                  <a:moveTo>
                    <a:pt x="192" y="0"/>
                  </a:moveTo>
                  <a:cubicBezTo>
                    <a:pt x="84" y="0"/>
                    <a:pt x="0" y="88"/>
                    <a:pt x="0" y="192"/>
                  </a:cubicBezTo>
                  <a:cubicBezTo>
                    <a:pt x="0" y="300"/>
                    <a:pt x="84" y="384"/>
                    <a:pt x="192" y="384"/>
                  </a:cubicBezTo>
                  <a:lnTo>
                    <a:pt x="903" y="384"/>
                  </a:lnTo>
                  <a:cubicBezTo>
                    <a:pt x="906" y="384"/>
                    <a:pt x="908" y="384"/>
                    <a:pt x="910" y="384"/>
                  </a:cubicBezTo>
                  <a:cubicBezTo>
                    <a:pt x="1011" y="384"/>
                    <a:pt x="1095" y="297"/>
                    <a:pt x="1095" y="192"/>
                  </a:cubicBezTo>
                  <a:cubicBezTo>
                    <a:pt x="1095" y="88"/>
                    <a:pt x="1007" y="0"/>
                    <a:pt x="903" y="0"/>
                  </a:cubicBezTo>
                  <a:close/>
                </a:path>
              </a:pathLst>
            </a:custGeom>
            <a:solidFill>
              <a:srgbClr val="8B6B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1493420" y="1198530"/>
              <a:ext cx="42830" cy="36381"/>
            </a:xfrm>
            <a:custGeom>
              <a:rect b="b" l="l" r="r" t="t"/>
              <a:pathLst>
                <a:path extrusionOk="0" h="299" w="352">
                  <a:moveTo>
                    <a:pt x="207" y="0"/>
                  </a:moveTo>
                  <a:cubicBezTo>
                    <a:pt x="204" y="0"/>
                    <a:pt x="202" y="0"/>
                    <a:pt x="200" y="1"/>
                  </a:cubicBezTo>
                  <a:cubicBezTo>
                    <a:pt x="68" y="1"/>
                    <a:pt x="0" y="160"/>
                    <a:pt x="96" y="256"/>
                  </a:cubicBezTo>
                  <a:cubicBezTo>
                    <a:pt x="126" y="285"/>
                    <a:pt x="163" y="298"/>
                    <a:pt x="199" y="298"/>
                  </a:cubicBezTo>
                  <a:cubicBezTo>
                    <a:pt x="277" y="298"/>
                    <a:pt x="352" y="237"/>
                    <a:pt x="352" y="144"/>
                  </a:cubicBezTo>
                  <a:cubicBezTo>
                    <a:pt x="352" y="67"/>
                    <a:pt x="287" y="0"/>
                    <a:pt x="207" y="0"/>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1500113" y="1216051"/>
              <a:ext cx="36137" cy="18130"/>
            </a:xfrm>
            <a:custGeom>
              <a:rect b="b" l="l" r="r" t="t"/>
              <a:pathLst>
                <a:path extrusionOk="0" h="149" w="297">
                  <a:moveTo>
                    <a:pt x="1" y="0"/>
                  </a:moveTo>
                  <a:cubicBezTo>
                    <a:pt x="1" y="84"/>
                    <a:pt x="69" y="148"/>
                    <a:pt x="149" y="148"/>
                  </a:cubicBezTo>
                  <a:cubicBezTo>
                    <a:pt x="229" y="148"/>
                    <a:pt x="297" y="84"/>
                    <a:pt x="297" y="0"/>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2918230" y="1701776"/>
              <a:ext cx="697441" cy="876303"/>
            </a:xfrm>
            <a:custGeom>
              <a:rect b="b" l="l" r="r" t="t"/>
              <a:pathLst>
                <a:path extrusionOk="0" h="7202" w="5732">
                  <a:moveTo>
                    <a:pt x="2341" y="1"/>
                  </a:moveTo>
                  <a:cubicBezTo>
                    <a:pt x="1864" y="1"/>
                    <a:pt x="1395" y="150"/>
                    <a:pt x="1002" y="435"/>
                  </a:cubicBezTo>
                  <a:cubicBezTo>
                    <a:pt x="474" y="806"/>
                    <a:pt x="119" y="1377"/>
                    <a:pt x="23" y="2021"/>
                  </a:cubicBezTo>
                  <a:cubicBezTo>
                    <a:pt x="1" y="2182"/>
                    <a:pt x="125" y="2273"/>
                    <a:pt x="247" y="2273"/>
                  </a:cubicBezTo>
                  <a:cubicBezTo>
                    <a:pt x="347" y="2273"/>
                    <a:pt x="445" y="2213"/>
                    <a:pt x="462" y="2081"/>
                  </a:cubicBezTo>
                  <a:cubicBezTo>
                    <a:pt x="542" y="1561"/>
                    <a:pt x="830" y="1098"/>
                    <a:pt x="1257" y="798"/>
                  </a:cubicBezTo>
                  <a:cubicBezTo>
                    <a:pt x="1580" y="567"/>
                    <a:pt x="1963" y="447"/>
                    <a:pt x="2351" y="447"/>
                  </a:cubicBezTo>
                  <a:cubicBezTo>
                    <a:pt x="2472" y="447"/>
                    <a:pt x="2595" y="459"/>
                    <a:pt x="2716" y="483"/>
                  </a:cubicBezTo>
                  <a:cubicBezTo>
                    <a:pt x="3786" y="698"/>
                    <a:pt x="4222" y="1629"/>
                    <a:pt x="4254" y="2204"/>
                  </a:cubicBezTo>
                  <a:cubicBezTo>
                    <a:pt x="4270" y="2388"/>
                    <a:pt x="4258" y="2576"/>
                    <a:pt x="4218" y="2760"/>
                  </a:cubicBezTo>
                  <a:cubicBezTo>
                    <a:pt x="4194" y="2876"/>
                    <a:pt x="4162" y="2987"/>
                    <a:pt x="4130" y="3099"/>
                  </a:cubicBezTo>
                  <a:cubicBezTo>
                    <a:pt x="4118" y="3147"/>
                    <a:pt x="4102" y="3191"/>
                    <a:pt x="4090" y="3239"/>
                  </a:cubicBezTo>
                  <a:cubicBezTo>
                    <a:pt x="4038" y="3439"/>
                    <a:pt x="3974" y="3643"/>
                    <a:pt x="3914" y="3842"/>
                  </a:cubicBezTo>
                  <a:cubicBezTo>
                    <a:pt x="3570" y="4981"/>
                    <a:pt x="3215" y="6159"/>
                    <a:pt x="4046" y="6902"/>
                  </a:cubicBezTo>
                  <a:cubicBezTo>
                    <a:pt x="4231" y="7095"/>
                    <a:pt x="4482" y="7201"/>
                    <a:pt x="4745" y="7201"/>
                  </a:cubicBezTo>
                  <a:cubicBezTo>
                    <a:pt x="4771" y="7201"/>
                    <a:pt x="4798" y="7200"/>
                    <a:pt x="4825" y="7198"/>
                  </a:cubicBezTo>
                  <a:cubicBezTo>
                    <a:pt x="5021" y="7182"/>
                    <a:pt x="5204" y="7110"/>
                    <a:pt x="5360" y="6990"/>
                  </a:cubicBezTo>
                  <a:cubicBezTo>
                    <a:pt x="5572" y="6814"/>
                    <a:pt x="5704" y="6559"/>
                    <a:pt x="5716" y="6283"/>
                  </a:cubicBezTo>
                  <a:cubicBezTo>
                    <a:pt x="5732" y="6011"/>
                    <a:pt x="5632" y="5748"/>
                    <a:pt x="5440" y="5560"/>
                  </a:cubicBezTo>
                  <a:cubicBezTo>
                    <a:pt x="5391" y="5511"/>
                    <a:pt x="5336" y="5490"/>
                    <a:pt x="5283" y="5490"/>
                  </a:cubicBezTo>
                  <a:cubicBezTo>
                    <a:pt x="5111" y="5490"/>
                    <a:pt x="4965" y="5712"/>
                    <a:pt x="5124" y="5872"/>
                  </a:cubicBezTo>
                  <a:cubicBezTo>
                    <a:pt x="5228" y="5976"/>
                    <a:pt x="5280" y="6115"/>
                    <a:pt x="5272" y="6259"/>
                  </a:cubicBezTo>
                  <a:cubicBezTo>
                    <a:pt x="5259" y="6566"/>
                    <a:pt x="5006" y="6763"/>
                    <a:pt x="4744" y="6763"/>
                  </a:cubicBezTo>
                  <a:cubicBezTo>
                    <a:pt x="4608" y="6763"/>
                    <a:pt x="4470" y="6710"/>
                    <a:pt x="4361" y="6591"/>
                  </a:cubicBezTo>
                  <a:lnTo>
                    <a:pt x="4345" y="6575"/>
                  </a:lnTo>
                  <a:cubicBezTo>
                    <a:pt x="3718" y="6019"/>
                    <a:pt x="4018" y="5025"/>
                    <a:pt x="4337" y="3970"/>
                  </a:cubicBezTo>
                  <a:cubicBezTo>
                    <a:pt x="4397" y="3770"/>
                    <a:pt x="4461" y="3559"/>
                    <a:pt x="4517" y="3355"/>
                  </a:cubicBezTo>
                  <a:cubicBezTo>
                    <a:pt x="4529" y="3311"/>
                    <a:pt x="4541" y="3267"/>
                    <a:pt x="4553" y="3223"/>
                  </a:cubicBezTo>
                  <a:cubicBezTo>
                    <a:pt x="4589" y="3103"/>
                    <a:pt x="4625" y="2979"/>
                    <a:pt x="4653" y="2848"/>
                  </a:cubicBezTo>
                  <a:cubicBezTo>
                    <a:pt x="4701" y="2628"/>
                    <a:pt x="4713" y="2404"/>
                    <a:pt x="4697" y="2176"/>
                  </a:cubicBezTo>
                  <a:cubicBezTo>
                    <a:pt x="4657" y="1465"/>
                    <a:pt x="4118" y="311"/>
                    <a:pt x="2799" y="47"/>
                  </a:cubicBezTo>
                  <a:cubicBezTo>
                    <a:pt x="2647" y="16"/>
                    <a:pt x="2494" y="1"/>
                    <a:pt x="2341" y="1"/>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2332367" y="3206040"/>
              <a:ext cx="1141920" cy="211593"/>
            </a:xfrm>
            <a:custGeom>
              <a:rect b="b" l="l" r="r" t="t"/>
              <a:pathLst>
                <a:path extrusionOk="0" h="1739" w="9385">
                  <a:moveTo>
                    <a:pt x="4694" y="0"/>
                  </a:moveTo>
                  <a:cubicBezTo>
                    <a:pt x="2101" y="0"/>
                    <a:pt x="0" y="392"/>
                    <a:pt x="0" y="871"/>
                  </a:cubicBezTo>
                  <a:cubicBezTo>
                    <a:pt x="0" y="1347"/>
                    <a:pt x="2101" y="1738"/>
                    <a:pt x="4694" y="1738"/>
                  </a:cubicBezTo>
                  <a:cubicBezTo>
                    <a:pt x="7283" y="1738"/>
                    <a:pt x="9384" y="1347"/>
                    <a:pt x="9384" y="871"/>
                  </a:cubicBezTo>
                  <a:cubicBezTo>
                    <a:pt x="9384" y="392"/>
                    <a:pt x="7283" y="0"/>
                    <a:pt x="46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2566591" y="3168564"/>
              <a:ext cx="673349" cy="191638"/>
            </a:xfrm>
            <a:custGeom>
              <a:rect b="b" l="l" r="r" t="t"/>
              <a:pathLst>
                <a:path extrusionOk="0" h="1575" w="5534">
                  <a:moveTo>
                    <a:pt x="608" y="1"/>
                  </a:moveTo>
                  <a:lnTo>
                    <a:pt x="53" y="664"/>
                  </a:lnTo>
                  <a:cubicBezTo>
                    <a:pt x="1" y="720"/>
                    <a:pt x="9" y="812"/>
                    <a:pt x="69" y="864"/>
                  </a:cubicBezTo>
                  <a:cubicBezTo>
                    <a:pt x="500" y="1207"/>
                    <a:pt x="1271" y="1575"/>
                    <a:pt x="2765" y="1575"/>
                  </a:cubicBezTo>
                  <a:cubicBezTo>
                    <a:pt x="4259" y="1575"/>
                    <a:pt x="5034" y="1207"/>
                    <a:pt x="5462" y="864"/>
                  </a:cubicBezTo>
                  <a:cubicBezTo>
                    <a:pt x="5526" y="812"/>
                    <a:pt x="5534" y="720"/>
                    <a:pt x="5482" y="664"/>
                  </a:cubicBezTo>
                  <a:lnTo>
                    <a:pt x="4926" y="1"/>
                  </a:ln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2856298" y="977813"/>
              <a:ext cx="94420" cy="138709"/>
            </a:xfrm>
            <a:custGeom>
              <a:rect b="b" l="l" r="r" t="t"/>
              <a:pathLst>
                <a:path extrusionOk="0" h="1140" w="776">
                  <a:moveTo>
                    <a:pt x="388" y="1"/>
                  </a:moveTo>
                  <a:cubicBezTo>
                    <a:pt x="388" y="1"/>
                    <a:pt x="1" y="404"/>
                    <a:pt x="1" y="616"/>
                  </a:cubicBezTo>
                  <a:cubicBezTo>
                    <a:pt x="1" y="832"/>
                    <a:pt x="168" y="1028"/>
                    <a:pt x="388" y="1139"/>
                  </a:cubicBezTo>
                  <a:cubicBezTo>
                    <a:pt x="604" y="1032"/>
                    <a:pt x="776" y="832"/>
                    <a:pt x="776" y="616"/>
                  </a:cubicBezTo>
                  <a:cubicBezTo>
                    <a:pt x="776" y="404"/>
                    <a:pt x="388" y="1"/>
                    <a:pt x="388"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1877791" y="1182956"/>
              <a:ext cx="1578976" cy="2045113"/>
            </a:xfrm>
            <a:custGeom>
              <a:rect b="b" l="l" r="r" t="t"/>
              <a:pathLst>
                <a:path extrusionOk="0" h="16808" w="12977">
                  <a:moveTo>
                    <a:pt x="8430" y="1"/>
                  </a:moveTo>
                  <a:cubicBezTo>
                    <a:pt x="8115" y="1"/>
                    <a:pt x="7859" y="252"/>
                    <a:pt x="7851" y="564"/>
                  </a:cubicBezTo>
                  <a:lnTo>
                    <a:pt x="7695" y="7068"/>
                  </a:lnTo>
                  <a:cubicBezTo>
                    <a:pt x="7683" y="7931"/>
                    <a:pt x="7172" y="8714"/>
                    <a:pt x="6385" y="9077"/>
                  </a:cubicBezTo>
                  <a:cubicBezTo>
                    <a:pt x="5750" y="9361"/>
                    <a:pt x="5186" y="9792"/>
                    <a:pt x="4743" y="10335"/>
                  </a:cubicBezTo>
                  <a:cubicBezTo>
                    <a:pt x="4516" y="10614"/>
                    <a:pt x="4185" y="10759"/>
                    <a:pt x="3850" y="10759"/>
                  </a:cubicBezTo>
                  <a:cubicBezTo>
                    <a:pt x="3608" y="10759"/>
                    <a:pt x="3365" y="10683"/>
                    <a:pt x="3157" y="10527"/>
                  </a:cubicBezTo>
                  <a:cubicBezTo>
                    <a:pt x="2865" y="10307"/>
                    <a:pt x="2646" y="10028"/>
                    <a:pt x="2562" y="9676"/>
                  </a:cubicBezTo>
                  <a:cubicBezTo>
                    <a:pt x="2222" y="8210"/>
                    <a:pt x="3149" y="7775"/>
                    <a:pt x="3349" y="6161"/>
                  </a:cubicBezTo>
                  <a:cubicBezTo>
                    <a:pt x="3548" y="4547"/>
                    <a:pt x="2717" y="4171"/>
                    <a:pt x="2122" y="3776"/>
                  </a:cubicBezTo>
                  <a:lnTo>
                    <a:pt x="1855" y="4107"/>
                  </a:lnTo>
                  <a:cubicBezTo>
                    <a:pt x="3185" y="5006"/>
                    <a:pt x="2230" y="6361"/>
                    <a:pt x="1611" y="7291"/>
                  </a:cubicBezTo>
                  <a:cubicBezTo>
                    <a:pt x="992" y="8218"/>
                    <a:pt x="1" y="9988"/>
                    <a:pt x="1171" y="11822"/>
                  </a:cubicBezTo>
                  <a:cubicBezTo>
                    <a:pt x="1663" y="12589"/>
                    <a:pt x="2390" y="13148"/>
                    <a:pt x="3077" y="13535"/>
                  </a:cubicBezTo>
                  <a:cubicBezTo>
                    <a:pt x="3668" y="13871"/>
                    <a:pt x="4184" y="14334"/>
                    <a:pt x="4579" y="14894"/>
                  </a:cubicBezTo>
                  <a:cubicBezTo>
                    <a:pt x="5382" y="16040"/>
                    <a:pt x="6808" y="16807"/>
                    <a:pt x="8430" y="16807"/>
                  </a:cubicBezTo>
                  <a:cubicBezTo>
                    <a:pt x="10943" y="16807"/>
                    <a:pt x="12976" y="14977"/>
                    <a:pt x="12976" y="12720"/>
                  </a:cubicBezTo>
                  <a:cubicBezTo>
                    <a:pt x="12976" y="11138"/>
                    <a:pt x="11974" y="9764"/>
                    <a:pt x="10508" y="9089"/>
                  </a:cubicBezTo>
                  <a:cubicBezTo>
                    <a:pt x="9709" y="8725"/>
                    <a:pt x="9185" y="7942"/>
                    <a:pt x="9161" y="7068"/>
                  </a:cubicBezTo>
                  <a:lnTo>
                    <a:pt x="9005" y="564"/>
                  </a:lnTo>
                  <a:cubicBezTo>
                    <a:pt x="8997" y="252"/>
                    <a:pt x="8742" y="1"/>
                    <a:pt x="8430"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767354" y="1972381"/>
              <a:ext cx="272309" cy="74465"/>
            </a:xfrm>
            <a:custGeom>
              <a:rect b="b" l="l" r="r" t="t"/>
              <a:pathLst>
                <a:path extrusionOk="0" h="612" w="2238">
                  <a:moveTo>
                    <a:pt x="304" y="0"/>
                  </a:moveTo>
                  <a:cubicBezTo>
                    <a:pt x="136" y="0"/>
                    <a:pt x="1" y="136"/>
                    <a:pt x="1" y="304"/>
                  </a:cubicBezTo>
                  <a:cubicBezTo>
                    <a:pt x="1" y="476"/>
                    <a:pt x="136" y="612"/>
                    <a:pt x="304" y="612"/>
                  </a:cubicBezTo>
                  <a:lnTo>
                    <a:pt x="1930" y="612"/>
                  </a:lnTo>
                  <a:cubicBezTo>
                    <a:pt x="2098" y="612"/>
                    <a:pt x="2238" y="476"/>
                    <a:pt x="2238" y="304"/>
                  </a:cubicBezTo>
                  <a:cubicBezTo>
                    <a:pt x="2238" y="136"/>
                    <a:pt x="2098" y="0"/>
                    <a:pt x="1930"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2774168" y="1648118"/>
              <a:ext cx="258194" cy="71180"/>
            </a:xfrm>
            <a:custGeom>
              <a:rect b="b" l="l" r="r" t="t"/>
              <a:pathLst>
                <a:path extrusionOk="0" h="585" w="2122">
                  <a:moveTo>
                    <a:pt x="292" y="1"/>
                  </a:moveTo>
                  <a:cubicBezTo>
                    <a:pt x="128" y="1"/>
                    <a:pt x="1" y="133"/>
                    <a:pt x="1" y="292"/>
                  </a:cubicBezTo>
                  <a:cubicBezTo>
                    <a:pt x="1" y="452"/>
                    <a:pt x="128" y="584"/>
                    <a:pt x="292" y="584"/>
                  </a:cubicBezTo>
                  <a:lnTo>
                    <a:pt x="1834" y="584"/>
                  </a:lnTo>
                  <a:cubicBezTo>
                    <a:pt x="1994" y="584"/>
                    <a:pt x="2122" y="452"/>
                    <a:pt x="2122" y="292"/>
                  </a:cubicBezTo>
                  <a:cubicBezTo>
                    <a:pt x="2122" y="133"/>
                    <a:pt x="1994" y="1"/>
                    <a:pt x="1834" y="1"/>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2780495" y="1323977"/>
              <a:ext cx="245540" cy="67651"/>
            </a:xfrm>
            <a:custGeom>
              <a:rect b="b" l="l" r="r" t="t"/>
              <a:pathLst>
                <a:path extrusionOk="0" h="556" w="2018">
                  <a:moveTo>
                    <a:pt x="276" y="0"/>
                  </a:moveTo>
                  <a:cubicBezTo>
                    <a:pt x="124" y="0"/>
                    <a:pt x="0" y="124"/>
                    <a:pt x="0" y="276"/>
                  </a:cubicBezTo>
                  <a:cubicBezTo>
                    <a:pt x="0" y="432"/>
                    <a:pt x="124" y="555"/>
                    <a:pt x="276" y="555"/>
                  </a:cubicBezTo>
                  <a:lnTo>
                    <a:pt x="1742" y="555"/>
                  </a:lnTo>
                  <a:cubicBezTo>
                    <a:pt x="1894" y="555"/>
                    <a:pt x="2018" y="432"/>
                    <a:pt x="2018" y="276"/>
                  </a:cubicBezTo>
                  <a:cubicBezTo>
                    <a:pt x="2018" y="124"/>
                    <a:pt x="1894" y="0"/>
                    <a:pt x="1742"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2877226" y="1144628"/>
              <a:ext cx="45263" cy="38814"/>
            </a:xfrm>
            <a:custGeom>
              <a:rect b="b" l="l" r="r" t="t"/>
              <a:pathLst>
                <a:path extrusionOk="0" h="319" w="372">
                  <a:moveTo>
                    <a:pt x="216" y="0"/>
                  </a:moveTo>
                  <a:cubicBezTo>
                    <a:pt x="72" y="0"/>
                    <a:pt x="0" y="172"/>
                    <a:pt x="104" y="272"/>
                  </a:cubicBezTo>
                  <a:cubicBezTo>
                    <a:pt x="136" y="304"/>
                    <a:pt x="176" y="318"/>
                    <a:pt x="214" y="318"/>
                  </a:cubicBezTo>
                  <a:cubicBezTo>
                    <a:pt x="295" y="318"/>
                    <a:pt x="372" y="255"/>
                    <a:pt x="372" y="160"/>
                  </a:cubicBezTo>
                  <a:cubicBezTo>
                    <a:pt x="372" y="72"/>
                    <a:pt x="304" y="0"/>
                    <a:pt x="216" y="0"/>
                  </a:cubicBezTo>
                  <a:close/>
                </a:path>
              </a:pathLst>
            </a:custGeom>
            <a:solidFill>
              <a:srgbClr val="8B6B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2878686" y="1109099"/>
              <a:ext cx="42830" cy="36381"/>
            </a:xfrm>
            <a:custGeom>
              <a:rect b="b" l="l" r="r" t="t"/>
              <a:pathLst>
                <a:path extrusionOk="0" h="299" w="352">
                  <a:moveTo>
                    <a:pt x="200" y="0"/>
                  </a:moveTo>
                  <a:cubicBezTo>
                    <a:pt x="68" y="0"/>
                    <a:pt x="0" y="160"/>
                    <a:pt x="96" y="256"/>
                  </a:cubicBezTo>
                  <a:cubicBezTo>
                    <a:pt x="127" y="285"/>
                    <a:pt x="164" y="298"/>
                    <a:pt x="200" y="298"/>
                  </a:cubicBezTo>
                  <a:cubicBezTo>
                    <a:pt x="278" y="298"/>
                    <a:pt x="352" y="238"/>
                    <a:pt x="352" y="148"/>
                  </a:cubicBezTo>
                  <a:cubicBezTo>
                    <a:pt x="348" y="64"/>
                    <a:pt x="284" y="0"/>
                    <a:pt x="200" y="0"/>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3345308" y="3665848"/>
              <a:ext cx="530868" cy="121675"/>
            </a:xfrm>
            <a:custGeom>
              <a:rect b="b" l="l" r="r" t="t"/>
              <a:pathLst>
                <a:path extrusionOk="0" h="1000" w="4363">
                  <a:moveTo>
                    <a:pt x="2182" y="0"/>
                  </a:moveTo>
                  <a:cubicBezTo>
                    <a:pt x="975" y="0"/>
                    <a:pt x="1" y="224"/>
                    <a:pt x="1" y="500"/>
                  </a:cubicBezTo>
                  <a:cubicBezTo>
                    <a:pt x="1" y="775"/>
                    <a:pt x="975" y="999"/>
                    <a:pt x="2182" y="999"/>
                  </a:cubicBezTo>
                  <a:cubicBezTo>
                    <a:pt x="3384" y="999"/>
                    <a:pt x="4363" y="775"/>
                    <a:pt x="4363" y="500"/>
                  </a:cubicBezTo>
                  <a:cubicBezTo>
                    <a:pt x="4363" y="224"/>
                    <a:pt x="3384" y="0"/>
                    <a:pt x="21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3392031" y="3188032"/>
              <a:ext cx="437057" cy="559097"/>
            </a:xfrm>
            <a:custGeom>
              <a:rect b="b" l="l" r="r" t="t"/>
              <a:pathLst>
                <a:path extrusionOk="0" h="4595" w="3592">
                  <a:moveTo>
                    <a:pt x="0" y="1"/>
                  </a:moveTo>
                  <a:lnTo>
                    <a:pt x="0" y="1"/>
                  </a:lnTo>
                  <a:cubicBezTo>
                    <a:pt x="0" y="13"/>
                    <a:pt x="1" y="24"/>
                    <a:pt x="4" y="36"/>
                  </a:cubicBezTo>
                  <a:lnTo>
                    <a:pt x="4" y="36"/>
                  </a:lnTo>
                  <a:lnTo>
                    <a:pt x="0" y="1"/>
                  </a:lnTo>
                  <a:close/>
                  <a:moveTo>
                    <a:pt x="3591" y="1"/>
                  </a:moveTo>
                  <a:lnTo>
                    <a:pt x="3588" y="36"/>
                  </a:lnTo>
                  <a:lnTo>
                    <a:pt x="3588" y="36"/>
                  </a:lnTo>
                  <a:cubicBezTo>
                    <a:pt x="3590" y="24"/>
                    <a:pt x="3591" y="13"/>
                    <a:pt x="3591" y="1"/>
                  </a:cubicBezTo>
                  <a:close/>
                  <a:moveTo>
                    <a:pt x="4" y="36"/>
                  </a:moveTo>
                  <a:lnTo>
                    <a:pt x="443" y="4355"/>
                  </a:lnTo>
                  <a:cubicBezTo>
                    <a:pt x="879" y="4515"/>
                    <a:pt x="1336" y="4595"/>
                    <a:pt x="1794" y="4595"/>
                  </a:cubicBezTo>
                  <a:cubicBezTo>
                    <a:pt x="2252" y="4595"/>
                    <a:pt x="2711" y="4515"/>
                    <a:pt x="3148" y="4355"/>
                  </a:cubicBezTo>
                  <a:lnTo>
                    <a:pt x="3588" y="36"/>
                  </a:lnTo>
                  <a:lnTo>
                    <a:pt x="3588" y="36"/>
                  </a:lnTo>
                  <a:cubicBezTo>
                    <a:pt x="3525" y="340"/>
                    <a:pt x="2660" y="492"/>
                    <a:pt x="1796" y="492"/>
                  </a:cubicBezTo>
                  <a:cubicBezTo>
                    <a:pt x="931" y="492"/>
                    <a:pt x="66" y="340"/>
                    <a:pt x="4" y="36"/>
                  </a:cubicBezTo>
                  <a:close/>
                </a:path>
              </a:pathLst>
            </a:custGeom>
            <a:solidFill>
              <a:srgbClr val="CEF4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3392031" y="3155910"/>
              <a:ext cx="437543" cy="93446"/>
            </a:xfrm>
            <a:custGeom>
              <a:rect b="b" l="l" r="r" t="t"/>
              <a:pathLst>
                <a:path extrusionOk="0" h="768" w="3596">
                  <a:moveTo>
                    <a:pt x="1798" y="1"/>
                  </a:moveTo>
                  <a:cubicBezTo>
                    <a:pt x="348" y="1"/>
                    <a:pt x="0" y="316"/>
                    <a:pt x="0" y="316"/>
                  </a:cubicBezTo>
                  <a:cubicBezTo>
                    <a:pt x="0" y="316"/>
                    <a:pt x="0" y="768"/>
                    <a:pt x="1798" y="768"/>
                  </a:cubicBezTo>
                  <a:cubicBezTo>
                    <a:pt x="3595" y="768"/>
                    <a:pt x="3595" y="316"/>
                    <a:pt x="3595" y="316"/>
                  </a:cubicBezTo>
                  <a:cubicBezTo>
                    <a:pt x="3595" y="316"/>
                    <a:pt x="3248" y="1"/>
                    <a:pt x="1798" y="1"/>
                  </a:cubicBezTo>
                  <a:close/>
                </a:path>
              </a:pathLst>
            </a:custGeom>
            <a:solidFill>
              <a:srgbClr val="A7EB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463454" y="3344019"/>
              <a:ext cx="294697" cy="339473"/>
            </a:xfrm>
            <a:custGeom>
              <a:rect b="b" l="l" r="r" t="t"/>
              <a:pathLst>
                <a:path extrusionOk="0" h="2790" w="2422">
                  <a:moveTo>
                    <a:pt x="0" y="1"/>
                  </a:moveTo>
                  <a:lnTo>
                    <a:pt x="264" y="2665"/>
                  </a:lnTo>
                  <a:cubicBezTo>
                    <a:pt x="264" y="2665"/>
                    <a:pt x="428" y="2789"/>
                    <a:pt x="1211" y="2789"/>
                  </a:cubicBezTo>
                  <a:cubicBezTo>
                    <a:pt x="1990" y="2789"/>
                    <a:pt x="2158" y="2665"/>
                    <a:pt x="2158" y="2665"/>
                  </a:cubicBezTo>
                  <a:lnTo>
                    <a:pt x="2421" y="1"/>
                  </a:lnTo>
                  <a:close/>
                </a:path>
              </a:pathLst>
            </a:custGeom>
            <a:solidFill>
              <a:srgbClr val="8B6B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463454" y="3324673"/>
              <a:ext cx="294697" cy="38449"/>
            </a:xfrm>
            <a:custGeom>
              <a:rect b="b" l="l" r="r" t="t"/>
              <a:pathLst>
                <a:path extrusionOk="0" h="316" w="2422">
                  <a:moveTo>
                    <a:pt x="1211" y="0"/>
                  </a:moveTo>
                  <a:cubicBezTo>
                    <a:pt x="544" y="0"/>
                    <a:pt x="0" y="72"/>
                    <a:pt x="0" y="160"/>
                  </a:cubicBezTo>
                  <a:cubicBezTo>
                    <a:pt x="0" y="244"/>
                    <a:pt x="544" y="316"/>
                    <a:pt x="1211" y="316"/>
                  </a:cubicBezTo>
                  <a:cubicBezTo>
                    <a:pt x="1878" y="316"/>
                    <a:pt x="2421" y="244"/>
                    <a:pt x="2421" y="160"/>
                  </a:cubicBezTo>
                  <a:cubicBezTo>
                    <a:pt x="2421" y="72"/>
                    <a:pt x="1878" y="0"/>
                    <a:pt x="1211" y="0"/>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2814563" y="3981837"/>
              <a:ext cx="530868" cy="121553"/>
            </a:xfrm>
            <a:custGeom>
              <a:rect b="b" l="l" r="r" t="t"/>
              <a:pathLst>
                <a:path extrusionOk="0" h="999" w="4363">
                  <a:moveTo>
                    <a:pt x="2181" y="0"/>
                  </a:moveTo>
                  <a:cubicBezTo>
                    <a:pt x="975" y="0"/>
                    <a:pt x="0" y="224"/>
                    <a:pt x="0" y="500"/>
                  </a:cubicBezTo>
                  <a:cubicBezTo>
                    <a:pt x="0" y="775"/>
                    <a:pt x="975" y="999"/>
                    <a:pt x="2181" y="999"/>
                  </a:cubicBezTo>
                  <a:cubicBezTo>
                    <a:pt x="3384" y="999"/>
                    <a:pt x="4363" y="775"/>
                    <a:pt x="4363" y="500"/>
                  </a:cubicBezTo>
                  <a:cubicBezTo>
                    <a:pt x="4363" y="224"/>
                    <a:pt x="3384"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2861165" y="3510348"/>
              <a:ext cx="437178" cy="552770"/>
            </a:xfrm>
            <a:custGeom>
              <a:rect b="b" l="l" r="r" t="t"/>
              <a:pathLst>
                <a:path extrusionOk="0" h="4543" w="3593">
                  <a:moveTo>
                    <a:pt x="1" y="0"/>
                  </a:moveTo>
                  <a:lnTo>
                    <a:pt x="1" y="0"/>
                  </a:lnTo>
                  <a:cubicBezTo>
                    <a:pt x="1" y="4"/>
                    <a:pt x="1" y="8"/>
                    <a:pt x="2" y="12"/>
                  </a:cubicBezTo>
                  <a:lnTo>
                    <a:pt x="2" y="12"/>
                  </a:lnTo>
                  <a:lnTo>
                    <a:pt x="1" y="0"/>
                  </a:lnTo>
                  <a:close/>
                  <a:moveTo>
                    <a:pt x="3592" y="0"/>
                  </a:moveTo>
                  <a:lnTo>
                    <a:pt x="3590" y="17"/>
                  </a:lnTo>
                  <a:lnTo>
                    <a:pt x="3590" y="17"/>
                  </a:lnTo>
                  <a:cubicBezTo>
                    <a:pt x="3592" y="11"/>
                    <a:pt x="3592" y="6"/>
                    <a:pt x="3592" y="0"/>
                  </a:cubicBezTo>
                  <a:close/>
                  <a:moveTo>
                    <a:pt x="2" y="12"/>
                  </a:moveTo>
                  <a:lnTo>
                    <a:pt x="448" y="4303"/>
                  </a:lnTo>
                  <a:cubicBezTo>
                    <a:pt x="883" y="4462"/>
                    <a:pt x="1341" y="4542"/>
                    <a:pt x="1798" y="4542"/>
                  </a:cubicBezTo>
                  <a:cubicBezTo>
                    <a:pt x="2256" y="4542"/>
                    <a:pt x="2713" y="4462"/>
                    <a:pt x="3149" y="4303"/>
                  </a:cubicBezTo>
                  <a:lnTo>
                    <a:pt x="3590" y="17"/>
                  </a:lnTo>
                  <a:lnTo>
                    <a:pt x="3590" y="17"/>
                  </a:lnTo>
                  <a:cubicBezTo>
                    <a:pt x="3547" y="208"/>
                    <a:pt x="2667" y="306"/>
                    <a:pt x="1789" y="306"/>
                  </a:cubicBezTo>
                  <a:cubicBezTo>
                    <a:pt x="913" y="306"/>
                    <a:pt x="39" y="209"/>
                    <a:pt x="2" y="12"/>
                  </a:cubicBezTo>
                  <a:close/>
                </a:path>
              </a:pathLst>
            </a:custGeom>
            <a:solidFill>
              <a:srgbClr val="CEF4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2860678" y="3471412"/>
              <a:ext cx="437665" cy="93933"/>
            </a:xfrm>
            <a:custGeom>
              <a:rect b="b" l="l" r="r" t="t"/>
              <a:pathLst>
                <a:path extrusionOk="0" h="772" w="3597">
                  <a:moveTo>
                    <a:pt x="1798" y="1"/>
                  </a:moveTo>
                  <a:cubicBezTo>
                    <a:pt x="348" y="1"/>
                    <a:pt x="1" y="320"/>
                    <a:pt x="1" y="320"/>
                  </a:cubicBezTo>
                  <a:cubicBezTo>
                    <a:pt x="1" y="320"/>
                    <a:pt x="1" y="772"/>
                    <a:pt x="1798" y="772"/>
                  </a:cubicBezTo>
                  <a:cubicBezTo>
                    <a:pt x="3596" y="772"/>
                    <a:pt x="3596" y="320"/>
                    <a:pt x="3596" y="320"/>
                  </a:cubicBezTo>
                  <a:cubicBezTo>
                    <a:pt x="3596" y="320"/>
                    <a:pt x="3252" y="1"/>
                    <a:pt x="1798" y="1"/>
                  </a:cubicBezTo>
                  <a:close/>
                </a:path>
              </a:pathLst>
            </a:custGeom>
            <a:solidFill>
              <a:srgbClr val="A7EB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2932588" y="3659521"/>
              <a:ext cx="294697" cy="339838"/>
            </a:xfrm>
            <a:custGeom>
              <a:rect b="b" l="l" r="r" t="t"/>
              <a:pathLst>
                <a:path extrusionOk="0" h="2793" w="2422">
                  <a:moveTo>
                    <a:pt x="1" y="1"/>
                  </a:moveTo>
                  <a:lnTo>
                    <a:pt x="265" y="2665"/>
                  </a:lnTo>
                  <a:cubicBezTo>
                    <a:pt x="265" y="2665"/>
                    <a:pt x="428" y="2793"/>
                    <a:pt x="1211" y="2793"/>
                  </a:cubicBezTo>
                  <a:cubicBezTo>
                    <a:pt x="1990" y="2793"/>
                    <a:pt x="2158" y="2665"/>
                    <a:pt x="2158" y="2665"/>
                  </a:cubicBezTo>
                  <a:lnTo>
                    <a:pt x="2422" y="1"/>
                  </a:ln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2932588" y="3640540"/>
              <a:ext cx="294697" cy="38571"/>
            </a:xfrm>
            <a:custGeom>
              <a:rect b="b" l="l" r="r" t="t"/>
              <a:pathLst>
                <a:path extrusionOk="0" h="317" w="2422">
                  <a:moveTo>
                    <a:pt x="1211" y="1"/>
                  </a:moveTo>
                  <a:cubicBezTo>
                    <a:pt x="544" y="1"/>
                    <a:pt x="1" y="73"/>
                    <a:pt x="1" y="157"/>
                  </a:cubicBezTo>
                  <a:cubicBezTo>
                    <a:pt x="1" y="244"/>
                    <a:pt x="544" y="316"/>
                    <a:pt x="1211" y="316"/>
                  </a:cubicBezTo>
                  <a:cubicBezTo>
                    <a:pt x="1878" y="316"/>
                    <a:pt x="2422" y="244"/>
                    <a:pt x="2422" y="157"/>
                  </a:cubicBezTo>
                  <a:lnTo>
                    <a:pt x="1211" y="1"/>
                  </a:ln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925200" y="3825242"/>
              <a:ext cx="436570" cy="76899"/>
            </a:xfrm>
            <a:custGeom>
              <a:rect b="b" l="l" r="r" t="t"/>
              <a:pathLst>
                <a:path extrusionOk="0" h="632" w="3588">
                  <a:moveTo>
                    <a:pt x="1794" y="1"/>
                  </a:moveTo>
                  <a:cubicBezTo>
                    <a:pt x="803" y="1"/>
                    <a:pt x="0" y="145"/>
                    <a:pt x="0" y="316"/>
                  </a:cubicBezTo>
                  <a:cubicBezTo>
                    <a:pt x="0" y="492"/>
                    <a:pt x="803" y="632"/>
                    <a:pt x="1794" y="632"/>
                  </a:cubicBezTo>
                  <a:cubicBezTo>
                    <a:pt x="2784" y="632"/>
                    <a:pt x="3587" y="492"/>
                    <a:pt x="3587" y="316"/>
                  </a:cubicBezTo>
                  <a:cubicBezTo>
                    <a:pt x="3587" y="145"/>
                    <a:pt x="2784" y="1"/>
                    <a:pt x="17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1063666" y="3978917"/>
              <a:ext cx="270849" cy="78359"/>
            </a:xfrm>
            <a:custGeom>
              <a:rect b="b" l="l" r="r" t="t"/>
              <a:pathLst>
                <a:path extrusionOk="0" h="644" w="2226">
                  <a:moveTo>
                    <a:pt x="1111" y="0"/>
                  </a:moveTo>
                  <a:cubicBezTo>
                    <a:pt x="500" y="0"/>
                    <a:pt x="1" y="144"/>
                    <a:pt x="1" y="324"/>
                  </a:cubicBezTo>
                  <a:cubicBezTo>
                    <a:pt x="1" y="500"/>
                    <a:pt x="500" y="643"/>
                    <a:pt x="1111" y="643"/>
                  </a:cubicBezTo>
                  <a:cubicBezTo>
                    <a:pt x="1726" y="643"/>
                    <a:pt x="2226" y="500"/>
                    <a:pt x="2226" y="324"/>
                  </a:cubicBezTo>
                  <a:cubicBezTo>
                    <a:pt x="2226" y="144"/>
                    <a:pt x="1726" y="0"/>
                    <a:pt x="11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2216654" y="4007510"/>
              <a:ext cx="352492" cy="158178"/>
            </a:xfrm>
            <a:custGeom>
              <a:rect b="b" l="l" r="r" t="t"/>
              <a:pathLst>
                <a:path extrusionOk="0" h="1300" w="2897">
                  <a:moveTo>
                    <a:pt x="1447" y="1"/>
                  </a:moveTo>
                  <a:cubicBezTo>
                    <a:pt x="648" y="1"/>
                    <a:pt x="0" y="293"/>
                    <a:pt x="0" y="652"/>
                  </a:cubicBezTo>
                  <a:cubicBezTo>
                    <a:pt x="0" y="1008"/>
                    <a:pt x="648" y="1299"/>
                    <a:pt x="1447" y="1299"/>
                  </a:cubicBezTo>
                  <a:cubicBezTo>
                    <a:pt x="2250" y="1299"/>
                    <a:pt x="2897" y="1008"/>
                    <a:pt x="2897" y="652"/>
                  </a:cubicBezTo>
                  <a:cubicBezTo>
                    <a:pt x="2897" y="293"/>
                    <a:pt x="2250" y="1"/>
                    <a:pt x="1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1985229" y="3956042"/>
              <a:ext cx="277176" cy="124108"/>
            </a:xfrm>
            <a:custGeom>
              <a:rect b="b" l="l" r="r" t="t"/>
              <a:pathLst>
                <a:path extrusionOk="0" h="1020" w="2278">
                  <a:moveTo>
                    <a:pt x="1139" y="0"/>
                  </a:moveTo>
                  <a:cubicBezTo>
                    <a:pt x="512" y="0"/>
                    <a:pt x="1" y="228"/>
                    <a:pt x="1" y="512"/>
                  </a:cubicBezTo>
                  <a:cubicBezTo>
                    <a:pt x="1" y="791"/>
                    <a:pt x="512" y="1019"/>
                    <a:pt x="1139" y="1019"/>
                  </a:cubicBezTo>
                  <a:cubicBezTo>
                    <a:pt x="1771" y="1019"/>
                    <a:pt x="2278" y="791"/>
                    <a:pt x="2278" y="512"/>
                  </a:cubicBezTo>
                  <a:cubicBezTo>
                    <a:pt x="2278" y="228"/>
                    <a:pt x="1771" y="0"/>
                    <a:pt x="11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1225980" y="3873425"/>
              <a:ext cx="1015621" cy="191151"/>
            </a:xfrm>
            <a:custGeom>
              <a:rect b="b" l="l" r="r" t="t"/>
              <a:pathLst>
                <a:path extrusionOk="0" h="1571" w="8347">
                  <a:moveTo>
                    <a:pt x="4175" y="0"/>
                  </a:moveTo>
                  <a:cubicBezTo>
                    <a:pt x="1870" y="0"/>
                    <a:pt x="1" y="352"/>
                    <a:pt x="1" y="787"/>
                  </a:cubicBezTo>
                  <a:cubicBezTo>
                    <a:pt x="1" y="1219"/>
                    <a:pt x="1870" y="1570"/>
                    <a:pt x="4175" y="1570"/>
                  </a:cubicBezTo>
                  <a:cubicBezTo>
                    <a:pt x="6481" y="1570"/>
                    <a:pt x="8346" y="1223"/>
                    <a:pt x="8346" y="787"/>
                  </a:cubicBezTo>
                  <a:cubicBezTo>
                    <a:pt x="8346" y="352"/>
                    <a:pt x="6481" y="0"/>
                    <a:pt x="41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925200" y="3607323"/>
              <a:ext cx="393740" cy="227532"/>
            </a:xfrm>
            <a:custGeom>
              <a:rect b="b" l="l" r="r" t="t"/>
              <a:pathLst>
                <a:path extrusionOk="0" h="1870" w="3236">
                  <a:moveTo>
                    <a:pt x="2086" y="0"/>
                  </a:moveTo>
                  <a:cubicBezTo>
                    <a:pt x="2042" y="0"/>
                    <a:pt x="1996" y="2"/>
                    <a:pt x="1950" y="6"/>
                  </a:cubicBezTo>
                  <a:cubicBezTo>
                    <a:pt x="1206" y="70"/>
                    <a:pt x="0" y="577"/>
                    <a:pt x="0" y="933"/>
                  </a:cubicBezTo>
                  <a:cubicBezTo>
                    <a:pt x="0" y="1288"/>
                    <a:pt x="1206" y="1800"/>
                    <a:pt x="1950" y="1864"/>
                  </a:cubicBezTo>
                  <a:cubicBezTo>
                    <a:pt x="1996" y="1868"/>
                    <a:pt x="2041" y="1870"/>
                    <a:pt x="2086" y="1870"/>
                  </a:cubicBezTo>
                  <a:cubicBezTo>
                    <a:pt x="2758" y="1870"/>
                    <a:pt x="3236" y="1431"/>
                    <a:pt x="3236" y="933"/>
                  </a:cubicBezTo>
                  <a:cubicBezTo>
                    <a:pt x="3236" y="435"/>
                    <a:pt x="2755" y="0"/>
                    <a:pt x="2086"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1043711" y="3727294"/>
              <a:ext cx="350667" cy="264886"/>
            </a:xfrm>
            <a:custGeom>
              <a:rect b="b" l="l" r="r" t="t"/>
              <a:pathLst>
                <a:path extrusionOk="0" h="2177" w="2882">
                  <a:moveTo>
                    <a:pt x="2134" y="1"/>
                  </a:moveTo>
                  <a:cubicBezTo>
                    <a:pt x="1863" y="1"/>
                    <a:pt x="1565" y="101"/>
                    <a:pt x="1295" y="318"/>
                  </a:cubicBezTo>
                  <a:cubicBezTo>
                    <a:pt x="716" y="786"/>
                    <a:pt x="1" y="1880"/>
                    <a:pt x="200" y="2176"/>
                  </a:cubicBezTo>
                  <a:lnTo>
                    <a:pt x="2881" y="366"/>
                  </a:lnTo>
                  <a:cubicBezTo>
                    <a:pt x="2721" y="132"/>
                    <a:pt x="2445" y="1"/>
                    <a:pt x="2134" y="1"/>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1068046" y="3771827"/>
              <a:ext cx="362226" cy="236171"/>
            </a:xfrm>
            <a:custGeom>
              <a:rect b="b" l="l" r="r" t="t"/>
              <a:pathLst>
                <a:path extrusionOk="0" h="1941" w="2977">
                  <a:moveTo>
                    <a:pt x="2681" y="0"/>
                  </a:moveTo>
                  <a:lnTo>
                    <a:pt x="0" y="1810"/>
                  </a:lnTo>
                  <a:cubicBezTo>
                    <a:pt x="62" y="1901"/>
                    <a:pt x="226" y="1940"/>
                    <a:pt x="443" y="1940"/>
                  </a:cubicBezTo>
                  <a:cubicBezTo>
                    <a:pt x="930" y="1940"/>
                    <a:pt x="1683" y="1742"/>
                    <a:pt x="2134" y="1490"/>
                  </a:cubicBezTo>
                  <a:cubicBezTo>
                    <a:pt x="2785" y="1127"/>
                    <a:pt x="2977" y="444"/>
                    <a:pt x="2681"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1162344" y="3392202"/>
              <a:ext cx="1143380" cy="283016"/>
            </a:xfrm>
            <a:custGeom>
              <a:rect b="b" l="l" r="r" t="t"/>
              <a:pathLst>
                <a:path extrusionOk="0" h="2326" w="9397">
                  <a:moveTo>
                    <a:pt x="4698" y="0"/>
                  </a:moveTo>
                  <a:cubicBezTo>
                    <a:pt x="720" y="0"/>
                    <a:pt x="1" y="520"/>
                    <a:pt x="1" y="520"/>
                  </a:cubicBezTo>
                  <a:cubicBezTo>
                    <a:pt x="1" y="520"/>
                    <a:pt x="1419" y="2325"/>
                    <a:pt x="4698" y="2325"/>
                  </a:cubicBezTo>
                  <a:cubicBezTo>
                    <a:pt x="7978" y="2325"/>
                    <a:pt x="9396" y="520"/>
                    <a:pt x="9396" y="520"/>
                  </a:cubicBezTo>
                  <a:cubicBezTo>
                    <a:pt x="9396" y="520"/>
                    <a:pt x="8673" y="0"/>
                    <a:pt x="4698" y="0"/>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1760740" y="3195576"/>
              <a:ext cx="289830" cy="368554"/>
            </a:xfrm>
            <a:custGeom>
              <a:rect b="b" l="l" r="r" t="t"/>
              <a:pathLst>
                <a:path extrusionOk="0" h="3029" w="2382">
                  <a:moveTo>
                    <a:pt x="1107" y="1"/>
                  </a:moveTo>
                  <a:cubicBezTo>
                    <a:pt x="1075" y="1"/>
                    <a:pt x="1043" y="3"/>
                    <a:pt x="1011" y="6"/>
                  </a:cubicBezTo>
                  <a:cubicBezTo>
                    <a:pt x="408" y="78"/>
                    <a:pt x="0" y="813"/>
                    <a:pt x="100" y="1644"/>
                  </a:cubicBezTo>
                  <a:cubicBezTo>
                    <a:pt x="195" y="2435"/>
                    <a:pt x="712" y="3028"/>
                    <a:pt x="1278" y="3028"/>
                  </a:cubicBezTo>
                  <a:cubicBezTo>
                    <a:pt x="1310" y="3028"/>
                    <a:pt x="1342" y="3026"/>
                    <a:pt x="1374" y="3023"/>
                  </a:cubicBezTo>
                  <a:cubicBezTo>
                    <a:pt x="1974" y="2951"/>
                    <a:pt x="2381" y="2216"/>
                    <a:pt x="2281" y="1385"/>
                  </a:cubicBezTo>
                  <a:cubicBezTo>
                    <a:pt x="2187" y="594"/>
                    <a:pt x="1673" y="1"/>
                    <a:pt x="1107"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839463" y="3215165"/>
              <a:ext cx="207699" cy="317572"/>
            </a:xfrm>
            <a:custGeom>
              <a:rect b="b" l="l" r="r" t="t"/>
              <a:pathLst>
                <a:path extrusionOk="0" h="2610" w="1707">
                  <a:moveTo>
                    <a:pt x="872" y="1"/>
                  </a:moveTo>
                  <a:cubicBezTo>
                    <a:pt x="852" y="1"/>
                    <a:pt x="831" y="2"/>
                    <a:pt x="811" y="5"/>
                  </a:cubicBezTo>
                  <a:cubicBezTo>
                    <a:pt x="324" y="65"/>
                    <a:pt x="0" y="692"/>
                    <a:pt x="84" y="1411"/>
                  </a:cubicBezTo>
                  <a:cubicBezTo>
                    <a:pt x="168" y="2096"/>
                    <a:pt x="592" y="2610"/>
                    <a:pt x="1052" y="2610"/>
                  </a:cubicBezTo>
                  <a:cubicBezTo>
                    <a:pt x="1076" y="2610"/>
                    <a:pt x="1099" y="2609"/>
                    <a:pt x="1123" y="2606"/>
                  </a:cubicBezTo>
                  <a:cubicBezTo>
                    <a:pt x="1179" y="2598"/>
                    <a:pt x="1231" y="2582"/>
                    <a:pt x="1283" y="2562"/>
                  </a:cubicBezTo>
                  <a:cubicBezTo>
                    <a:pt x="1558" y="2258"/>
                    <a:pt x="1706" y="1763"/>
                    <a:pt x="1642" y="1224"/>
                  </a:cubicBezTo>
                  <a:cubicBezTo>
                    <a:pt x="1574" y="684"/>
                    <a:pt x="1315" y="237"/>
                    <a:pt x="975" y="9"/>
                  </a:cubicBezTo>
                  <a:cubicBezTo>
                    <a:pt x="941" y="4"/>
                    <a:pt x="906" y="1"/>
                    <a:pt x="872"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954811" y="3242420"/>
              <a:ext cx="59742" cy="256126"/>
            </a:xfrm>
            <a:custGeom>
              <a:rect b="b" l="l" r="r" t="t"/>
              <a:pathLst>
                <a:path extrusionOk="0" h="2105" w="491">
                  <a:moveTo>
                    <a:pt x="34" y="0"/>
                  </a:moveTo>
                  <a:cubicBezTo>
                    <a:pt x="20" y="0"/>
                    <a:pt x="1" y="11"/>
                    <a:pt x="11" y="21"/>
                  </a:cubicBezTo>
                  <a:cubicBezTo>
                    <a:pt x="139" y="121"/>
                    <a:pt x="187" y="209"/>
                    <a:pt x="175" y="388"/>
                  </a:cubicBezTo>
                  <a:cubicBezTo>
                    <a:pt x="167" y="456"/>
                    <a:pt x="123" y="516"/>
                    <a:pt x="131" y="588"/>
                  </a:cubicBezTo>
                  <a:cubicBezTo>
                    <a:pt x="139" y="748"/>
                    <a:pt x="239" y="752"/>
                    <a:pt x="319" y="860"/>
                  </a:cubicBezTo>
                  <a:cubicBezTo>
                    <a:pt x="491" y="1084"/>
                    <a:pt x="239" y="1211"/>
                    <a:pt x="247" y="1419"/>
                  </a:cubicBezTo>
                  <a:cubicBezTo>
                    <a:pt x="251" y="1471"/>
                    <a:pt x="267" y="1519"/>
                    <a:pt x="299" y="1563"/>
                  </a:cubicBezTo>
                  <a:cubicBezTo>
                    <a:pt x="383" y="1735"/>
                    <a:pt x="403" y="1914"/>
                    <a:pt x="275" y="2074"/>
                  </a:cubicBezTo>
                  <a:cubicBezTo>
                    <a:pt x="259" y="2093"/>
                    <a:pt x="273" y="2104"/>
                    <a:pt x="290" y="2104"/>
                  </a:cubicBezTo>
                  <a:cubicBezTo>
                    <a:pt x="298" y="2104"/>
                    <a:pt x="308" y="2101"/>
                    <a:pt x="315" y="2094"/>
                  </a:cubicBezTo>
                  <a:cubicBezTo>
                    <a:pt x="427" y="2014"/>
                    <a:pt x="487" y="1875"/>
                    <a:pt x="467" y="1735"/>
                  </a:cubicBezTo>
                  <a:cubicBezTo>
                    <a:pt x="443" y="1587"/>
                    <a:pt x="315" y="1451"/>
                    <a:pt x="343" y="1291"/>
                  </a:cubicBezTo>
                  <a:cubicBezTo>
                    <a:pt x="359" y="1183"/>
                    <a:pt x="483" y="1135"/>
                    <a:pt x="487" y="1016"/>
                  </a:cubicBezTo>
                  <a:cubicBezTo>
                    <a:pt x="487" y="916"/>
                    <a:pt x="419" y="852"/>
                    <a:pt x="355" y="784"/>
                  </a:cubicBezTo>
                  <a:cubicBezTo>
                    <a:pt x="231" y="652"/>
                    <a:pt x="203" y="644"/>
                    <a:pt x="227" y="420"/>
                  </a:cubicBezTo>
                  <a:cubicBezTo>
                    <a:pt x="247" y="221"/>
                    <a:pt x="251" y="101"/>
                    <a:pt x="39" y="1"/>
                  </a:cubicBezTo>
                  <a:cubicBezTo>
                    <a:pt x="38" y="0"/>
                    <a:pt x="36" y="0"/>
                    <a:pt x="34" y="0"/>
                  </a:cubicBez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1911373" y="3240109"/>
              <a:ext cx="82252" cy="276446"/>
            </a:xfrm>
            <a:custGeom>
              <a:rect b="b" l="l" r="r" t="t"/>
              <a:pathLst>
                <a:path extrusionOk="0" h="2272" w="676">
                  <a:moveTo>
                    <a:pt x="28" y="1"/>
                  </a:moveTo>
                  <a:cubicBezTo>
                    <a:pt x="15" y="1"/>
                    <a:pt x="1" y="8"/>
                    <a:pt x="13" y="20"/>
                  </a:cubicBezTo>
                  <a:lnTo>
                    <a:pt x="17" y="20"/>
                  </a:lnTo>
                  <a:cubicBezTo>
                    <a:pt x="236" y="260"/>
                    <a:pt x="116" y="332"/>
                    <a:pt x="89" y="595"/>
                  </a:cubicBezTo>
                  <a:cubicBezTo>
                    <a:pt x="77" y="711"/>
                    <a:pt x="124" y="807"/>
                    <a:pt x="184" y="903"/>
                  </a:cubicBezTo>
                  <a:cubicBezTo>
                    <a:pt x="232" y="947"/>
                    <a:pt x="276" y="999"/>
                    <a:pt x="308" y="1059"/>
                  </a:cubicBezTo>
                  <a:cubicBezTo>
                    <a:pt x="340" y="1170"/>
                    <a:pt x="324" y="1290"/>
                    <a:pt x="260" y="1386"/>
                  </a:cubicBezTo>
                  <a:cubicBezTo>
                    <a:pt x="248" y="1450"/>
                    <a:pt x="224" y="1470"/>
                    <a:pt x="224" y="1538"/>
                  </a:cubicBezTo>
                  <a:cubicBezTo>
                    <a:pt x="216" y="1790"/>
                    <a:pt x="676" y="1953"/>
                    <a:pt x="272" y="2229"/>
                  </a:cubicBezTo>
                  <a:cubicBezTo>
                    <a:pt x="252" y="2243"/>
                    <a:pt x="252" y="2271"/>
                    <a:pt x="275" y="2271"/>
                  </a:cubicBezTo>
                  <a:cubicBezTo>
                    <a:pt x="279" y="2271"/>
                    <a:pt x="283" y="2271"/>
                    <a:pt x="288" y="2269"/>
                  </a:cubicBezTo>
                  <a:cubicBezTo>
                    <a:pt x="408" y="2233"/>
                    <a:pt x="492" y="2121"/>
                    <a:pt x="496" y="1993"/>
                  </a:cubicBezTo>
                  <a:cubicBezTo>
                    <a:pt x="500" y="1870"/>
                    <a:pt x="440" y="1814"/>
                    <a:pt x="384" y="1718"/>
                  </a:cubicBezTo>
                  <a:cubicBezTo>
                    <a:pt x="240" y="1458"/>
                    <a:pt x="392" y="1398"/>
                    <a:pt x="400" y="1178"/>
                  </a:cubicBezTo>
                  <a:cubicBezTo>
                    <a:pt x="400" y="1083"/>
                    <a:pt x="364" y="991"/>
                    <a:pt x="300" y="919"/>
                  </a:cubicBezTo>
                  <a:cubicBezTo>
                    <a:pt x="172" y="743"/>
                    <a:pt x="132" y="675"/>
                    <a:pt x="192" y="439"/>
                  </a:cubicBezTo>
                  <a:cubicBezTo>
                    <a:pt x="240" y="252"/>
                    <a:pt x="216" y="124"/>
                    <a:pt x="41" y="4"/>
                  </a:cubicBezTo>
                  <a:cubicBezTo>
                    <a:pt x="37" y="2"/>
                    <a:pt x="33" y="1"/>
                    <a:pt x="28" y="1"/>
                  </a:cubicBez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1863798" y="3296931"/>
              <a:ext cx="57552" cy="179592"/>
            </a:xfrm>
            <a:custGeom>
              <a:rect b="b" l="l" r="r" t="t"/>
              <a:pathLst>
                <a:path extrusionOk="0" h="1476" w="473">
                  <a:moveTo>
                    <a:pt x="112" y="0"/>
                  </a:moveTo>
                  <a:cubicBezTo>
                    <a:pt x="106" y="0"/>
                    <a:pt x="101" y="3"/>
                    <a:pt x="96" y="8"/>
                  </a:cubicBezTo>
                  <a:cubicBezTo>
                    <a:pt x="84" y="12"/>
                    <a:pt x="76" y="20"/>
                    <a:pt x="72" y="32"/>
                  </a:cubicBezTo>
                  <a:cubicBezTo>
                    <a:pt x="4" y="140"/>
                    <a:pt x="0" y="276"/>
                    <a:pt x="60" y="388"/>
                  </a:cubicBezTo>
                  <a:cubicBezTo>
                    <a:pt x="112" y="472"/>
                    <a:pt x="204" y="520"/>
                    <a:pt x="260" y="608"/>
                  </a:cubicBezTo>
                  <a:cubicBezTo>
                    <a:pt x="316" y="695"/>
                    <a:pt x="300" y="779"/>
                    <a:pt x="268" y="875"/>
                  </a:cubicBezTo>
                  <a:cubicBezTo>
                    <a:pt x="236" y="983"/>
                    <a:pt x="144" y="1043"/>
                    <a:pt x="160" y="1171"/>
                  </a:cubicBezTo>
                  <a:cubicBezTo>
                    <a:pt x="176" y="1303"/>
                    <a:pt x="312" y="1395"/>
                    <a:pt x="408" y="1470"/>
                  </a:cubicBezTo>
                  <a:cubicBezTo>
                    <a:pt x="412" y="1474"/>
                    <a:pt x="417" y="1475"/>
                    <a:pt x="423" y="1475"/>
                  </a:cubicBezTo>
                  <a:cubicBezTo>
                    <a:pt x="445" y="1475"/>
                    <a:pt x="472" y="1454"/>
                    <a:pt x="460" y="1439"/>
                  </a:cubicBezTo>
                  <a:cubicBezTo>
                    <a:pt x="408" y="1359"/>
                    <a:pt x="328" y="1307"/>
                    <a:pt x="276" y="1231"/>
                  </a:cubicBezTo>
                  <a:cubicBezTo>
                    <a:pt x="216" y="1139"/>
                    <a:pt x="264" y="1035"/>
                    <a:pt x="308" y="947"/>
                  </a:cubicBezTo>
                  <a:cubicBezTo>
                    <a:pt x="356" y="859"/>
                    <a:pt x="408" y="763"/>
                    <a:pt x="384" y="660"/>
                  </a:cubicBezTo>
                  <a:cubicBezTo>
                    <a:pt x="356" y="560"/>
                    <a:pt x="284" y="516"/>
                    <a:pt x="224" y="440"/>
                  </a:cubicBezTo>
                  <a:cubicBezTo>
                    <a:pt x="176" y="388"/>
                    <a:pt x="140" y="324"/>
                    <a:pt x="116" y="256"/>
                  </a:cubicBezTo>
                  <a:cubicBezTo>
                    <a:pt x="108" y="216"/>
                    <a:pt x="108" y="176"/>
                    <a:pt x="116" y="140"/>
                  </a:cubicBezTo>
                  <a:cubicBezTo>
                    <a:pt x="124" y="108"/>
                    <a:pt x="148" y="60"/>
                    <a:pt x="144" y="28"/>
                  </a:cubicBezTo>
                  <a:cubicBezTo>
                    <a:pt x="140" y="16"/>
                    <a:pt x="136" y="8"/>
                    <a:pt x="124" y="4"/>
                  </a:cubicBezTo>
                  <a:cubicBezTo>
                    <a:pt x="119" y="1"/>
                    <a:pt x="115" y="0"/>
                    <a:pt x="112" y="0"/>
                  </a:cubicBez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1402408" y="3164792"/>
              <a:ext cx="371595" cy="394592"/>
            </a:xfrm>
            <a:custGeom>
              <a:rect b="b" l="l" r="r" t="t"/>
              <a:pathLst>
                <a:path extrusionOk="0" h="3243" w="3054">
                  <a:moveTo>
                    <a:pt x="1181" y="0"/>
                  </a:moveTo>
                  <a:cubicBezTo>
                    <a:pt x="1033" y="0"/>
                    <a:pt x="889" y="32"/>
                    <a:pt x="756" y="100"/>
                  </a:cubicBezTo>
                  <a:cubicBezTo>
                    <a:pt x="149" y="411"/>
                    <a:pt x="1" y="1342"/>
                    <a:pt x="428" y="2181"/>
                  </a:cubicBezTo>
                  <a:cubicBezTo>
                    <a:pt x="759" y="2836"/>
                    <a:pt x="1344" y="3243"/>
                    <a:pt x="1873" y="3243"/>
                  </a:cubicBezTo>
                  <a:cubicBezTo>
                    <a:pt x="2021" y="3243"/>
                    <a:pt x="2165" y="3211"/>
                    <a:pt x="2298" y="3144"/>
                  </a:cubicBezTo>
                  <a:cubicBezTo>
                    <a:pt x="2905" y="2836"/>
                    <a:pt x="3053" y="1905"/>
                    <a:pt x="2630" y="1066"/>
                  </a:cubicBezTo>
                  <a:cubicBezTo>
                    <a:pt x="2296" y="408"/>
                    <a:pt x="1711" y="0"/>
                    <a:pt x="1181" y="0"/>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1485147" y="3170024"/>
              <a:ext cx="273282" cy="335945"/>
            </a:xfrm>
            <a:custGeom>
              <a:rect b="b" l="l" r="r" t="t"/>
              <a:pathLst>
                <a:path extrusionOk="0" h="2761" w="2246">
                  <a:moveTo>
                    <a:pt x="767" y="1"/>
                  </a:moveTo>
                  <a:cubicBezTo>
                    <a:pt x="703" y="13"/>
                    <a:pt x="647" y="33"/>
                    <a:pt x="591" y="61"/>
                  </a:cubicBezTo>
                  <a:cubicBezTo>
                    <a:pt x="100" y="312"/>
                    <a:pt x="0" y="1099"/>
                    <a:pt x="364" y="1826"/>
                  </a:cubicBezTo>
                  <a:cubicBezTo>
                    <a:pt x="655" y="2400"/>
                    <a:pt x="1156" y="2761"/>
                    <a:pt x="1596" y="2761"/>
                  </a:cubicBezTo>
                  <a:cubicBezTo>
                    <a:pt x="1710" y="2761"/>
                    <a:pt x="1820" y="2736"/>
                    <a:pt x="1922" y="2685"/>
                  </a:cubicBezTo>
                  <a:cubicBezTo>
                    <a:pt x="1974" y="2657"/>
                    <a:pt x="2026" y="2621"/>
                    <a:pt x="2073" y="2581"/>
                  </a:cubicBezTo>
                  <a:cubicBezTo>
                    <a:pt x="2245" y="2154"/>
                    <a:pt x="2213" y="1571"/>
                    <a:pt x="1938" y="1027"/>
                  </a:cubicBezTo>
                  <a:cubicBezTo>
                    <a:pt x="1662" y="484"/>
                    <a:pt x="1215" y="113"/>
                    <a:pt x="767"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1584798" y="3197766"/>
              <a:ext cx="150755" cy="258681"/>
            </a:xfrm>
            <a:custGeom>
              <a:rect b="b" l="l" r="r" t="t"/>
              <a:pathLst>
                <a:path extrusionOk="0" h="2126" w="1239">
                  <a:moveTo>
                    <a:pt x="40" y="0"/>
                  </a:moveTo>
                  <a:cubicBezTo>
                    <a:pt x="28" y="0"/>
                    <a:pt x="0" y="24"/>
                    <a:pt x="20" y="32"/>
                  </a:cubicBezTo>
                  <a:lnTo>
                    <a:pt x="24" y="32"/>
                  </a:lnTo>
                  <a:cubicBezTo>
                    <a:pt x="196" y="88"/>
                    <a:pt x="280" y="164"/>
                    <a:pt x="336" y="356"/>
                  </a:cubicBezTo>
                  <a:cubicBezTo>
                    <a:pt x="356" y="432"/>
                    <a:pt x="336" y="512"/>
                    <a:pt x="364" y="584"/>
                  </a:cubicBezTo>
                  <a:cubicBezTo>
                    <a:pt x="435" y="747"/>
                    <a:pt x="543" y="720"/>
                    <a:pt x="671" y="799"/>
                  </a:cubicBezTo>
                  <a:cubicBezTo>
                    <a:pt x="935" y="967"/>
                    <a:pt x="719" y="1199"/>
                    <a:pt x="807" y="1419"/>
                  </a:cubicBezTo>
                  <a:cubicBezTo>
                    <a:pt x="831" y="1471"/>
                    <a:pt x="867" y="1514"/>
                    <a:pt x="915" y="1550"/>
                  </a:cubicBezTo>
                  <a:cubicBezTo>
                    <a:pt x="1071" y="1698"/>
                    <a:pt x="1163" y="1878"/>
                    <a:pt x="1087" y="2098"/>
                  </a:cubicBezTo>
                  <a:cubicBezTo>
                    <a:pt x="1081" y="2118"/>
                    <a:pt x="1091" y="2126"/>
                    <a:pt x="1104" y="2126"/>
                  </a:cubicBezTo>
                  <a:cubicBezTo>
                    <a:pt x="1117" y="2126"/>
                    <a:pt x="1133" y="2118"/>
                    <a:pt x="1139" y="2106"/>
                  </a:cubicBezTo>
                  <a:cubicBezTo>
                    <a:pt x="1218" y="1966"/>
                    <a:pt x="1238" y="1810"/>
                    <a:pt x="1159" y="1666"/>
                  </a:cubicBezTo>
                  <a:cubicBezTo>
                    <a:pt x="1075" y="1522"/>
                    <a:pt x="891" y="1427"/>
                    <a:pt x="859" y="1247"/>
                  </a:cubicBezTo>
                  <a:cubicBezTo>
                    <a:pt x="835" y="1127"/>
                    <a:pt x="947" y="1027"/>
                    <a:pt x="903" y="899"/>
                  </a:cubicBezTo>
                  <a:cubicBezTo>
                    <a:pt x="867" y="795"/>
                    <a:pt x="771" y="751"/>
                    <a:pt x="679" y="704"/>
                  </a:cubicBezTo>
                  <a:cubicBezTo>
                    <a:pt x="495" y="612"/>
                    <a:pt x="459" y="616"/>
                    <a:pt x="400" y="372"/>
                  </a:cubicBezTo>
                  <a:cubicBezTo>
                    <a:pt x="344" y="148"/>
                    <a:pt x="304" y="24"/>
                    <a:pt x="40" y="0"/>
                  </a:cubicBez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1538805" y="3211758"/>
              <a:ext cx="177767" cy="281313"/>
            </a:xfrm>
            <a:custGeom>
              <a:rect b="b" l="l" r="r" t="t"/>
              <a:pathLst>
                <a:path extrusionOk="0" h="2312" w="1461">
                  <a:moveTo>
                    <a:pt x="39" y="1"/>
                  </a:moveTo>
                  <a:cubicBezTo>
                    <a:pt x="26" y="1"/>
                    <a:pt x="0" y="22"/>
                    <a:pt x="19" y="33"/>
                  </a:cubicBezTo>
                  <a:cubicBezTo>
                    <a:pt x="346" y="201"/>
                    <a:pt x="246" y="325"/>
                    <a:pt x="318" y="612"/>
                  </a:cubicBezTo>
                  <a:cubicBezTo>
                    <a:pt x="350" y="740"/>
                    <a:pt x="438" y="820"/>
                    <a:pt x="538" y="896"/>
                  </a:cubicBezTo>
                  <a:cubicBezTo>
                    <a:pt x="610" y="924"/>
                    <a:pt x="674" y="964"/>
                    <a:pt x="730" y="1016"/>
                  </a:cubicBezTo>
                  <a:cubicBezTo>
                    <a:pt x="806" y="1120"/>
                    <a:pt x="833" y="1252"/>
                    <a:pt x="806" y="1380"/>
                  </a:cubicBezTo>
                  <a:cubicBezTo>
                    <a:pt x="813" y="1451"/>
                    <a:pt x="798" y="1483"/>
                    <a:pt x="821" y="1555"/>
                  </a:cubicBezTo>
                  <a:cubicBezTo>
                    <a:pt x="913" y="1823"/>
                    <a:pt x="1461" y="1819"/>
                    <a:pt x="1145" y="2262"/>
                  </a:cubicBezTo>
                  <a:cubicBezTo>
                    <a:pt x="1130" y="2284"/>
                    <a:pt x="1138" y="2312"/>
                    <a:pt x="1155" y="2312"/>
                  </a:cubicBezTo>
                  <a:cubicBezTo>
                    <a:pt x="1160" y="2312"/>
                    <a:pt x="1166" y="2309"/>
                    <a:pt x="1173" y="2302"/>
                  </a:cubicBezTo>
                  <a:cubicBezTo>
                    <a:pt x="1285" y="2202"/>
                    <a:pt x="1333" y="2083"/>
                    <a:pt x="1289" y="1931"/>
                  </a:cubicBezTo>
                  <a:cubicBezTo>
                    <a:pt x="1245" y="1799"/>
                    <a:pt x="1161" y="1763"/>
                    <a:pt x="1065" y="1679"/>
                  </a:cubicBezTo>
                  <a:cubicBezTo>
                    <a:pt x="810" y="1463"/>
                    <a:pt x="949" y="1344"/>
                    <a:pt x="873" y="1108"/>
                  </a:cubicBezTo>
                  <a:cubicBezTo>
                    <a:pt x="837" y="996"/>
                    <a:pt x="766" y="932"/>
                    <a:pt x="670" y="868"/>
                  </a:cubicBezTo>
                  <a:cubicBezTo>
                    <a:pt x="470" y="732"/>
                    <a:pt x="402" y="676"/>
                    <a:pt x="370" y="405"/>
                  </a:cubicBezTo>
                  <a:cubicBezTo>
                    <a:pt x="350" y="189"/>
                    <a:pt x="278" y="61"/>
                    <a:pt x="42" y="1"/>
                  </a:cubicBezTo>
                  <a:cubicBezTo>
                    <a:pt x="42" y="1"/>
                    <a:pt x="41" y="1"/>
                    <a:pt x="39" y="1"/>
                  </a:cubicBez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1516660" y="3286710"/>
              <a:ext cx="121918" cy="175212"/>
            </a:xfrm>
            <a:custGeom>
              <a:rect b="b" l="l" r="r" t="t"/>
              <a:pathLst>
                <a:path extrusionOk="0" h="1440" w="1002">
                  <a:moveTo>
                    <a:pt x="73" y="0"/>
                  </a:moveTo>
                  <a:cubicBezTo>
                    <a:pt x="61" y="0"/>
                    <a:pt x="53" y="4"/>
                    <a:pt x="45" y="16"/>
                  </a:cubicBezTo>
                  <a:cubicBezTo>
                    <a:pt x="41" y="24"/>
                    <a:pt x="37" y="36"/>
                    <a:pt x="33" y="48"/>
                  </a:cubicBezTo>
                  <a:cubicBezTo>
                    <a:pt x="1" y="188"/>
                    <a:pt x="49" y="336"/>
                    <a:pt x="157" y="428"/>
                  </a:cubicBezTo>
                  <a:cubicBezTo>
                    <a:pt x="248" y="500"/>
                    <a:pt x="360" y="512"/>
                    <a:pt x="452" y="584"/>
                  </a:cubicBezTo>
                  <a:cubicBezTo>
                    <a:pt x="540" y="656"/>
                    <a:pt x="560" y="752"/>
                    <a:pt x="564" y="867"/>
                  </a:cubicBezTo>
                  <a:cubicBezTo>
                    <a:pt x="572" y="991"/>
                    <a:pt x="496" y="1091"/>
                    <a:pt x="564" y="1219"/>
                  </a:cubicBezTo>
                  <a:cubicBezTo>
                    <a:pt x="632" y="1351"/>
                    <a:pt x="812" y="1399"/>
                    <a:pt x="940" y="1439"/>
                  </a:cubicBezTo>
                  <a:cubicBezTo>
                    <a:pt x="942" y="1439"/>
                    <a:pt x="944" y="1440"/>
                    <a:pt x="946" y="1440"/>
                  </a:cubicBezTo>
                  <a:cubicBezTo>
                    <a:pt x="970" y="1440"/>
                    <a:pt x="1002" y="1401"/>
                    <a:pt x="980" y="1383"/>
                  </a:cubicBezTo>
                  <a:cubicBezTo>
                    <a:pt x="896" y="1319"/>
                    <a:pt x="792" y="1295"/>
                    <a:pt x="708" y="1235"/>
                  </a:cubicBezTo>
                  <a:cubicBezTo>
                    <a:pt x="608" y="1163"/>
                    <a:pt x="616" y="1035"/>
                    <a:pt x="632" y="923"/>
                  </a:cubicBezTo>
                  <a:cubicBezTo>
                    <a:pt x="648" y="811"/>
                    <a:pt x="668" y="692"/>
                    <a:pt x="600" y="592"/>
                  </a:cubicBezTo>
                  <a:cubicBezTo>
                    <a:pt x="536" y="496"/>
                    <a:pt x="440" y="476"/>
                    <a:pt x="352" y="420"/>
                  </a:cubicBezTo>
                  <a:cubicBezTo>
                    <a:pt x="280" y="384"/>
                    <a:pt x="216" y="328"/>
                    <a:pt x="165" y="264"/>
                  </a:cubicBezTo>
                  <a:cubicBezTo>
                    <a:pt x="141" y="228"/>
                    <a:pt x="125" y="188"/>
                    <a:pt x="121" y="144"/>
                  </a:cubicBezTo>
                  <a:cubicBezTo>
                    <a:pt x="113" y="108"/>
                    <a:pt x="125" y="48"/>
                    <a:pt x="105" y="16"/>
                  </a:cubicBezTo>
                  <a:cubicBezTo>
                    <a:pt x="97" y="4"/>
                    <a:pt x="89" y="0"/>
                    <a:pt x="73" y="0"/>
                  </a:cubicBez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1936194" y="3287440"/>
              <a:ext cx="290317" cy="368554"/>
            </a:xfrm>
            <a:custGeom>
              <a:rect b="b" l="l" r="r" t="t"/>
              <a:pathLst>
                <a:path extrusionOk="0" h="3029" w="2386">
                  <a:moveTo>
                    <a:pt x="1107" y="1"/>
                  </a:moveTo>
                  <a:cubicBezTo>
                    <a:pt x="1075" y="1"/>
                    <a:pt x="1043" y="3"/>
                    <a:pt x="1011" y="6"/>
                  </a:cubicBezTo>
                  <a:cubicBezTo>
                    <a:pt x="408" y="78"/>
                    <a:pt x="0" y="813"/>
                    <a:pt x="100" y="1644"/>
                  </a:cubicBezTo>
                  <a:cubicBezTo>
                    <a:pt x="195" y="2435"/>
                    <a:pt x="712" y="3028"/>
                    <a:pt x="1278" y="3028"/>
                  </a:cubicBezTo>
                  <a:cubicBezTo>
                    <a:pt x="1310" y="3028"/>
                    <a:pt x="1342" y="3026"/>
                    <a:pt x="1375" y="3023"/>
                  </a:cubicBezTo>
                  <a:cubicBezTo>
                    <a:pt x="1978" y="2951"/>
                    <a:pt x="2385" y="2216"/>
                    <a:pt x="2281" y="1385"/>
                  </a:cubicBezTo>
                  <a:cubicBezTo>
                    <a:pt x="2187" y="594"/>
                    <a:pt x="1673" y="1"/>
                    <a:pt x="1107" y="1"/>
                  </a:cubicBezTo>
                  <a:close/>
                </a:path>
              </a:pathLst>
            </a:custGeom>
            <a:solidFill>
              <a:srgbClr val="856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014431" y="3306786"/>
              <a:ext cx="208186" cy="317450"/>
            </a:xfrm>
            <a:custGeom>
              <a:rect b="b" l="l" r="r" t="t"/>
              <a:pathLst>
                <a:path extrusionOk="0" h="2609" w="1711">
                  <a:moveTo>
                    <a:pt x="881" y="1"/>
                  </a:moveTo>
                  <a:cubicBezTo>
                    <a:pt x="858" y="1"/>
                    <a:pt x="835" y="2"/>
                    <a:pt x="811" y="3"/>
                  </a:cubicBezTo>
                  <a:cubicBezTo>
                    <a:pt x="328" y="63"/>
                    <a:pt x="1" y="694"/>
                    <a:pt x="88" y="1409"/>
                  </a:cubicBezTo>
                  <a:cubicBezTo>
                    <a:pt x="168" y="2092"/>
                    <a:pt x="589" y="2609"/>
                    <a:pt x="1052" y="2609"/>
                  </a:cubicBezTo>
                  <a:cubicBezTo>
                    <a:pt x="1077" y="2609"/>
                    <a:pt x="1102" y="2607"/>
                    <a:pt x="1127" y="2604"/>
                  </a:cubicBezTo>
                  <a:cubicBezTo>
                    <a:pt x="1179" y="2596"/>
                    <a:pt x="1235" y="2584"/>
                    <a:pt x="1287" y="2564"/>
                  </a:cubicBezTo>
                  <a:cubicBezTo>
                    <a:pt x="1563" y="2260"/>
                    <a:pt x="1710" y="1765"/>
                    <a:pt x="1646" y="1226"/>
                  </a:cubicBezTo>
                  <a:cubicBezTo>
                    <a:pt x="1579" y="686"/>
                    <a:pt x="1319" y="239"/>
                    <a:pt x="979" y="7"/>
                  </a:cubicBezTo>
                  <a:cubicBezTo>
                    <a:pt x="947" y="3"/>
                    <a:pt x="914" y="1"/>
                    <a:pt x="881" y="1"/>
                  </a:cubicBezTo>
                  <a:close/>
                </a:path>
              </a:pathLst>
            </a:custGeom>
            <a:solidFill>
              <a:srgbClr val="856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130265" y="3334285"/>
              <a:ext cx="59742" cy="256248"/>
            </a:xfrm>
            <a:custGeom>
              <a:rect b="b" l="l" r="r" t="t"/>
              <a:pathLst>
                <a:path extrusionOk="0" h="2106" w="491">
                  <a:moveTo>
                    <a:pt x="34" y="0"/>
                  </a:moveTo>
                  <a:cubicBezTo>
                    <a:pt x="21" y="0"/>
                    <a:pt x="1" y="11"/>
                    <a:pt x="11" y="21"/>
                  </a:cubicBezTo>
                  <a:cubicBezTo>
                    <a:pt x="139" y="121"/>
                    <a:pt x="187" y="209"/>
                    <a:pt x="175" y="388"/>
                  </a:cubicBezTo>
                  <a:cubicBezTo>
                    <a:pt x="171" y="456"/>
                    <a:pt x="123" y="516"/>
                    <a:pt x="131" y="588"/>
                  </a:cubicBezTo>
                  <a:cubicBezTo>
                    <a:pt x="139" y="748"/>
                    <a:pt x="239" y="752"/>
                    <a:pt x="319" y="860"/>
                  </a:cubicBezTo>
                  <a:cubicBezTo>
                    <a:pt x="491" y="1084"/>
                    <a:pt x="239" y="1211"/>
                    <a:pt x="247" y="1419"/>
                  </a:cubicBezTo>
                  <a:cubicBezTo>
                    <a:pt x="251" y="1471"/>
                    <a:pt x="271" y="1523"/>
                    <a:pt x="299" y="1563"/>
                  </a:cubicBezTo>
                  <a:cubicBezTo>
                    <a:pt x="383" y="1735"/>
                    <a:pt x="403" y="1915"/>
                    <a:pt x="275" y="2074"/>
                  </a:cubicBezTo>
                  <a:cubicBezTo>
                    <a:pt x="258" y="2094"/>
                    <a:pt x="274" y="2105"/>
                    <a:pt x="292" y="2105"/>
                  </a:cubicBezTo>
                  <a:cubicBezTo>
                    <a:pt x="300" y="2105"/>
                    <a:pt x="309" y="2103"/>
                    <a:pt x="315" y="2098"/>
                  </a:cubicBezTo>
                  <a:cubicBezTo>
                    <a:pt x="427" y="2014"/>
                    <a:pt x="487" y="1875"/>
                    <a:pt x="467" y="1735"/>
                  </a:cubicBezTo>
                  <a:cubicBezTo>
                    <a:pt x="443" y="1591"/>
                    <a:pt x="315" y="1451"/>
                    <a:pt x="343" y="1291"/>
                  </a:cubicBezTo>
                  <a:cubicBezTo>
                    <a:pt x="359" y="1183"/>
                    <a:pt x="483" y="1136"/>
                    <a:pt x="487" y="1016"/>
                  </a:cubicBezTo>
                  <a:cubicBezTo>
                    <a:pt x="487" y="916"/>
                    <a:pt x="419" y="852"/>
                    <a:pt x="359" y="784"/>
                  </a:cubicBezTo>
                  <a:cubicBezTo>
                    <a:pt x="231" y="652"/>
                    <a:pt x="203" y="644"/>
                    <a:pt x="227" y="420"/>
                  </a:cubicBezTo>
                  <a:cubicBezTo>
                    <a:pt x="247" y="221"/>
                    <a:pt x="251" y="105"/>
                    <a:pt x="39" y="1"/>
                  </a:cubicBezTo>
                  <a:cubicBezTo>
                    <a:pt x="38" y="0"/>
                    <a:pt x="36" y="0"/>
                    <a:pt x="34" y="0"/>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2087193" y="3331973"/>
              <a:ext cx="81887" cy="276567"/>
            </a:xfrm>
            <a:custGeom>
              <a:rect b="b" l="l" r="r" t="t"/>
              <a:pathLst>
                <a:path extrusionOk="0" h="2273" w="673">
                  <a:moveTo>
                    <a:pt x="29" y="1"/>
                  </a:moveTo>
                  <a:cubicBezTo>
                    <a:pt x="16" y="1"/>
                    <a:pt x="1" y="8"/>
                    <a:pt x="10" y="20"/>
                  </a:cubicBezTo>
                  <a:lnTo>
                    <a:pt x="14" y="20"/>
                  </a:lnTo>
                  <a:cubicBezTo>
                    <a:pt x="237" y="260"/>
                    <a:pt x="114" y="336"/>
                    <a:pt x="86" y="595"/>
                  </a:cubicBezTo>
                  <a:cubicBezTo>
                    <a:pt x="74" y="715"/>
                    <a:pt x="122" y="807"/>
                    <a:pt x="182" y="903"/>
                  </a:cubicBezTo>
                  <a:cubicBezTo>
                    <a:pt x="233" y="947"/>
                    <a:pt x="273" y="999"/>
                    <a:pt x="305" y="1059"/>
                  </a:cubicBezTo>
                  <a:cubicBezTo>
                    <a:pt x="337" y="1171"/>
                    <a:pt x="321" y="1290"/>
                    <a:pt x="261" y="1390"/>
                  </a:cubicBezTo>
                  <a:cubicBezTo>
                    <a:pt x="245" y="1450"/>
                    <a:pt x="221" y="1470"/>
                    <a:pt x="221" y="1538"/>
                  </a:cubicBezTo>
                  <a:cubicBezTo>
                    <a:pt x="213" y="1794"/>
                    <a:pt x="673" y="1954"/>
                    <a:pt x="269" y="2229"/>
                  </a:cubicBezTo>
                  <a:cubicBezTo>
                    <a:pt x="249" y="2243"/>
                    <a:pt x="249" y="2273"/>
                    <a:pt x="270" y="2273"/>
                  </a:cubicBezTo>
                  <a:cubicBezTo>
                    <a:pt x="275" y="2273"/>
                    <a:pt x="280" y="2272"/>
                    <a:pt x="285" y="2269"/>
                  </a:cubicBezTo>
                  <a:cubicBezTo>
                    <a:pt x="405" y="2233"/>
                    <a:pt x="489" y="2121"/>
                    <a:pt x="493" y="1993"/>
                  </a:cubicBezTo>
                  <a:cubicBezTo>
                    <a:pt x="497" y="1870"/>
                    <a:pt x="437" y="1814"/>
                    <a:pt x="381" y="1718"/>
                  </a:cubicBezTo>
                  <a:cubicBezTo>
                    <a:pt x="237" y="1458"/>
                    <a:pt x="389" y="1398"/>
                    <a:pt x="397" y="1178"/>
                  </a:cubicBezTo>
                  <a:cubicBezTo>
                    <a:pt x="397" y="1083"/>
                    <a:pt x="361" y="991"/>
                    <a:pt x="297" y="919"/>
                  </a:cubicBezTo>
                  <a:cubicBezTo>
                    <a:pt x="170" y="743"/>
                    <a:pt x="130" y="675"/>
                    <a:pt x="190" y="439"/>
                  </a:cubicBezTo>
                  <a:cubicBezTo>
                    <a:pt x="237" y="252"/>
                    <a:pt x="213" y="124"/>
                    <a:pt x="42" y="4"/>
                  </a:cubicBezTo>
                  <a:cubicBezTo>
                    <a:pt x="39" y="2"/>
                    <a:pt x="34" y="1"/>
                    <a:pt x="29"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2039253" y="3388552"/>
              <a:ext cx="57552" cy="179836"/>
            </a:xfrm>
            <a:custGeom>
              <a:rect b="b" l="l" r="r" t="t"/>
              <a:pathLst>
                <a:path extrusionOk="0" h="1478" w="473">
                  <a:moveTo>
                    <a:pt x="115" y="1"/>
                  </a:moveTo>
                  <a:cubicBezTo>
                    <a:pt x="108" y="1"/>
                    <a:pt x="102" y="5"/>
                    <a:pt x="96" y="10"/>
                  </a:cubicBezTo>
                  <a:cubicBezTo>
                    <a:pt x="84" y="14"/>
                    <a:pt x="76" y="26"/>
                    <a:pt x="72" y="34"/>
                  </a:cubicBezTo>
                  <a:cubicBezTo>
                    <a:pt x="4" y="142"/>
                    <a:pt x="0" y="278"/>
                    <a:pt x="60" y="390"/>
                  </a:cubicBezTo>
                  <a:cubicBezTo>
                    <a:pt x="112" y="478"/>
                    <a:pt x="208" y="522"/>
                    <a:pt x="260" y="610"/>
                  </a:cubicBezTo>
                  <a:cubicBezTo>
                    <a:pt x="316" y="698"/>
                    <a:pt x="300" y="781"/>
                    <a:pt x="272" y="881"/>
                  </a:cubicBezTo>
                  <a:cubicBezTo>
                    <a:pt x="236" y="985"/>
                    <a:pt x="144" y="1045"/>
                    <a:pt x="160" y="1177"/>
                  </a:cubicBezTo>
                  <a:cubicBezTo>
                    <a:pt x="176" y="1305"/>
                    <a:pt x="316" y="1397"/>
                    <a:pt x="408" y="1473"/>
                  </a:cubicBezTo>
                  <a:cubicBezTo>
                    <a:pt x="412" y="1476"/>
                    <a:pt x="417" y="1477"/>
                    <a:pt x="423" y="1477"/>
                  </a:cubicBezTo>
                  <a:cubicBezTo>
                    <a:pt x="445" y="1477"/>
                    <a:pt x="472" y="1456"/>
                    <a:pt x="460" y="1437"/>
                  </a:cubicBezTo>
                  <a:cubicBezTo>
                    <a:pt x="408" y="1361"/>
                    <a:pt x="328" y="1309"/>
                    <a:pt x="280" y="1233"/>
                  </a:cubicBezTo>
                  <a:cubicBezTo>
                    <a:pt x="216" y="1141"/>
                    <a:pt x="264" y="1037"/>
                    <a:pt x="308" y="949"/>
                  </a:cubicBezTo>
                  <a:cubicBezTo>
                    <a:pt x="356" y="857"/>
                    <a:pt x="408" y="761"/>
                    <a:pt x="384" y="662"/>
                  </a:cubicBezTo>
                  <a:cubicBezTo>
                    <a:pt x="360" y="558"/>
                    <a:pt x="284" y="514"/>
                    <a:pt x="228" y="442"/>
                  </a:cubicBezTo>
                  <a:cubicBezTo>
                    <a:pt x="180" y="386"/>
                    <a:pt x="140" y="322"/>
                    <a:pt x="120" y="254"/>
                  </a:cubicBezTo>
                  <a:cubicBezTo>
                    <a:pt x="108" y="218"/>
                    <a:pt x="108" y="178"/>
                    <a:pt x="120" y="142"/>
                  </a:cubicBezTo>
                  <a:cubicBezTo>
                    <a:pt x="124" y="106"/>
                    <a:pt x="152" y="62"/>
                    <a:pt x="144" y="30"/>
                  </a:cubicBezTo>
                  <a:cubicBezTo>
                    <a:pt x="144" y="18"/>
                    <a:pt x="136" y="6"/>
                    <a:pt x="124" y="2"/>
                  </a:cubicBezTo>
                  <a:cubicBezTo>
                    <a:pt x="121" y="1"/>
                    <a:pt x="118" y="1"/>
                    <a:pt x="115"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1526881" y="3308246"/>
              <a:ext cx="394835" cy="274620"/>
            </a:xfrm>
            <a:custGeom>
              <a:rect b="b" l="l" r="r" t="t"/>
              <a:pathLst>
                <a:path extrusionOk="0" h="2257" w="3245">
                  <a:moveTo>
                    <a:pt x="1854" y="0"/>
                  </a:moveTo>
                  <a:cubicBezTo>
                    <a:pt x="1693" y="0"/>
                    <a:pt x="1525" y="21"/>
                    <a:pt x="1355" y="63"/>
                  </a:cubicBezTo>
                  <a:cubicBezTo>
                    <a:pt x="540" y="271"/>
                    <a:pt x="1" y="914"/>
                    <a:pt x="152" y="1501"/>
                  </a:cubicBezTo>
                  <a:cubicBezTo>
                    <a:pt x="269" y="1965"/>
                    <a:pt x="779" y="2257"/>
                    <a:pt x="1390" y="2257"/>
                  </a:cubicBezTo>
                  <a:cubicBezTo>
                    <a:pt x="1553" y="2257"/>
                    <a:pt x="1723" y="2236"/>
                    <a:pt x="1894" y="2192"/>
                  </a:cubicBezTo>
                  <a:cubicBezTo>
                    <a:pt x="2705" y="1989"/>
                    <a:pt x="3245" y="1346"/>
                    <a:pt x="3097" y="754"/>
                  </a:cubicBezTo>
                  <a:cubicBezTo>
                    <a:pt x="2977" y="290"/>
                    <a:pt x="2464" y="0"/>
                    <a:pt x="1854" y="0"/>
                  </a:cubicBezTo>
                  <a:close/>
                </a:path>
              </a:pathLst>
            </a:custGeom>
            <a:solidFill>
              <a:srgbClr val="856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555109" y="3308246"/>
              <a:ext cx="325724" cy="199912"/>
            </a:xfrm>
            <a:custGeom>
              <a:rect b="b" l="l" r="r" t="t"/>
              <a:pathLst>
                <a:path extrusionOk="0" h="1643" w="2677">
                  <a:moveTo>
                    <a:pt x="1617" y="1"/>
                  </a:moveTo>
                  <a:cubicBezTo>
                    <a:pt x="1457" y="1"/>
                    <a:pt x="1291" y="21"/>
                    <a:pt x="1123" y="63"/>
                  </a:cubicBezTo>
                  <a:cubicBezTo>
                    <a:pt x="596" y="199"/>
                    <a:pt x="184" y="515"/>
                    <a:pt x="0" y="882"/>
                  </a:cubicBezTo>
                  <a:cubicBezTo>
                    <a:pt x="0" y="934"/>
                    <a:pt x="4" y="990"/>
                    <a:pt x="20" y="1046"/>
                  </a:cubicBezTo>
                  <a:cubicBezTo>
                    <a:pt x="114" y="1416"/>
                    <a:pt x="538" y="1643"/>
                    <a:pt x="1051" y="1643"/>
                  </a:cubicBezTo>
                  <a:cubicBezTo>
                    <a:pt x="1197" y="1643"/>
                    <a:pt x="1351" y="1624"/>
                    <a:pt x="1506" y="1585"/>
                  </a:cubicBezTo>
                  <a:cubicBezTo>
                    <a:pt x="2206" y="1405"/>
                    <a:pt x="2677" y="878"/>
                    <a:pt x="2553" y="403"/>
                  </a:cubicBezTo>
                  <a:cubicBezTo>
                    <a:pt x="2541" y="347"/>
                    <a:pt x="2521" y="295"/>
                    <a:pt x="2493" y="251"/>
                  </a:cubicBezTo>
                  <a:cubicBezTo>
                    <a:pt x="2265" y="91"/>
                    <a:pt x="1956" y="1"/>
                    <a:pt x="1617" y="1"/>
                  </a:cubicBezTo>
                  <a:close/>
                </a:path>
              </a:pathLst>
            </a:custGeom>
            <a:solidFill>
              <a:srgbClr val="856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581391" y="3330513"/>
              <a:ext cx="251016" cy="83712"/>
            </a:xfrm>
            <a:custGeom>
              <a:rect b="b" l="l" r="r" t="t"/>
              <a:pathLst>
                <a:path extrusionOk="0" h="688" w="2063">
                  <a:moveTo>
                    <a:pt x="1772" y="1"/>
                  </a:moveTo>
                  <a:cubicBezTo>
                    <a:pt x="1737" y="1"/>
                    <a:pt x="1701" y="6"/>
                    <a:pt x="1666" y="16"/>
                  </a:cubicBezTo>
                  <a:cubicBezTo>
                    <a:pt x="1528" y="55"/>
                    <a:pt x="1410" y="196"/>
                    <a:pt x="1249" y="196"/>
                  </a:cubicBezTo>
                  <a:cubicBezTo>
                    <a:pt x="1247" y="196"/>
                    <a:pt x="1245" y="196"/>
                    <a:pt x="1243" y="196"/>
                  </a:cubicBezTo>
                  <a:cubicBezTo>
                    <a:pt x="1141" y="192"/>
                    <a:pt x="1079" y="86"/>
                    <a:pt x="973" y="86"/>
                  </a:cubicBezTo>
                  <a:cubicBezTo>
                    <a:pt x="966" y="86"/>
                    <a:pt x="958" y="87"/>
                    <a:pt x="951" y="88"/>
                  </a:cubicBezTo>
                  <a:cubicBezTo>
                    <a:pt x="855" y="100"/>
                    <a:pt x="799" y="176"/>
                    <a:pt x="739" y="244"/>
                  </a:cubicBezTo>
                  <a:cubicBezTo>
                    <a:pt x="623" y="388"/>
                    <a:pt x="619" y="415"/>
                    <a:pt x="396" y="419"/>
                  </a:cubicBezTo>
                  <a:cubicBezTo>
                    <a:pt x="192" y="427"/>
                    <a:pt x="76" y="435"/>
                    <a:pt x="4" y="659"/>
                  </a:cubicBezTo>
                  <a:cubicBezTo>
                    <a:pt x="1" y="669"/>
                    <a:pt x="10" y="688"/>
                    <a:pt x="20" y="688"/>
                  </a:cubicBezTo>
                  <a:cubicBezTo>
                    <a:pt x="23" y="688"/>
                    <a:pt x="26" y="687"/>
                    <a:pt x="28" y="683"/>
                  </a:cubicBezTo>
                  <a:lnTo>
                    <a:pt x="24" y="683"/>
                  </a:lnTo>
                  <a:cubicBezTo>
                    <a:pt x="108" y="543"/>
                    <a:pt x="188" y="483"/>
                    <a:pt x="368" y="475"/>
                  </a:cubicBezTo>
                  <a:cubicBezTo>
                    <a:pt x="372" y="475"/>
                    <a:pt x="376" y="475"/>
                    <a:pt x="380" y="475"/>
                  </a:cubicBezTo>
                  <a:cubicBezTo>
                    <a:pt x="432" y="475"/>
                    <a:pt x="483" y="494"/>
                    <a:pt x="538" y="494"/>
                  </a:cubicBezTo>
                  <a:cubicBezTo>
                    <a:pt x="549" y="494"/>
                    <a:pt x="560" y="493"/>
                    <a:pt x="571" y="491"/>
                  </a:cubicBezTo>
                  <a:cubicBezTo>
                    <a:pt x="727" y="463"/>
                    <a:pt x="719" y="364"/>
                    <a:pt x="819" y="268"/>
                  </a:cubicBezTo>
                  <a:cubicBezTo>
                    <a:pt x="880" y="208"/>
                    <a:pt x="937" y="188"/>
                    <a:pt x="992" y="188"/>
                  </a:cubicBezTo>
                  <a:cubicBezTo>
                    <a:pt x="1105" y="188"/>
                    <a:pt x="1212" y="272"/>
                    <a:pt x="1337" y="272"/>
                  </a:cubicBezTo>
                  <a:cubicBezTo>
                    <a:pt x="1352" y="272"/>
                    <a:pt x="1367" y="270"/>
                    <a:pt x="1382" y="268"/>
                  </a:cubicBezTo>
                  <a:cubicBezTo>
                    <a:pt x="1434" y="260"/>
                    <a:pt x="1482" y="236"/>
                    <a:pt x="1518" y="200"/>
                  </a:cubicBezTo>
                  <a:cubicBezTo>
                    <a:pt x="1613" y="138"/>
                    <a:pt x="1714" y="97"/>
                    <a:pt x="1816" y="97"/>
                  </a:cubicBezTo>
                  <a:cubicBezTo>
                    <a:pt x="1886" y="97"/>
                    <a:pt x="1956" y="116"/>
                    <a:pt x="2025" y="160"/>
                  </a:cubicBezTo>
                  <a:cubicBezTo>
                    <a:pt x="2032" y="163"/>
                    <a:pt x="2037" y="165"/>
                    <a:pt x="2041" y="165"/>
                  </a:cubicBezTo>
                  <a:cubicBezTo>
                    <a:pt x="2062" y="165"/>
                    <a:pt x="2062" y="129"/>
                    <a:pt x="2045" y="116"/>
                  </a:cubicBezTo>
                  <a:cubicBezTo>
                    <a:pt x="1971" y="42"/>
                    <a:pt x="1873" y="1"/>
                    <a:pt x="1772"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1584311" y="3367624"/>
              <a:ext cx="271822" cy="89431"/>
            </a:xfrm>
            <a:custGeom>
              <a:rect b="b" l="l" r="r" t="t"/>
              <a:pathLst>
                <a:path extrusionOk="0" h="735" w="2234">
                  <a:moveTo>
                    <a:pt x="1959" y="0"/>
                  </a:moveTo>
                  <a:cubicBezTo>
                    <a:pt x="1946" y="0"/>
                    <a:pt x="1934" y="1"/>
                    <a:pt x="1922" y="3"/>
                  </a:cubicBezTo>
                  <a:cubicBezTo>
                    <a:pt x="1798" y="11"/>
                    <a:pt x="1750" y="79"/>
                    <a:pt x="1662" y="146"/>
                  </a:cubicBezTo>
                  <a:cubicBezTo>
                    <a:pt x="1568" y="215"/>
                    <a:pt x="1500" y="235"/>
                    <a:pt x="1438" y="235"/>
                  </a:cubicBezTo>
                  <a:cubicBezTo>
                    <a:pt x="1352" y="235"/>
                    <a:pt x="1279" y="196"/>
                    <a:pt x="1169" y="196"/>
                  </a:cubicBezTo>
                  <a:cubicBezTo>
                    <a:pt x="1156" y="196"/>
                    <a:pt x="1142" y="197"/>
                    <a:pt x="1127" y="198"/>
                  </a:cubicBezTo>
                  <a:cubicBezTo>
                    <a:pt x="1031" y="210"/>
                    <a:pt x="943" y="258"/>
                    <a:pt x="879" y="330"/>
                  </a:cubicBezTo>
                  <a:cubicBezTo>
                    <a:pt x="748" y="452"/>
                    <a:pt x="684" y="506"/>
                    <a:pt x="533" y="506"/>
                  </a:cubicBezTo>
                  <a:cubicBezTo>
                    <a:pt x="500" y="506"/>
                    <a:pt x="462" y="503"/>
                    <a:pt x="420" y="498"/>
                  </a:cubicBezTo>
                  <a:cubicBezTo>
                    <a:pt x="386" y="494"/>
                    <a:pt x="355" y="492"/>
                    <a:pt x="326" y="492"/>
                  </a:cubicBezTo>
                  <a:cubicBezTo>
                    <a:pt x="183" y="492"/>
                    <a:pt x="84" y="546"/>
                    <a:pt x="4" y="702"/>
                  </a:cubicBezTo>
                  <a:cubicBezTo>
                    <a:pt x="1" y="714"/>
                    <a:pt x="8" y="734"/>
                    <a:pt x="19" y="734"/>
                  </a:cubicBezTo>
                  <a:cubicBezTo>
                    <a:pt x="21" y="734"/>
                    <a:pt x="25" y="733"/>
                    <a:pt x="28" y="730"/>
                  </a:cubicBezTo>
                  <a:cubicBezTo>
                    <a:pt x="141" y="595"/>
                    <a:pt x="219" y="565"/>
                    <a:pt x="309" y="565"/>
                  </a:cubicBezTo>
                  <a:cubicBezTo>
                    <a:pt x="378" y="565"/>
                    <a:pt x="454" y="582"/>
                    <a:pt x="559" y="582"/>
                  </a:cubicBezTo>
                  <a:cubicBezTo>
                    <a:pt x="568" y="582"/>
                    <a:pt x="577" y="582"/>
                    <a:pt x="587" y="582"/>
                  </a:cubicBezTo>
                  <a:cubicBezTo>
                    <a:pt x="703" y="582"/>
                    <a:pt x="791" y="522"/>
                    <a:pt x="879" y="450"/>
                  </a:cubicBezTo>
                  <a:cubicBezTo>
                    <a:pt x="915" y="394"/>
                    <a:pt x="963" y="346"/>
                    <a:pt x="1019" y="306"/>
                  </a:cubicBezTo>
                  <a:cubicBezTo>
                    <a:pt x="1069" y="283"/>
                    <a:pt x="1123" y="272"/>
                    <a:pt x="1177" y="272"/>
                  </a:cubicBezTo>
                  <a:cubicBezTo>
                    <a:pt x="1237" y="272"/>
                    <a:pt x="1296" y="285"/>
                    <a:pt x="1350" y="310"/>
                  </a:cubicBezTo>
                  <a:cubicBezTo>
                    <a:pt x="1404" y="317"/>
                    <a:pt x="1429" y="332"/>
                    <a:pt x="1474" y="332"/>
                  </a:cubicBezTo>
                  <a:cubicBezTo>
                    <a:pt x="1483" y="332"/>
                    <a:pt x="1492" y="332"/>
                    <a:pt x="1502" y="330"/>
                  </a:cubicBezTo>
                  <a:cubicBezTo>
                    <a:pt x="1688" y="310"/>
                    <a:pt x="1791" y="54"/>
                    <a:pt x="1958" y="54"/>
                  </a:cubicBezTo>
                  <a:cubicBezTo>
                    <a:pt x="2021" y="54"/>
                    <a:pt x="2092" y="91"/>
                    <a:pt x="2181" y="190"/>
                  </a:cubicBezTo>
                  <a:cubicBezTo>
                    <a:pt x="2189" y="198"/>
                    <a:pt x="2200" y="202"/>
                    <a:pt x="2209" y="202"/>
                  </a:cubicBezTo>
                  <a:cubicBezTo>
                    <a:pt x="2223" y="202"/>
                    <a:pt x="2233" y="192"/>
                    <a:pt x="2221" y="170"/>
                  </a:cubicBezTo>
                  <a:cubicBezTo>
                    <a:pt x="2174" y="66"/>
                    <a:pt x="2072" y="0"/>
                    <a:pt x="1959" y="0"/>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1645514" y="3420430"/>
              <a:ext cx="174360" cy="72883"/>
            </a:xfrm>
            <a:custGeom>
              <a:rect b="b" l="l" r="r" t="t"/>
              <a:pathLst>
                <a:path extrusionOk="0" h="599" w="1433">
                  <a:moveTo>
                    <a:pt x="1393" y="0"/>
                  </a:moveTo>
                  <a:cubicBezTo>
                    <a:pt x="1389" y="0"/>
                    <a:pt x="1386" y="2"/>
                    <a:pt x="1383" y="4"/>
                  </a:cubicBezTo>
                  <a:cubicBezTo>
                    <a:pt x="1311" y="64"/>
                    <a:pt x="1271" y="152"/>
                    <a:pt x="1203" y="212"/>
                  </a:cubicBezTo>
                  <a:cubicBezTo>
                    <a:pt x="1166" y="243"/>
                    <a:pt x="1125" y="255"/>
                    <a:pt x="1082" y="255"/>
                  </a:cubicBezTo>
                  <a:cubicBezTo>
                    <a:pt x="1027" y="255"/>
                    <a:pt x="969" y="236"/>
                    <a:pt x="915" y="216"/>
                  </a:cubicBezTo>
                  <a:cubicBezTo>
                    <a:pt x="848" y="190"/>
                    <a:pt x="778" y="163"/>
                    <a:pt x="710" y="163"/>
                  </a:cubicBezTo>
                  <a:cubicBezTo>
                    <a:pt x="681" y="163"/>
                    <a:pt x="652" y="168"/>
                    <a:pt x="624" y="180"/>
                  </a:cubicBezTo>
                  <a:cubicBezTo>
                    <a:pt x="524" y="216"/>
                    <a:pt x="488" y="296"/>
                    <a:pt x="424" y="364"/>
                  </a:cubicBezTo>
                  <a:cubicBezTo>
                    <a:pt x="376" y="420"/>
                    <a:pt x="316" y="463"/>
                    <a:pt x="252" y="495"/>
                  </a:cubicBezTo>
                  <a:cubicBezTo>
                    <a:pt x="223" y="505"/>
                    <a:pt x="190" y="512"/>
                    <a:pt x="160" y="512"/>
                  </a:cubicBezTo>
                  <a:cubicBezTo>
                    <a:pt x="153" y="512"/>
                    <a:pt x="147" y="512"/>
                    <a:pt x="140" y="511"/>
                  </a:cubicBezTo>
                  <a:cubicBezTo>
                    <a:pt x="111" y="511"/>
                    <a:pt x="75" y="496"/>
                    <a:pt x="45" y="496"/>
                  </a:cubicBezTo>
                  <a:cubicBezTo>
                    <a:pt x="38" y="496"/>
                    <a:pt x="31" y="497"/>
                    <a:pt x="24" y="499"/>
                  </a:cubicBezTo>
                  <a:cubicBezTo>
                    <a:pt x="12" y="503"/>
                    <a:pt x="4" y="511"/>
                    <a:pt x="0" y="523"/>
                  </a:cubicBezTo>
                  <a:cubicBezTo>
                    <a:pt x="0" y="531"/>
                    <a:pt x="4" y="543"/>
                    <a:pt x="12" y="547"/>
                  </a:cubicBezTo>
                  <a:cubicBezTo>
                    <a:pt x="20" y="555"/>
                    <a:pt x="32" y="563"/>
                    <a:pt x="40" y="567"/>
                  </a:cubicBezTo>
                  <a:cubicBezTo>
                    <a:pt x="87" y="588"/>
                    <a:pt x="138" y="599"/>
                    <a:pt x="188" y="599"/>
                  </a:cubicBezTo>
                  <a:cubicBezTo>
                    <a:pt x="261" y="599"/>
                    <a:pt x="334" y="576"/>
                    <a:pt x="396" y="531"/>
                  </a:cubicBezTo>
                  <a:cubicBezTo>
                    <a:pt x="472" y="467"/>
                    <a:pt x="508" y="372"/>
                    <a:pt x="588" y="308"/>
                  </a:cubicBezTo>
                  <a:cubicBezTo>
                    <a:pt x="639" y="267"/>
                    <a:pt x="692" y="252"/>
                    <a:pt x="750" y="252"/>
                  </a:cubicBezTo>
                  <a:cubicBezTo>
                    <a:pt x="782" y="252"/>
                    <a:pt x="816" y="257"/>
                    <a:pt x="851" y="264"/>
                  </a:cubicBezTo>
                  <a:cubicBezTo>
                    <a:pt x="946" y="281"/>
                    <a:pt x="1012" y="343"/>
                    <a:pt x="1104" y="343"/>
                  </a:cubicBezTo>
                  <a:cubicBezTo>
                    <a:pt x="1121" y="343"/>
                    <a:pt x="1139" y="341"/>
                    <a:pt x="1159" y="336"/>
                  </a:cubicBezTo>
                  <a:cubicBezTo>
                    <a:pt x="1287" y="300"/>
                    <a:pt x="1359" y="152"/>
                    <a:pt x="1423" y="48"/>
                  </a:cubicBezTo>
                  <a:cubicBezTo>
                    <a:pt x="1433" y="31"/>
                    <a:pt x="1412" y="0"/>
                    <a:pt x="1393" y="0"/>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1167211" y="3284885"/>
              <a:ext cx="365633" cy="322074"/>
            </a:xfrm>
            <a:custGeom>
              <a:rect b="b" l="l" r="r" t="t"/>
              <a:pathLst>
                <a:path extrusionOk="0" h="2647" w="3005">
                  <a:moveTo>
                    <a:pt x="1086" y="0"/>
                  </a:moveTo>
                  <a:cubicBezTo>
                    <a:pt x="830" y="0"/>
                    <a:pt x="597" y="82"/>
                    <a:pt x="428" y="251"/>
                  </a:cubicBezTo>
                  <a:cubicBezTo>
                    <a:pt x="0" y="679"/>
                    <a:pt x="136" y="1506"/>
                    <a:pt x="728" y="2097"/>
                  </a:cubicBezTo>
                  <a:cubicBezTo>
                    <a:pt x="1084" y="2456"/>
                    <a:pt x="1526" y="2646"/>
                    <a:pt x="1915" y="2646"/>
                  </a:cubicBezTo>
                  <a:cubicBezTo>
                    <a:pt x="2171" y="2646"/>
                    <a:pt x="2403" y="2564"/>
                    <a:pt x="2573" y="2392"/>
                  </a:cubicBezTo>
                  <a:cubicBezTo>
                    <a:pt x="3005" y="1965"/>
                    <a:pt x="2873" y="1138"/>
                    <a:pt x="2278" y="547"/>
                  </a:cubicBezTo>
                  <a:cubicBezTo>
                    <a:pt x="1921" y="190"/>
                    <a:pt x="1476" y="0"/>
                    <a:pt x="1086" y="0"/>
                  </a:cubicBezTo>
                  <a:close/>
                </a:path>
              </a:pathLst>
            </a:custGeom>
            <a:solidFill>
              <a:srgbClr val="856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0847" y="3284398"/>
              <a:ext cx="283016" cy="261358"/>
            </a:xfrm>
            <a:custGeom>
              <a:rect b="b" l="l" r="r" t="t"/>
              <a:pathLst>
                <a:path extrusionOk="0" h="2148" w="2326">
                  <a:moveTo>
                    <a:pt x="561" y="1"/>
                  </a:moveTo>
                  <a:cubicBezTo>
                    <a:pt x="533" y="1"/>
                    <a:pt x="507" y="2"/>
                    <a:pt x="480" y="4"/>
                  </a:cubicBezTo>
                  <a:cubicBezTo>
                    <a:pt x="428" y="31"/>
                    <a:pt x="384" y="63"/>
                    <a:pt x="348" y="103"/>
                  </a:cubicBezTo>
                  <a:cubicBezTo>
                    <a:pt x="1" y="455"/>
                    <a:pt x="133" y="1146"/>
                    <a:pt x="648" y="1657"/>
                  </a:cubicBezTo>
                  <a:cubicBezTo>
                    <a:pt x="966" y="1976"/>
                    <a:pt x="1356" y="2147"/>
                    <a:pt x="1688" y="2147"/>
                  </a:cubicBezTo>
                  <a:cubicBezTo>
                    <a:pt x="1889" y="2147"/>
                    <a:pt x="2068" y="2084"/>
                    <a:pt x="2198" y="1953"/>
                  </a:cubicBezTo>
                  <a:cubicBezTo>
                    <a:pt x="2238" y="1913"/>
                    <a:pt x="2270" y="1869"/>
                    <a:pt x="2298" y="1821"/>
                  </a:cubicBezTo>
                  <a:cubicBezTo>
                    <a:pt x="2326" y="1414"/>
                    <a:pt x="2138" y="930"/>
                    <a:pt x="1755" y="547"/>
                  </a:cubicBezTo>
                  <a:cubicBezTo>
                    <a:pt x="1396" y="188"/>
                    <a:pt x="950" y="1"/>
                    <a:pt x="561" y="1"/>
                  </a:cubicBezTo>
                  <a:close/>
                </a:path>
              </a:pathLst>
            </a:custGeom>
            <a:solidFill>
              <a:srgbClr val="856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1303365" y="3303866"/>
              <a:ext cx="191638" cy="184338"/>
            </a:xfrm>
            <a:custGeom>
              <a:rect b="b" l="l" r="r" t="t"/>
              <a:pathLst>
                <a:path extrusionOk="0" h="1515" w="1575">
                  <a:moveTo>
                    <a:pt x="141" y="1"/>
                  </a:moveTo>
                  <a:cubicBezTo>
                    <a:pt x="108" y="1"/>
                    <a:pt x="71" y="6"/>
                    <a:pt x="28" y="15"/>
                  </a:cubicBezTo>
                  <a:cubicBezTo>
                    <a:pt x="16" y="19"/>
                    <a:pt x="0" y="47"/>
                    <a:pt x="20" y="47"/>
                  </a:cubicBezTo>
                  <a:lnTo>
                    <a:pt x="20" y="43"/>
                  </a:lnTo>
                  <a:cubicBezTo>
                    <a:pt x="180" y="43"/>
                    <a:pt x="272" y="79"/>
                    <a:pt x="372" y="231"/>
                  </a:cubicBezTo>
                  <a:cubicBezTo>
                    <a:pt x="411" y="287"/>
                    <a:pt x="415" y="359"/>
                    <a:pt x="459" y="411"/>
                  </a:cubicBezTo>
                  <a:cubicBezTo>
                    <a:pt x="567" y="531"/>
                    <a:pt x="647" y="479"/>
                    <a:pt x="779" y="511"/>
                  </a:cubicBezTo>
                  <a:cubicBezTo>
                    <a:pt x="1051" y="583"/>
                    <a:pt x="931" y="834"/>
                    <a:pt x="1067" y="998"/>
                  </a:cubicBezTo>
                  <a:cubicBezTo>
                    <a:pt x="1103" y="1034"/>
                    <a:pt x="1147" y="1062"/>
                    <a:pt x="1194" y="1078"/>
                  </a:cubicBezTo>
                  <a:cubicBezTo>
                    <a:pt x="1366" y="1162"/>
                    <a:pt x="1494" y="1290"/>
                    <a:pt x="1494" y="1493"/>
                  </a:cubicBezTo>
                  <a:cubicBezTo>
                    <a:pt x="1494" y="1508"/>
                    <a:pt x="1501" y="1514"/>
                    <a:pt x="1509" y="1514"/>
                  </a:cubicBezTo>
                  <a:cubicBezTo>
                    <a:pt x="1521" y="1514"/>
                    <a:pt x="1536" y="1502"/>
                    <a:pt x="1538" y="1485"/>
                  </a:cubicBezTo>
                  <a:cubicBezTo>
                    <a:pt x="1574" y="1350"/>
                    <a:pt x="1534" y="1206"/>
                    <a:pt x="1434" y="1110"/>
                  </a:cubicBezTo>
                  <a:cubicBezTo>
                    <a:pt x="1326" y="1010"/>
                    <a:pt x="1139" y="982"/>
                    <a:pt x="1063" y="838"/>
                  </a:cubicBezTo>
                  <a:cubicBezTo>
                    <a:pt x="1015" y="742"/>
                    <a:pt x="1079" y="627"/>
                    <a:pt x="1003" y="535"/>
                  </a:cubicBezTo>
                  <a:cubicBezTo>
                    <a:pt x="943" y="455"/>
                    <a:pt x="851" y="443"/>
                    <a:pt x="759" y="435"/>
                  </a:cubicBezTo>
                  <a:cubicBezTo>
                    <a:pt x="579" y="407"/>
                    <a:pt x="551" y="419"/>
                    <a:pt x="431" y="227"/>
                  </a:cubicBezTo>
                  <a:cubicBezTo>
                    <a:pt x="344" y="88"/>
                    <a:pt x="283" y="1"/>
                    <a:pt x="141"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1267836" y="3329296"/>
              <a:ext cx="211106" cy="200885"/>
            </a:xfrm>
            <a:custGeom>
              <a:rect b="b" l="l" r="r" t="t"/>
              <a:pathLst>
                <a:path extrusionOk="0" h="1651" w="1735">
                  <a:moveTo>
                    <a:pt x="71" y="1"/>
                  </a:moveTo>
                  <a:cubicBezTo>
                    <a:pt x="59" y="1"/>
                    <a:pt x="46" y="1"/>
                    <a:pt x="32" y="2"/>
                  </a:cubicBezTo>
                  <a:cubicBezTo>
                    <a:pt x="20" y="2"/>
                    <a:pt x="0" y="34"/>
                    <a:pt x="20" y="34"/>
                  </a:cubicBezTo>
                  <a:cubicBezTo>
                    <a:pt x="344" y="86"/>
                    <a:pt x="292" y="218"/>
                    <a:pt x="432" y="441"/>
                  </a:cubicBezTo>
                  <a:cubicBezTo>
                    <a:pt x="496" y="541"/>
                    <a:pt x="592" y="585"/>
                    <a:pt x="699" y="625"/>
                  </a:cubicBezTo>
                  <a:cubicBezTo>
                    <a:pt x="763" y="629"/>
                    <a:pt x="831" y="645"/>
                    <a:pt x="891" y="669"/>
                  </a:cubicBezTo>
                  <a:cubicBezTo>
                    <a:pt x="987" y="737"/>
                    <a:pt x="1047" y="841"/>
                    <a:pt x="1059" y="957"/>
                  </a:cubicBezTo>
                  <a:cubicBezTo>
                    <a:pt x="1083" y="1017"/>
                    <a:pt x="1079" y="1049"/>
                    <a:pt x="1119" y="1101"/>
                  </a:cubicBezTo>
                  <a:cubicBezTo>
                    <a:pt x="1275" y="1304"/>
                    <a:pt x="1734" y="1145"/>
                    <a:pt x="1590" y="1612"/>
                  </a:cubicBezTo>
                  <a:cubicBezTo>
                    <a:pt x="1582" y="1631"/>
                    <a:pt x="1593" y="1650"/>
                    <a:pt x="1606" y="1650"/>
                  </a:cubicBezTo>
                  <a:cubicBezTo>
                    <a:pt x="1613" y="1650"/>
                    <a:pt x="1620" y="1646"/>
                    <a:pt x="1626" y="1636"/>
                  </a:cubicBezTo>
                  <a:cubicBezTo>
                    <a:pt x="1698" y="1528"/>
                    <a:pt x="1694" y="1392"/>
                    <a:pt x="1618" y="1288"/>
                  </a:cubicBezTo>
                  <a:cubicBezTo>
                    <a:pt x="1546" y="1189"/>
                    <a:pt x="1463" y="1185"/>
                    <a:pt x="1359" y="1141"/>
                  </a:cubicBezTo>
                  <a:cubicBezTo>
                    <a:pt x="1083" y="1025"/>
                    <a:pt x="1171" y="885"/>
                    <a:pt x="1039" y="705"/>
                  </a:cubicBezTo>
                  <a:cubicBezTo>
                    <a:pt x="979" y="629"/>
                    <a:pt x="895" y="581"/>
                    <a:pt x="803" y="561"/>
                  </a:cubicBezTo>
                  <a:cubicBezTo>
                    <a:pt x="596" y="501"/>
                    <a:pt x="520" y="473"/>
                    <a:pt x="420" y="254"/>
                  </a:cubicBezTo>
                  <a:cubicBezTo>
                    <a:pt x="349" y="85"/>
                    <a:pt x="260" y="1"/>
                    <a:pt x="71"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1274163" y="3397312"/>
              <a:ext cx="145888" cy="119485"/>
            </a:xfrm>
            <a:custGeom>
              <a:rect b="b" l="l" r="r" t="t"/>
              <a:pathLst>
                <a:path extrusionOk="0" h="982" w="1199">
                  <a:moveTo>
                    <a:pt x="30" y="1"/>
                  </a:moveTo>
                  <a:cubicBezTo>
                    <a:pt x="27" y="1"/>
                    <a:pt x="24" y="1"/>
                    <a:pt x="20" y="2"/>
                  </a:cubicBezTo>
                  <a:cubicBezTo>
                    <a:pt x="12" y="6"/>
                    <a:pt x="4" y="14"/>
                    <a:pt x="4" y="26"/>
                  </a:cubicBezTo>
                  <a:cubicBezTo>
                    <a:pt x="0" y="38"/>
                    <a:pt x="0" y="46"/>
                    <a:pt x="4" y="58"/>
                  </a:cubicBezTo>
                  <a:cubicBezTo>
                    <a:pt x="16" y="186"/>
                    <a:pt x="96" y="294"/>
                    <a:pt x="212" y="346"/>
                  </a:cubicBezTo>
                  <a:cubicBezTo>
                    <a:pt x="308" y="382"/>
                    <a:pt x="408" y="358"/>
                    <a:pt x="504" y="394"/>
                  </a:cubicBezTo>
                  <a:cubicBezTo>
                    <a:pt x="600" y="434"/>
                    <a:pt x="644" y="506"/>
                    <a:pt x="679" y="602"/>
                  </a:cubicBezTo>
                  <a:cubicBezTo>
                    <a:pt x="719" y="705"/>
                    <a:pt x="679" y="809"/>
                    <a:pt x="775" y="901"/>
                  </a:cubicBezTo>
                  <a:cubicBezTo>
                    <a:pt x="851" y="974"/>
                    <a:pt x="970" y="982"/>
                    <a:pt x="1076" y="982"/>
                  </a:cubicBezTo>
                  <a:cubicBezTo>
                    <a:pt x="1103" y="982"/>
                    <a:pt x="1130" y="981"/>
                    <a:pt x="1155" y="981"/>
                  </a:cubicBezTo>
                  <a:cubicBezTo>
                    <a:pt x="1179" y="981"/>
                    <a:pt x="1199" y="933"/>
                    <a:pt x="1171" y="925"/>
                  </a:cubicBezTo>
                  <a:cubicBezTo>
                    <a:pt x="1087" y="893"/>
                    <a:pt x="991" y="901"/>
                    <a:pt x="903" y="873"/>
                  </a:cubicBezTo>
                  <a:cubicBezTo>
                    <a:pt x="795" y="841"/>
                    <a:pt x="771" y="729"/>
                    <a:pt x="755" y="630"/>
                  </a:cubicBezTo>
                  <a:cubicBezTo>
                    <a:pt x="735" y="530"/>
                    <a:pt x="715" y="422"/>
                    <a:pt x="636" y="358"/>
                  </a:cubicBezTo>
                  <a:cubicBezTo>
                    <a:pt x="552" y="294"/>
                    <a:pt x="468" y="306"/>
                    <a:pt x="376" y="282"/>
                  </a:cubicBezTo>
                  <a:cubicBezTo>
                    <a:pt x="304" y="270"/>
                    <a:pt x="236" y="246"/>
                    <a:pt x="176" y="206"/>
                  </a:cubicBezTo>
                  <a:cubicBezTo>
                    <a:pt x="144" y="182"/>
                    <a:pt x="120" y="150"/>
                    <a:pt x="104" y="114"/>
                  </a:cubicBezTo>
                  <a:cubicBezTo>
                    <a:pt x="88" y="86"/>
                    <a:pt x="80" y="34"/>
                    <a:pt x="52" y="10"/>
                  </a:cubicBezTo>
                  <a:cubicBezTo>
                    <a:pt x="46" y="4"/>
                    <a:pt x="38" y="1"/>
                    <a:pt x="30"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1397176" y="3838383"/>
              <a:ext cx="673228" cy="192125"/>
            </a:xfrm>
            <a:custGeom>
              <a:rect b="b" l="l" r="r" t="t"/>
              <a:pathLst>
                <a:path extrusionOk="0" h="1579" w="5533">
                  <a:moveTo>
                    <a:pt x="607" y="1"/>
                  </a:moveTo>
                  <a:lnTo>
                    <a:pt x="52" y="664"/>
                  </a:lnTo>
                  <a:cubicBezTo>
                    <a:pt x="0" y="724"/>
                    <a:pt x="8" y="812"/>
                    <a:pt x="72" y="864"/>
                  </a:cubicBezTo>
                  <a:cubicBezTo>
                    <a:pt x="499" y="1211"/>
                    <a:pt x="1274" y="1579"/>
                    <a:pt x="2768" y="1579"/>
                  </a:cubicBezTo>
                  <a:cubicBezTo>
                    <a:pt x="4259" y="1579"/>
                    <a:pt x="5034" y="1211"/>
                    <a:pt x="5465" y="864"/>
                  </a:cubicBezTo>
                  <a:cubicBezTo>
                    <a:pt x="5525" y="812"/>
                    <a:pt x="5533" y="724"/>
                    <a:pt x="5481" y="664"/>
                  </a:cubicBezTo>
                  <a:lnTo>
                    <a:pt x="4926" y="1"/>
                  </a:ln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1437937" y="3838383"/>
              <a:ext cx="592192" cy="118025"/>
            </a:xfrm>
            <a:custGeom>
              <a:rect b="b" l="l" r="r" t="t"/>
              <a:pathLst>
                <a:path extrusionOk="0" h="970" w="4867">
                  <a:moveTo>
                    <a:pt x="272" y="1"/>
                  </a:moveTo>
                  <a:lnTo>
                    <a:pt x="1" y="328"/>
                  </a:lnTo>
                  <a:cubicBezTo>
                    <a:pt x="756" y="756"/>
                    <a:pt x="1595" y="969"/>
                    <a:pt x="2433" y="969"/>
                  </a:cubicBezTo>
                  <a:cubicBezTo>
                    <a:pt x="3272" y="969"/>
                    <a:pt x="4111" y="756"/>
                    <a:pt x="4866" y="328"/>
                  </a:cubicBezTo>
                  <a:lnTo>
                    <a:pt x="4595" y="1"/>
                  </a:ln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1161857" y="3455351"/>
              <a:ext cx="1143867" cy="462365"/>
            </a:xfrm>
            <a:custGeom>
              <a:rect b="b" l="l" r="r" t="t"/>
              <a:pathLst>
                <a:path extrusionOk="0" h="3800" w="9401">
                  <a:moveTo>
                    <a:pt x="1" y="1"/>
                  </a:moveTo>
                  <a:lnTo>
                    <a:pt x="1" y="1"/>
                  </a:lnTo>
                  <a:cubicBezTo>
                    <a:pt x="1" y="1"/>
                    <a:pt x="1" y="1"/>
                    <a:pt x="1" y="1"/>
                  </a:cubicBezTo>
                  <a:lnTo>
                    <a:pt x="1" y="1"/>
                  </a:lnTo>
                  <a:cubicBezTo>
                    <a:pt x="1" y="1"/>
                    <a:pt x="1" y="1"/>
                    <a:pt x="1" y="1"/>
                  </a:cubicBezTo>
                  <a:close/>
                  <a:moveTo>
                    <a:pt x="9400" y="1"/>
                  </a:moveTo>
                  <a:lnTo>
                    <a:pt x="9400" y="1"/>
                  </a:lnTo>
                  <a:cubicBezTo>
                    <a:pt x="8286" y="312"/>
                    <a:pt x="6217" y="488"/>
                    <a:pt x="4702" y="488"/>
                  </a:cubicBezTo>
                  <a:cubicBezTo>
                    <a:pt x="3188" y="488"/>
                    <a:pt x="1115" y="312"/>
                    <a:pt x="1" y="1"/>
                  </a:cubicBezTo>
                  <a:lnTo>
                    <a:pt x="1" y="1"/>
                  </a:lnTo>
                  <a:cubicBezTo>
                    <a:pt x="5" y="3"/>
                    <a:pt x="238" y="3800"/>
                    <a:pt x="4702" y="3800"/>
                  </a:cubicBezTo>
                  <a:cubicBezTo>
                    <a:pt x="9165" y="3800"/>
                    <a:pt x="9400" y="1"/>
                    <a:pt x="9400"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1981336" y="3690670"/>
              <a:ext cx="278636" cy="346409"/>
            </a:xfrm>
            <a:custGeom>
              <a:rect b="b" l="l" r="r" t="t"/>
              <a:pathLst>
                <a:path extrusionOk="0" h="2847" w="2290">
                  <a:moveTo>
                    <a:pt x="1040" y="0"/>
                  </a:moveTo>
                  <a:cubicBezTo>
                    <a:pt x="1016" y="0"/>
                    <a:pt x="996" y="0"/>
                    <a:pt x="972" y="4"/>
                  </a:cubicBezTo>
                  <a:lnTo>
                    <a:pt x="936" y="8"/>
                  </a:lnTo>
                  <a:cubicBezTo>
                    <a:pt x="904" y="12"/>
                    <a:pt x="876" y="20"/>
                    <a:pt x="844" y="24"/>
                  </a:cubicBezTo>
                  <a:cubicBezTo>
                    <a:pt x="289" y="172"/>
                    <a:pt x="1" y="919"/>
                    <a:pt x="205" y="1690"/>
                  </a:cubicBezTo>
                  <a:cubicBezTo>
                    <a:pt x="385" y="2371"/>
                    <a:pt x="888" y="2846"/>
                    <a:pt x="1386" y="2846"/>
                  </a:cubicBezTo>
                  <a:cubicBezTo>
                    <a:pt x="1452" y="2846"/>
                    <a:pt x="1518" y="2838"/>
                    <a:pt x="1583" y="2821"/>
                  </a:cubicBezTo>
                  <a:cubicBezTo>
                    <a:pt x="2018" y="2709"/>
                    <a:pt x="2282" y="2237"/>
                    <a:pt x="2290" y="1674"/>
                  </a:cubicBezTo>
                  <a:lnTo>
                    <a:pt x="2290" y="1630"/>
                  </a:lnTo>
                  <a:lnTo>
                    <a:pt x="2290" y="1566"/>
                  </a:lnTo>
                  <a:cubicBezTo>
                    <a:pt x="2290" y="1542"/>
                    <a:pt x="2286" y="1514"/>
                    <a:pt x="2282" y="1490"/>
                  </a:cubicBezTo>
                  <a:cubicBezTo>
                    <a:pt x="2282" y="1470"/>
                    <a:pt x="2282" y="1450"/>
                    <a:pt x="2278" y="1430"/>
                  </a:cubicBezTo>
                  <a:cubicBezTo>
                    <a:pt x="2274" y="1402"/>
                    <a:pt x="2270" y="1374"/>
                    <a:pt x="2266" y="1346"/>
                  </a:cubicBezTo>
                  <a:cubicBezTo>
                    <a:pt x="2266" y="1327"/>
                    <a:pt x="2262" y="1311"/>
                    <a:pt x="2258" y="1295"/>
                  </a:cubicBezTo>
                  <a:cubicBezTo>
                    <a:pt x="2250" y="1251"/>
                    <a:pt x="2238" y="1203"/>
                    <a:pt x="2226" y="1159"/>
                  </a:cubicBezTo>
                  <a:cubicBezTo>
                    <a:pt x="2210" y="1099"/>
                    <a:pt x="2194" y="1047"/>
                    <a:pt x="2174" y="991"/>
                  </a:cubicBezTo>
                  <a:cubicBezTo>
                    <a:pt x="2170" y="975"/>
                    <a:pt x="2162" y="959"/>
                    <a:pt x="2158" y="947"/>
                  </a:cubicBezTo>
                  <a:cubicBezTo>
                    <a:pt x="2142" y="907"/>
                    <a:pt x="2126" y="867"/>
                    <a:pt x="2106" y="831"/>
                  </a:cubicBezTo>
                  <a:cubicBezTo>
                    <a:pt x="2098" y="815"/>
                    <a:pt x="2094" y="803"/>
                    <a:pt x="2086" y="787"/>
                  </a:cubicBezTo>
                  <a:cubicBezTo>
                    <a:pt x="2062" y="743"/>
                    <a:pt x="2042" y="699"/>
                    <a:pt x="2014" y="659"/>
                  </a:cubicBezTo>
                  <a:lnTo>
                    <a:pt x="2010" y="643"/>
                  </a:lnTo>
                  <a:cubicBezTo>
                    <a:pt x="1978" y="595"/>
                    <a:pt x="1950" y="552"/>
                    <a:pt x="1914" y="508"/>
                  </a:cubicBezTo>
                  <a:cubicBezTo>
                    <a:pt x="1914" y="504"/>
                    <a:pt x="1910" y="500"/>
                    <a:pt x="1906" y="500"/>
                  </a:cubicBezTo>
                  <a:cubicBezTo>
                    <a:pt x="1878" y="460"/>
                    <a:pt x="1847" y="420"/>
                    <a:pt x="1811" y="384"/>
                  </a:cubicBezTo>
                  <a:lnTo>
                    <a:pt x="1799" y="372"/>
                  </a:lnTo>
                  <a:cubicBezTo>
                    <a:pt x="1695" y="260"/>
                    <a:pt x="1571" y="168"/>
                    <a:pt x="1435" y="96"/>
                  </a:cubicBezTo>
                  <a:cubicBezTo>
                    <a:pt x="1403" y="84"/>
                    <a:pt x="1371" y="68"/>
                    <a:pt x="1335" y="56"/>
                  </a:cubicBezTo>
                  <a:cubicBezTo>
                    <a:pt x="1319" y="48"/>
                    <a:pt x="1299" y="40"/>
                    <a:pt x="1279" y="36"/>
                  </a:cubicBezTo>
                  <a:cubicBezTo>
                    <a:pt x="1271" y="32"/>
                    <a:pt x="1259" y="32"/>
                    <a:pt x="1247" y="28"/>
                  </a:cubicBezTo>
                  <a:cubicBezTo>
                    <a:pt x="1227" y="20"/>
                    <a:pt x="1203" y="16"/>
                    <a:pt x="1179" y="12"/>
                  </a:cubicBezTo>
                  <a:lnTo>
                    <a:pt x="1155" y="8"/>
                  </a:lnTo>
                  <a:cubicBezTo>
                    <a:pt x="1123" y="4"/>
                    <a:pt x="1091" y="0"/>
                    <a:pt x="1064" y="0"/>
                  </a:cubicBezTo>
                  <a:close/>
                </a:path>
              </a:pathLst>
            </a:custGeom>
            <a:solidFill>
              <a:srgbClr val="856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2129414" y="3725104"/>
              <a:ext cx="85416" cy="236901"/>
            </a:xfrm>
            <a:custGeom>
              <a:rect b="b" l="l" r="r" t="t"/>
              <a:pathLst>
                <a:path extrusionOk="0" h="1947" w="702">
                  <a:moveTo>
                    <a:pt x="34" y="0"/>
                  </a:moveTo>
                  <a:cubicBezTo>
                    <a:pt x="21" y="0"/>
                    <a:pt x="0" y="14"/>
                    <a:pt x="14" y="21"/>
                  </a:cubicBezTo>
                  <a:cubicBezTo>
                    <a:pt x="146" y="97"/>
                    <a:pt x="206" y="173"/>
                    <a:pt x="214" y="344"/>
                  </a:cubicBezTo>
                  <a:cubicBezTo>
                    <a:pt x="218" y="408"/>
                    <a:pt x="186" y="468"/>
                    <a:pt x="198" y="536"/>
                  </a:cubicBezTo>
                  <a:cubicBezTo>
                    <a:pt x="226" y="684"/>
                    <a:pt x="322" y="680"/>
                    <a:pt x="414" y="768"/>
                  </a:cubicBezTo>
                  <a:cubicBezTo>
                    <a:pt x="602" y="956"/>
                    <a:pt x="382" y="1107"/>
                    <a:pt x="418" y="1307"/>
                  </a:cubicBezTo>
                  <a:cubicBezTo>
                    <a:pt x="430" y="1355"/>
                    <a:pt x="450" y="1399"/>
                    <a:pt x="482" y="1435"/>
                  </a:cubicBezTo>
                  <a:cubicBezTo>
                    <a:pt x="582" y="1587"/>
                    <a:pt x="630" y="1751"/>
                    <a:pt x="530" y="1918"/>
                  </a:cubicBezTo>
                  <a:cubicBezTo>
                    <a:pt x="518" y="1937"/>
                    <a:pt x="529" y="1947"/>
                    <a:pt x="543" y="1947"/>
                  </a:cubicBezTo>
                  <a:cubicBezTo>
                    <a:pt x="552" y="1947"/>
                    <a:pt x="563" y="1942"/>
                    <a:pt x="570" y="1934"/>
                  </a:cubicBezTo>
                  <a:cubicBezTo>
                    <a:pt x="665" y="1842"/>
                    <a:pt x="701" y="1703"/>
                    <a:pt x="665" y="1575"/>
                  </a:cubicBezTo>
                  <a:cubicBezTo>
                    <a:pt x="622" y="1439"/>
                    <a:pt x="486" y="1327"/>
                    <a:pt x="490" y="1175"/>
                  </a:cubicBezTo>
                  <a:cubicBezTo>
                    <a:pt x="494" y="1071"/>
                    <a:pt x="602" y="1008"/>
                    <a:pt x="590" y="896"/>
                  </a:cubicBezTo>
                  <a:cubicBezTo>
                    <a:pt x="578" y="804"/>
                    <a:pt x="506" y="748"/>
                    <a:pt x="442" y="696"/>
                  </a:cubicBezTo>
                  <a:cubicBezTo>
                    <a:pt x="306" y="588"/>
                    <a:pt x="274" y="584"/>
                    <a:pt x="270" y="372"/>
                  </a:cubicBezTo>
                  <a:cubicBezTo>
                    <a:pt x="262" y="177"/>
                    <a:pt x="250" y="65"/>
                    <a:pt x="38" y="1"/>
                  </a:cubicBezTo>
                  <a:cubicBezTo>
                    <a:pt x="37" y="0"/>
                    <a:pt x="35" y="0"/>
                    <a:pt x="34" y="0"/>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2088531" y="3728024"/>
              <a:ext cx="108291" cy="257343"/>
            </a:xfrm>
            <a:custGeom>
              <a:rect b="b" l="l" r="r" t="t"/>
              <a:pathLst>
                <a:path extrusionOk="0" h="2115" w="890">
                  <a:moveTo>
                    <a:pt x="33" y="0"/>
                  </a:moveTo>
                  <a:cubicBezTo>
                    <a:pt x="20" y="0"/>
                    <a:pt x="1" y="10"/>
                    <a:pt x="15" y="21"/>
                  </a:cubicBezTo>
                  <a:lnTo>
                    <a:pt x="15" y="25"/>
                  </a:lnTo>
                  <a:cubicBezTo>
                    <a:pt x="254" y="221"/>
                    <a:pt x="151" y="304"/>
                    <a:pt x="159" y="556"/>
                  </a:cubicBezTo>
                  <a:cubicBezTo>
                    <a:pt x="163" y="668"/>
                    <a:pt x="218" y="752"/>
                    <a:pt x="290" y="832"/>
                  </a:cubicBezTo>
                  <a:cubicBezTo>
                    <a:pt x="342" y="868"/>
                    <a:pt x="386" y="912"/>
                    <a:pt x="426" y="964"/>
                  </a:cubicBezTo>
                  <a:cubicBezTo>
                    <a:pt x="470" y="1063"/>
                    <a:pt x="470" y="1179"/>
                    <a:pt x="426" y="1279"/>
                  </a:cubicBezTo>
                  <a:cubicBezTo>
                    <a:pt x="414" y="1327"/>
                    <a:pt x="406" y="1379"/>
                    <a:pt x="410" y="1427"/>
                  </a:cubicBezTo>
                  <a:cubicBezTo>
                    <a:pt x="438" y="1667"/>
                    <a:pt x="890" y="1759"/>
                    <a:pt x="550" y="2074"/>
                  </a:cubicBezTo>
                  <a:cubicBezTo>
                    <a:pt x="530" y="2087"/>
                    <a:pt x="532" y="2114"/>
                    <a:pt x="551" y="2114"/>
                  </a:cubicBezTo>
                  <a:cubicBezTo>
                    <a:pt x="556" y="2114"/>
                    <a:pt x="560" y="2113"/>
                    <a:pt x="566" y="2110"/>
                  </a:cubicBezTo>
                  <a:cubicBezTo>
                    <a:pt x="678" y="2058"/>
                    <a:pt x="742" y="1942"/>
                    <a:pt x="726" y="1822"/>
                  </a:cubicBezTo>
                  <a:cubicBezTo>
                    <a:pt x="714" y="1703"/>
                    <a:pt x="650" y="1659"/>
                    <a:pt x="586" y="1571"/>
                  </a:cubicBezTo>
                  <a:cubicBezTo>
                    <a:pt x="414" y="1347"/>
                    <a:pt x="550" y="1271"/>
                    <a:pt x="530" y="1063"/>
                  </a:cubicBezTo>
                  <a:cubicBezTo>
                    <a:pt x="518" y="972"/>
                    <a:pt x="474" y="888"/>
                    <a:pt x="406" y="828"/>
                  </a:cubicBezTo>
                  <a:cubicBezTo>
                    <a:pt x="262" y="680"/>
                    <a:pt x="214" y="620"/>
                    <a:pt x="238" y="392"/>
                  </a:cubicBezTo>
                  <a:cubicBezTo>
                    <a:pt x="258" y="209"/>
                    <a:pt x="222" y="93"/>
                    <a:pt x="39" y="1"/>
                  </a:cubicBezTo>
                  <a:cubicBezTo>
                    <a:pt x="37" y="0"/>
                    <a:pt x="35" y="0"/>
                    <a:pt x="33" y="0"/>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2053367" y="3787158"/>
              <a:ext cx="74587" cy="164505"/>
            </a:xfrm>
            <a:custGeom>
              <a:rect b="b" l="l" r="r" t="t"/>
              <a:pathLst>
                <a:path extrusionOk="0" h="1352" w="613">
                  <a:moveTo>
                    <a:pt x="82" y="1"/>
                  </a:moveTo>
                  <a:cubicBezTo>
                    <a:pt x="76" y="1"/>
                    <a:pt x="71" y="4"/>
                    <a:pt x="68" y="10"/>
                  </a:cubicBezTo>
                  <a:cubicBezTo>
                    <a:pt x="60" y="14"/>
                    <a:pt x="52" y="26"/>
                    <a:pt x="48" y="34"/>
                  </a:cubicBezTo>
                  <a:cubicBezTo>
                    <a:pt x="0" y="146"/>
                    <a:pt x="12" y="274"/>
                    <a:pt x="84" y="370"/>
                  </a:cubicBezTo>
                  <a:cubicBezTo>
                    <a:pt x="148" y="446"/>
                    <a:pt x="240" y="478"/>
                    <a:pt x="300" y="553"/>
                  </a:cubicBezTo>
                  <a:cubicBezTo>
                    <a:pt x="364" y="625"/>
                    <a:pt x="364" y="709"/>
                    <a:pt x="344" y="805"/>
                  </a:cubicBezTo>
                  <a:cubicBezTo>
                    <a:pt x="328" y="913"/>
                    <a:pt x="244" y="981"/>
                    <a:pt x="280" y="1101"/>
                  </a:cubicBezTo>
                  <a:cubicBezTo>
                    <a:pt x="316" y="1221"/>
                    <a:pt x="456" y="1289"/>
                    <a:pt x="555" y="1348"/>
                  </a:cubicBezTo>
                  <a:cubicBezTo>
                    <a:pt x="558" y="1350"/>
                    <a:pt x="561" y="1351"/>
                    <a:pt x="564" y="1351"/>
                  </a:cubicBezTo>
                  <a:cubicBezTo>
                    <a:pt x="583" y="1351"/>
                    <a:pt x="612" y="1325"/>
                    <a:pt x="595" y="1309"/>
                  </a:cubicBezTo>
                  <a:cubicBezTo>
                    <a:pt x="539" y="1245"/>
                    <a:pt x="456" y="1205"/>
                    <a:pt x="396" y="1141"/>
                  </a:cubicBezTo>
                  <a:cubicBezTo>
                    <a:pt x="324" y="1061"/>
                    <a:pt x="356" y="957"/>
                    <a:pt x="388" y="869"/>
                  </a:cubicBezTo>
                  <a:cubicBezTo>
                    <a:pt x="420" y="777"/>
                    <a:pt x="460" y="681"/>
                    <a:pt x="420" y="585"/>
                  </a:cubicBezTo>
                  <a:cubicBezTo>
                    <a:pt x="384" y="494"/>
                    <a:pt x="308" y="462"/>
                    <a:pt x="244" y="402"/>
                  </a:cubicBezTo>
                  <a:cubicBezTo>
                    <a:pt x="192" y="354"/>
                    <a:pt x="148" y="302"/>
                    <a:pt x="116" y="238"/>
                  </a:cubicBezTo>
                  <a:cubicBezTo>
                    <a:pt x="104" y="206"/>
                    <a:pt x="96" y="166"/>
                    <a:pt x="100" y="130"/>
                  </a:cubicBezTo>
                  <a:cubicBezTo>
                    <a:pt x="100" y="98"/>
                    <a:pt x="120" y="54"/>
                    <a:pt x="112" y="22"/>
                  </a:cubicBezTo>
                  <a:cubicBezTo>
                    <a:pt x="108" y="10"/>
                    <a:pt x="100" y="2"/>
                    <a:pt x="88" y="2"/>
                  </a:cubicBezTo>
                  <a:cubicBezTo>
                    <a:pt x="86" y="1"/>
                    <a:pt x="84" y="1"/>
                    <a:pt x="82" y="1"/>
                  </a:cubicBezTo>
                  <a:close/>
                </a:path>
              </a:pathLst>
            </a:custGeom>
            <a:solidFill>
              <a:srgbClr val="7A5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2217628" y="3867585"/>
              <a:ext cx="351519" cy="254787"/>
            </a:xfrm>
            <a:custGeom>
              <a:rect b="b" l="l" r="r" t="t"/>
              <a:pathLst>
                <a:path extrusionOk="0" h="2094" w="2889">
                  <a:moveTo>
                    <a:pt x="1443" y="0"/>
                  </a:moveTo>
                  <a:cubicBezTo>
                    <a:pt x="648" y="0"/>
                    <a:pt x="0" y="468"/>
                    <a:pt x="0" y="1047"/>
                  </a:cubicBezTo>
                  <a:cubicBezTo>
                    <a:pt x="0" y="1622"/>
                    <a:pt x="648" y="2094"/>
                    <a:pt x="1443" y="2094"/>
                  </a:cubicBezTo>
                  <a:cubicBezTo>
                    <a:pt x="2242" y="2094"/>
                    <a:pt x="2889" y="1622"/>
                    <a:pt x="2889" y="1047"/>
                  </a:cubicBezTo>
                  <a:cubicBezTo>
                    <a:pt x="2889" y="468"/>
                    <a:pt x="2242" y="0"/>
                    <a:pt x="1443" y="0"/>
                  </a:cubicBezTo>
                  <a:close/>
                </a:path>
              </a:pathLst>
            </a:custGeom>
            <a:solidFill>
              <a:srgbClr val="7B58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2280290" y="3922460"/>
              <a:ext cx="226194" cy="144550"/>
            </a:xfrm>
            <a:custGeom>
              <a:rect b="b" l="l" r="r" t="t"/>
              <a:pathLst>
                <a:path extrusionOk="0" h="1188" w="1859">
                  <a:moveTo>
                    <a:pt x="928" y="1"/>
                  </a:moveTo>
                  <a:cubicBezTo>
                    <a:pt x="888" y="1"/>
                    <a:pt x="852" y="1"/>
                    <a:pt x="812" y="5"/>
                  </a:cubicBezTo>
                  <a:lnTo>
                    <a:pt x="780" y="9"/>
                  </a:lnTo>
                  <a:cubicBezTo>
                    <a:pt x="752" y="13"/>
                    <a:pt x="724" y="17"/>
                    <a:pt x="696" y="21"/>
                  </a:cubicBezTo>
                  <a:lnTo>
                    <a:pt x="668" y="25"/>
                  </a:lnTo>
                  <a:cubicBezTo>
                    <a:pt x="632" y="33"/>
                    <a:pt x="596" y="41"/>
                    <a:pt x="560" y="49"/>
                  </a:cubicBezTo>
                  <a:lnTo>
                    <a:pt x="548" y="53"/>
                  </a:lnTo>
                  <a:cubicBezTo>
                    <a:pt x="520" y="61"/>
                    <a:pt x="488" y="73"/>
                    <a:pt x="460" y="81"/>
                  </a:cubicBezTo>
                  <a:lnTo>
                    <a:pt x="436" y="93"/>
                  </a:lnTo>
                  <a:cubicBezTo>
                    <a:pt x="408" y="101"/>
                    <a:pt x="384" y="113"/>
                    <a:pt x="360" y="125"/>
                  </a:cubicBezTo>
                  <a:lnTo>
                    <a:pt x="344" y="133"/>
                  </a:lnTo>
                  <a:cubicBezTo>
                    <a:pt x="316" y="145"/>
                    <a:pt x="288" y="165"/>
                    <a:pt x="264" y="181"/>
                  </a:cubicBezTo>
                  <a:lnTo>
                    <a:pt x="248" y="189"/>
                  </a:lnTo>
                  <a:cubicBezTo>
                    <a:pt x="228" y="205"/>
                    <a:pt x="208" y="220"/>
                    <a:pt x="188" y="236"/>
                  </a:cubicBezTo>
                  <a:lnTo>
                    <a:pt x="173" y="248"/>
                  </a:lnTo>
                  <a:cubicBezTo>
                    <a:pt x="153" y="268"/>
                    <a:pt x="133" y="288"/>
                    <a:pt x="113" y="308"/>
                  </a:cubicBezTo>
                  <a:cubicBezTo>
                    <a:pt x="41" y="388"/>
                    <a:pt x="1" y="488"/>
                    <a:pt x="1" y="596"/>
                  </a:cubicBezTo>
                  <a:cubicBezTo>
                    <a:pt x="1" y="924"/>
                    <a:pt x="416" y="1187"/>
                    <a:pt x="928" y="1187"/>
                  </a:cubicBezTo>
                  <a:cubicBezTo>
                    <a:pt x="1443" y="1187"/>
                    <a:pt x="1858" y="924"/>
                    <a:pt x="1858" y="596"/>
                  </a:cubicBezTo>
                  <a:cubicBezTo>
                    <a:pt x="1850" y="460"/>
                    <a:pt x="1786" y="332"/>
                    <a:pt x="1683" y="248"/>
                  </a:cubicBezTo>
                  <a:lnTo>
                    <a:pt x="1667" y="236"/>
                  </a:lnTo>
                  <a:cubicBezTo>
                    <a:pt x="1651" y="220"/>
                    <a:pt x="1631" y="205"/>
                    <a:pt x="1607" y="189"/>
                  </a:cubicBezTo>
                  <a:lnTo>
                    <a:pt x="1595" y="181"/>
                  </a:lnTo>
                  <a:cubicBezTo>
                    <a:pt x="1567" y="165"/>
                    <a:pt x="1539" y="149"/>
                    <a:pt x="1511" y="133"/>
                  </a:cubicBezTo>
                  <a:lnTo>
                    <a:pt x="1499" y="125"/>
                  </a:lnTo>
                  <a:cubicBezTo>
                    <a:pt x="1475" y="113"/>
                    <a:pt x="1447" y="101"/>
                    <a:pt x="1423" y="89"/>
                  </a:cubicBezTo>
                  <a:lnTo>
                    <a:pt x="1395" y="81"/>
                  </a:lnTo>
                  <a:cubicBezTo>
                    <a:pt x="1367" y="69"/>
                    <a:pt x="1339" y="61"/>
                    <a:pt x="1311" y="53"/>
                  </a:cubicBezTo>
                  <a:lnTo>
                    <a:pt x="1295" y="49"/>
                  </a:lnTo>
                  <a:cubicBezTo>
                    <a:pt x="1263" y="41"/>
                    <a:pt x="1227" y="33"/>
                    <a:pt x="1191" y="25"/>
                  </a:cubicBezTo>
                  <a:lnTo>
                    <a:pt x="1163" y="21"/>
                  </a:lnTo>
                  <a:cubicBezTo>
                    <a:pt x="1135" y="17"/>
                    <a:pt x="1107" y="13"/>
                    <a:pt x="1075" y="9"/>
                  </a:cubicBezTo>
                  <a:lnTo>
                    <a:pt x="1043" y="5"/>
                  </a:lnTo>
                  <a:cubicBezTo>
                    <a:pt x="1007" y="1"/>
                    <a:pt x="967" y="1"/>
                    <a:pt x="928"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45" name="Shape 8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t of Content">
  <p:cSld name="CUSTOM">
    <p:spTree>
      <p:nvGrpSpPr>
        <p:cNvPr id="846" name="Shape 846"/>
        <p:cNvGrpSpPr/>
        <p:nvPr/>
      </p:nvGrpSpPr>
      <p:grpSpPr>
        <a:xfrm>
          <a:off x="0" y="0"/>
          <a:ext cx="0" cy="0"/>
          <a:chOff x="0" y="0"/>
          <a:chExt cx="0" cy="0"/>
        </a:xfrm>
      </p:grpSpPr>
      <p:sp>
        <p:nvSpPr>
          <p:cNvPr id="847" name="Google Shape;847;p13"/>
          <p:cNvSpPr txBox="1"/>
          <p:nvPr>
            <p:ph hasCustomPrompt="1" type="title"/>
          </p:nvPr>
        </p:nvSpPr>
        <p:spPr>
          <a:xfrm flipH="1">
            <a:off x="4200927" y="584925"/>
            <a:ext cx="988200" cy="40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3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848" name="Google Shape;848;p13"/>
          <p:cNvSpPr txBox="1"/>
          <p:nvPr>
            <p:ph idx="1" type="subTitle"/>
          </p:nvPr>
        </p:nvSpPr>
        <p:spPr>
          <a:xfrm>
            <a:off x="4200937" y="1493225"/>
            <a:ext cx="2130600" cy="81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849" name="Google Shape;849;p13"/>
          <p:cNvSpPr txBox="1"/>
          <p:nvPr>
            <p:ph idx="2" type="subTitle"/>
          </p:nvPr>
        </p:nvSpPr>
        <p:spPr>
          <a:xfrm>
            <a:off x="4200924" y="1149550"/>
            <a:ext cx="2220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850" name="Google Shape;850;p13"/>
          <p:cNvSpPr txBox="1"/>
          <p:nvPr>
            <p:ph hasCustomPrompt="1" idx="3" type="title"/>
          </p:nvPr>
        </p:nvSpPr>
        <p:spPr>
          <a:xfrm flipH="1">
            <a:off x="6425650" y="584925"/>
            <a:ext cx="986400" cy="40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3000"/>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r>
              <a:t>xx%</a:t>
            </a:r>
          </a:p>
        </p:txBody>
      </p:sp>
      <p:sp>
        <p:nvSpPr>
          <p:cNvPr id="851" name="Google Shape;851;p13"/>
          <p:cNvSpPr txBox="1"/>
          <p:nvPr>
            <p:ph idx="4" type="subTitle"/>
          </p:nvPr>
        </p:nvSpPr>
        <p:spPr>
          <a:xfrm>
            <a:off x="6425428" y="1493225"/>
            <a:ext cx="2127000" cy="81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2" name="Google Shape;852;p13"/>
          <p:cNvSpPr txBox="1"/>
          <p:nvPr>
            <p:ph idx="5" type="subTitle"/>
          </p:nvPr>
        </p:nvSpPr>
        <p:spPr>
          <a:xfrm>
            <a:off x="6425661" y="1149550"/>
            <a:ext cx="2216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p:txBody>
      </p:sp>
      <p:sp>
        <p:nvSpPr>
          <p:cNvPr id="853" name="Google Shape;853;p13"/>
          <p:cNvSpPr txBox="1"/>
          <p:nvPr>
            <p:ph hasCustomPrompt="1" idx="6" type="title"/>
          </p:nvPr>
        </p:nvSpPr>
        <p:spPr>
          <a:xfrm flipH="1">
            <a:off x="4200927" y="2690300"/>
            <a:ext cx="988200" cy="40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3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854" name="Google Shape;854;p13"/>
          <p:cNvSpPr txBox="1"/>
          <p:nvPr>
            <p:ph idx="7" type="subTitle"/>
          </p:nvPr>
        </p:nvSpPr>
        <p:spPr>
          <a:xfrm>
            <a:off x="4200937" y="3590100"/>
            <a:ext cx="2130600" cy="81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855" name="Google Shape;855;p13"/>
          <p:cNvSpPr txBox="1"/>
          <p:nvPr>
            <p:ph idx="8" type="subTitle"/>
          </p:nvPr>
        </p:nvSpPr>
        <p:spPr>
          <a:xfrm>
            <a:off x="4200924" y="3244624"/>
            <a:ext cx="2220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856" name="Google Shape;856;p13"/>
          <p:cNvSpPr txBox="1"/>
          <p:nvPr>
            <p:ph hasCustomPrompt="1" idx="9" type="title"/>
          </p:nvPr>
        </p:nvSpPr>
        <p:spPr>
          <a:xfrm flipH="1">
            <a:off x="6425650" y="2690301"/>
            <a:ext cx="986400" cy="404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3000"/>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r>
              <a:t>xx%</a:t>
            </a:r>
          </a:p>
        </p:txBody>
      </p:sp>
      <p:sp>
        <p:nvSpPr>
          <p:cNvPr id="857" name="Google Shape;857;p13"/>
          <p:cNvSpPr txBox="1"/>
          <p:nvPr>
            <p:ph idx="13" type="subTitle"/>
          </p:nvPr>
        </p:nvSpPr>
        <p:spPr>
          <a:xfrm>
            <a:off x="6425428" y="3590102"/>
            <a:ext cx="2127000" cy="81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8" name="Google Shape;858;p13"/>
          <p:cNvSpPr txBox="1"/>
          <p:nvPr>
            <p:ph idx="14" type="subTitle"/>
          </p:nvPr>
        </p:nvSpPr>
        <p:spPr>
          <a:xfrm>
            <a:off x="6425661" y="3244625"/>
            <a:ext cx="2216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p:txBody>
      </p:sp>
      <p:sp>
        <p:nvSpPr>
          <p:cNvPr id="859" name="Google Shape;859;p13"/>
          <p:cNvSpPr txBox="1"/>
          <p:nvPr>
            <p:ph idx="15" type="title"/>
          </p:nvPr>
        </p:nvSpPr>
        <p:spPr>
          <a:xfrm>
            <a:off x="1258875" y="345500"/>
            <a:ext cx="2286000" cy="13593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860" name="Shape 860"/>
        <p:cNvGrpSpPr/>
        <p:nvPr/>
      </p:nvGrpSpPr>
      <p:grpSpPr>
        <a:xfrm>
          <a:off x="0" y="0"/>
          <a:ext cx="0" cy="0"/>
          <a:chOff x="0" y="0"/>
          <a:chExt cx="0" cy="0"/>
        </a:xfrm>
      </p:grpSpPr>
      <p:sp>
        <p:nvSpPr>
          <p:cNvPr id="861" name="Google Shape;861;p14"/>
          <p:cNvSpPr txBox="1"/>
          <p:nvPr>
            <p:ph type="title"/>
          </p:nvPr>
        </p:nvSpPr>
        <p:spPr>
          <a:xfrm>
            <a:off x="4572000" y="3104650"/>
            <a:ext cx="3652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2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2" name="Google Shape;862;p14"/>
          <p:cNvSpPr txBox="1"/>
          <p:nvPr>
            <p:ph idx="1" type="subTitle"/>
          </p:nvPr>
        </p:nvSpPr>
        <p:spPr>
          <a:xfrm>
            <a:off x="4572000" y="1587450"/>
            <a:ext cx="3652500" cy="15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863" name="Google Shape;863;p14"/>
          <p:cNvGrpSpPr/>
          <p:nvPr/>
        </p:nvGrpSpPr>
        <p:grpSpPr>
          <a:xfrm>
            <a:off x="-890135" y="-2332623"/>
            <a:ext cx="1350786" cy="6933547"/>
            <a:chOff x="-310035" y="-2332623"/>
            <a:chExt cx="1350786" cy="6933547"/>
          </a:xfrm>
        </p:grpSpPr>
        <p:sp>
          <p:nvSpPr>
            <p:cNvPr id="864" name="Google Shape;864;p14"/>
            <p:cNvSpPr/>
            <p:nvPr/>
          </p:nvSpPr>
          <p:spPr>
            <a:xfrm flipH="1">
              <a:off x="-199757" y="-2332623"/>
              <a:ext cx="1130234" cy="6933413"/>
            </a:xfrm>
            <a:custGeom>
              <a:rect b="b" l="l" r="r" t="t"/>
              <a:pathLst>
                <a:path extrusionOk="0" h="52501" w="8558">
                  <a:moveTo>
                    <a:pt x="1" y="0"/>
                  </a:moveTo>
                  <a:lnTo>
                    <a:pt x="1" y="52501"/>
                  </a:lnTo>
                  <a:lnTo>
                    <a:pt x="8558" y="52501"/>
                  </a:lnTo>
                  <a:lnTo>
                    <a:pt x="8558"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flipH="1">
              <a:off x="641245" y="2375109"/>
              <a:ext cx="13735" cy="1647345"/>
            </a:xfrm>
            <a:custGeom>
              <a:rect b="b" l="l" r="r" t="t"/>
              <a:pathLst>
                <a:path extrusionOk="0" h="10700" w="104">
                  <a:moveTo>
                    <a:pt x="52" y="0"/>
                  </a:moveTo>
                  <a:cubicBezTo>
                    <a:pt x="26" y="0"/>
                    <a:pt x="0" y="17"/>
                    <a:pt x="0" y="51"/>
                  </a:cubicBezTo>
                  <a:lnTo>
                    <a:pt x="0" y="10645"/>
                  </a:lnTo>
                  <a:cubicBezTo>
                    <a:pt x="0" y="10681"/>
                    <a:pt x="26" y="10699"/>
                    <a:pt x="52" y="10699"/>
                  </a:cubicBezTo>
                  <a:cubicBezTo>
                    <a:pt x="78" y="10699"/>
                    <a:pt x="104" y="10681"/>
                    <a:pt x="104" y="10645"/>
                  </a:cubicBezTo>
                  <a:lnTo>
                    <a:pt x="104" y="51"/>
                  </a:lnTo>
                  <a:cubicBezTo>
                    <a:pt x="104" y="17"/>
                    <a:pt x="78" y="0"/>
                    <a:pt x="5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flipH="1">
              <a:off x="358363" y="2375109"/>
              <a:ext cx="13867" cy="1647345"/>
            </a:xfrm>
            <a:custGeom>
              <a:rect b="b" l="l" r="r" t="t"/>
              <a:pathLst>
                <a:path extrusionOk="0" h="10700" w="105">
                  <a:moveTo>
                    <a:pt x="52" y="0"/>
                  </a:moveTo>
                  <a:cubicBezTo>
                    <a:pt x="26" y="0"/>
                    <a:pt x="0" y="17"/>
                    <a:pt x="0" y="51"/>
                  </a:cubicBezTo>
                  <a:lnTo>
                    <a:pt x="0" y="10645"/>
                  </a:lnTo>
                  <a:cubicBezTo>
                    <a:pt x="0" y="10681"/>
                    <a:pt x="26" y="10699"/>
                    <a:pt x="52" y="10699"/>
                  </a:cubicBezTo>
                  <a:cubicBezTo>
                    <a:pt x="78" y="10699"/>
                    <a:pt x="104" y="10681"/>
                    <a:pt x="104" y="10645"/>
                  </a:cubicBezTo>
                  <a:lnTo>
                    <a:pt x="104" y="51"/>
                  </a:lnTo>
                  <a:cubicBezTo>
                    <a:pt x="104" y="17"/>
                    <a:pt x="78" y="0"/>
                    <a:pt x="5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flipH="1">
              <a:off x="75613" y="2375109"/>
              <a:ext cx="13867" cy="1647345"/>
            </a:xfrm>
            <a:custGeom>
              <a:rect b="b" l="l" r="r" t="t"/>
              <a:pathLst>
                <a:path extrusionOk="0" h="10700" w="105">
                  <a:moveTo>
                    <a:pt x="52" y="0"/>
                  </a:moveTo>
                  <a:cubicBezTo>
                    <a:pt x="26" y="0"/>
                    <a:pt x="1" y="17"/>
                    <a:pt x="1" y="51"/>
                  </a:cubicBezTo>
                  <a:lnTo>
                    <a:pt x="1" y="10645"/>
                  </a:lnTo>
                  <a:cubicBezTo>
                    <a:pt x="1" y="10681"/>
                    <a:pt x="26" y="10699"/>
                    <a:pt x="52" y="10699"/>
                  </a:cubicBezTo>
                  <a:cubicBezTo>
                    <a:pt x="78" y="10699"/>
                    <a:pt x="104" y="10681"/>
                    <a:pt x="104" y="10645"/>
                  </a:cubicBezTo>
                  <a:lnTo>
                    <a:pt x="104" y="51"/>
                  </a:lnTo>
                  <a:cubicBezTo>
                    <a:pt x="104" y="17"/>
                    <a:pt x="78" y="0"/>
                    <a:pt x="52" y="0"/>
                  </a:cubicBez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flipH="1">
              <a:off x="-310035" y="4162345"/>
              <a:ext cx="1350786" cy="438580"/>
            </a:xfrm>
            <a:custGeom>
              <a:rect b="b" l="l" r="r" t="t"/>
              <a:pathLst>
                <a:path extrusionOk="0" h="3321" w="10228">
                  <a:moveTo>
                    <a:pt x="836" y="1"/>
                  </a:moveTo>
                  <a:cubicBezTo>
                    <a:pt x="836" y="1"/>
                    <a:pt x="1" y="1195"/>
                    <a:pt x="1" y="3321"/>
                  </a:cubicBezTo>
                  <a:lnTo>
                    <a:pt x="10228" y="3321"/>
                  </a:lnTo>
                  <a:cubicBezTo>
                    <a:pt x="10228" y="1195"/>
                    <a:pt x="9393" y="1"/>
                    <a:pt x="9393" y="1"/>
                  </a:cubicBezTo>
                  <a:close/>
                </a:path>
              </a:pathLst>
            </a:custGeom>
            <a:solidFill>
              <a:srgbClr val="267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flipH="1">
              <a:off x="740697" y="4177401"/>
              <a:ext cx="100107" cy="400017"/>
            </a:xfrm>
            <a:custGeom>
              <a:rect b="b" l="l" r="r" t="t"/>
              <a:pathLst>
                <a:path extrusionOk="0" h="3029" w="758">
                  <a:moveTo>
                    <a:pt x="688" y="0"/>
                  </a:moveTo>
                  <a:cubicBezTo>
                    <a:pt x="670" y="0"/>
                    <a:pt x="653" y="9"/>
                    <a:pt x="644" y="31"/>
                  </a:cubicBezTo>
                  <a:cubicBezTo>
                    <a:pt x="644" y="35"/>
                    <a:pt x="1" y="1409"/>
                    <a:pt x="1" y="2975"/>
                  </a:cubicBezTo>
                  <a:cubicBezTo>
                    <a:pt x="1" y="3011"/>
                    <a:pt x="27" y="3029"/>
                    <a:pt x="53" y="3029"/>
                  </a:cubicBezTo>
                  <a:cubicBezTo>
                    <a:pt x="79" y="3029"/>
                    <a:pt x="105" y="3011"/>
                    <a:pt x="105" y="2975"/>
                  </a:cubicBezTo>
                  <a:cubicBezTo>
                    <a:pt x="105" y="2208"/>
                    <a:pt x="260" y="1481"/>
                    <a:pt x="420" y="949"/>
                  </a:cubicBezTo>
                  <a:cubicBezTo>
                    <a:pt x="500" y="682"/>
                    <a:pt x="580" y="462"/>
                    <a:pt x="640" y="310"/>
                  </a:cubicBezTo>
                  <a:cubicBezTo>
                    <a:pt x="668" y="234"/>
                    <a:pt x="692" y="174"/>
                    <a:pt x="712" y="135"/>
                  </a:cubicBezTo>
                  <a:lnTo>
                    <a:pt x="732" y="91"/>
                  </a:lnTo>
                  <a:cubicBezTo>
                    <a:pt x="736" y="83"/>
                    <a:pt x="736" y="75"/>
                    <a:pt x="736" y="75"/>
                  </a:cubicBezTo>
                  <a:cubicBezTo>
                    <a:pt x="757" y="35"/>
                    <a:pt x="722" y="0"/>
                    <a:pt x="688"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flipH="1">
              <a:off x="538374" y="4177797"/>
              <a:ext cx="57053" cy="399225"/>
            </a:xfrm>
            <a:custGeom>
              <a:rect b="b" l="l" r="r" t="t"/>
              <a:pathLst>
                <a:path extrusionOk="0" h="3023" w="432">
                  <a:moveTo>
                    <a:pt x="370" y="0"/>
                  </a:moveTo>
                  <a:cubicBezTo>
                    <a:pt x="349" y="0"/>
                    <a:pt x="328" y="12"/>
                    <a:pt x="320" y="40"/>
                  </a:cubicBezTo>
                  <a:lnTo>
                    <a:pt x="320" y="36"/>
                  </a:lnTo>
                  <a:cubicBezTo>
                    <a:pt x="320" y="40"/>
                    <a:pt x="0" y="1214"/>
                    <a:pt x="0" y="2972"/>
                  </a:cubicBezTo>
                  <a:cubicBezTo>
                    <a:pt x="0" y="3006"/>
                    <a:pt x="26" y="3023"/>
                    <a:pt x="52" y="3023"/>
                  </a:cubicBezTo>
                  <a:cubicBezTo>
                    <a:pt x="78" y="3023"/>
                    <a:pt x="104" y="3006"/>
                    <a:pt x="104" y="2972"/>
                  </a:cubicBezTo>
                  <a:cubicBezTo>
                    <a:pt x="104" y="2265"/>
                    <a:pt x="156" y="1562"/>
                    <a:pt x="264" y="863"/>
                  </a:cubicBezTo>
                  <a:cubicBezTo>
                    <a:pt x="304" y="607"/>
                    <a:pt x="344" y="407"/>
                    <a:pt x="372" y="271"/>
                  </a:cubicBezTo>
                  <a:cubicBezTo>
                    <a:pt x="388" y="203"/>
                    <a:pt x="400" y="152"/>
                    <a:pt x="408" y="116"/>
                  </a:cubicBezTo>
                  <a:lnTo>
                    <a:pt x="420" y="64"/>
                  </a:lnTo>
                  <a:cubicBezTo>
                    <a:pt x="432" y="26"/>
                    <a:pt x="401" y="0"/>
                    <a:pt x="370"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flipH="1">
              <a:off x="-110069" y="4177269"/>
              <a:ext cx="100107" cy="400149"/>
            </a:xfrm>
            <a:custGeom>
              <a:rect b="b" l="l" r="r" t="t"/>
              <a:pathLst>
                <a:path extrusionOk="0" h="3030" w="758">
                  <a:moveTo>
                    <a:pt x="69" y="0"/>
                  </a:moveTo>
                  <a:cubicBezTo>
                    <a:pt x="35" y="0"/>
                    <a:pt x="0" y="34"/>
                    <a:pt x="19" y="76"/>
                  </a:cubicBezTo>
                  <a:lnTo>
                    <a:pt x="27" y="92"/>
                  </a:lnTo>
                  <a:cubicBezTo>
                    <a:pt x="31" y="104"/>
                    <a:pt x="39" y="116"/>
                    <a:pt x="46" y="136"/>
                  </a:cubicBezTo>
                  <a:cubicBezTo>
                    <a:pt x="66" y="175"/>
                    <a:pt x="90" y="235"/>
                    <a:pt x="118" y="311"/>
                  </a:cubicBezTo>
                  <a:cubicBezTo>
                    <a:pt x="178" y="463"/>
                    <a:pt x="258" y="683"/>
                    <a:pt x="338" y="950"/>
                  </a:cubicBezTo>
                  <a:cubicBezTo>
                    <a:pt x="498" y="1482"/>
                    <a:pt x="654" y="2209"/>
                    <a:pt x="654" y="2976"/>
                  </a:cubicBezTo>
                  <a:cubicBezTo>
                    <a:pt x="654" y="3012"/>
                    <a:pt x="680" y="3030"/>
                    <a:pt x="706" y="3030"/>
                  </a:cubicBezTo>
                  <a:cubicBezTo>
                    <a:pt x="732" y="3030"/>
                    <a:pt x="758" y="3012"/>
                    <a:pt x="758" y="2976"/>
                  </a:cubicBezTo>
                  <a:cubicBezTo>
                    <a:pt x="758" y="1410"/>
                    <a:pt x="114" y="36"/>
                    <a:pt x="114" y="32"/>
                  </a:cubicBezTo>
                  <a:cubicBezTo>
                    <a:pt x="105" y="10"/>
                    <a:pt x="87" y="0"/>
                    <a:pt x="69"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flipH="1">
              <a:off x="135310" y="4177797"/>
              <a:ext cx="57185" cy="399225"/>
            </a:xfrm>
            <a:custGeom>
              <a:rect b="b" l="l" r="r" t="t"/>
              <a:pathLst>
                <a:path extrusionOk="0" h="3023" w="433">
                  <a:moveTo>
                    <a:pt x="62" y="0"/>
                  </a:moveTo>
                  <a:cubicBezTo>
                    <a:pt x="31" y="0"/>
                    <a:pt x="0" y="26"/>
                    <a:pt x="10" y="64"/>
                  </a:cubicBezTo>
                  <a:cubicBezTo>
                    <a:pt x="10" y="64"/>
                    <a:pt x="17" y="80"/>
                    <a:pt x="25" y="116"/>
                  </a:cubicBezTo>
                  <a:cubicBezTo>
                    <a:pt x="33" y="152"/>
                    <a:pt x="45" y="203"/>
                    <a:pt x="61" y="271"/>
                  </a:cubicBezTo>
                  <a:cubicBezTo>
                    <a:pt x="89" y="407"/>
                    <a:pt x="129" y="607"/>
                    <a:pt x="169" y="863"/>
                  </a:cubicBezTo>
                  <a:cubicBezTo>
                    <a:pt x="277" y="1562"/>
                    <a:pt x="329" y="2265"/>
                    <a:pt x="329" y="2972"/>
                  </a:cubicBezTo>
                  <a:cubicBezTo>
                    <a:pt x="329" y="3006"/>
                    <a:pt x="355" y="3023"/>
                    <a:pt x="381" y="3023"/>
                  </a:cubicBezTo>
                  <a:cubicBezTo>
                    <a:pt x="407" y="3023"/>
                    <a:pt x="433" y="3006"/>
                    <a:pt x="433" y="2972"/>
                  </a:cubicBezTo>
                  <a:cubicBezTo>
                    <a:pt x="433" y="1214"/>
                    <a:pt x="113" y="40"/>
                    <a:pt x="113" y="36"/>
                  </a:cubicBezTo>
                  <a:lnTo>
                    <a:pt x="109" y="40"/>
                  </a:lnTo>
                  <a:cubicBezTo>
                    <a:pt x="103" y="12"/>
                    <a:pt x="83" y="0"/>
                    <a:pt x="62"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flipH="1">
              <a:off x="358369" y="4177269"/>
              <a:ext cx="13867" cy="399753"/>
            </a:xfrm>
            <a:custGeom>
              <a:rect b="b" l="l" r="r" t="t"/>
              <a:pathLst>
                <a:path extrusionOk="0" h="3027" w="105">
                  <a:moveTo>
                    <a:pt x="52" y="1"/>
                  </a:moveTo>
                  <a:cubicBezTo>
                    <a:pt x="26" y="1"/>
                    <a:pt x="0" y="18"/>
                    <a:pt x="0" y="52"/>
                  </a:cubicBezTo>
                  <a:lnTo>
                    <a:pt x="0" y="2976"/>
                  </a:lnTo>
                  <a:cubicBezTo>
                    <a:pt x="0" y="3010"/>
                    <a:pt x="26" y="3027"/>
                    <a:pt x="52" y="3027"/>
                  </a:cubicBezTo>
                  <a:cubicBezTo>
                    <a:pt x="78" y="3027"/>
                    <a:pt x="104" y="3010"/>
                    <a:pt x="104" y="2976"/>
                  </a:cubicBezTo>
                  <a:lnTo>
                    <a:pt x="104" y="52"/>
                  </a:lnTo>
                  <a:cubicBezTo>
                    <a:pt x="104" y="18"/>
                    <a:pt x="78" y="1"/>
                    <a:pt x="52" y="1"/>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flipH="1">
              <a:off x="-310035" y="2161293"/>
              <a:ext cx="1350786" cy="213809"/>
            </a:xfrm>
            <a:custGeom>
              <a:rect b="b" l="l" r="r" t="t"/>
              <a:pathLst>
                <a:path extrusionOk="0" h="1619" w="10228">
                  <a:moveTo>
                    <a:pt x="169" y="0"/>
                  </a:moveTo>
                  <a:cubicBezTo>
                    <a:pt x="77" y="0"/>
                    <a:pt x="1" y="76"/>
                    <a:pt x="1" y="172"/>
                  </a:cubicBezTo>
                  <a:lnTo>
                    <a:pt x="1" y="1446"/>
                  </a:lnTo>
                  <a:cubicBezTo>
                    <a:pt x="1" y="1542"/>
                    <a:pt x="77" y="1618"/>
                    <a:pt x="169" y="1618"/>
                  </a:cubicBezTo>
                  <a:lnTo>
                    <a:pt x="10060" y="1618"/>
                  </a:lnTo>
                  <a:cubicBezTo>
                    <a:pt x="10152" y="1618"/>
                    <a:pt x="10228" y="1542"/>
                    <a:pt x="10228" y="1446"/>
                  </a:cubicBezTo>
                  <a:lnTo>
                    <a:pt x="10228" y="172"/>
                  </a:lnTo>
                  <a:cubicBezTo>
                    <a:pt x="10228" y="76"/>
                    <a:pt x="10152" y="0"/>
                    <a:pt x="10060" y="0"/>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flipH="1">
              <a:off x="-310035" y="3948664"/>
              <a:ext cx="1350786" cy="213809"/>
            </a:xfrm>
            <a:custGeom>
              <a:rect b="b" l="l" r="r" t="t"/>
              <a:pathLst>
                <a:path extrusionOk="0" h="1619" w="10228">
                  <a:moveTo>
                    <a:pt x="169" y="1"/>
                  </a:moveTo>
                  <a:cubicBezTo>
                    <a:pt x="77" y="1"/>
                    <a:pt x="1" y="77"/>
                    <a:pt x="1" y="173"/>
                  </a:cubicBezTo>
                  <a:lnTo>
                    <a:pt x="1" y="1447"/>
                  </a:lnTo>
                  <a:cubicBezTo>
                    <a:pt x="1" y="1543"/>
                    <a:pt x="77" y="1619"/>
                    <a:pt x="169" y="1619"/>
                  </a:cubicBezTo>
                  <a:lnTo>
                    <a:pt x="10060" y="1619"/>
                  </a:lnTo>
                  <a:cubicBezTo>
                    <a:pt x="10152" y="1619"/>
                    <a:pt x="10228" y="1543"/>
                    <a:pt x="10228" y="1447"/>
                  </a:cubicBezTo>
                  <a:lnTo>
                    <a:pt x="10228" y="173"/>
                  </a:lnTo>
                  <a:cubicBezTo>
                    <a:pt x="10228" y="77"/>
                    <a:pt x="10152" y="1"/>
                    <a:pt x="10060" y="1"/>
                  </a:cubicBez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14"/>
          <p:cNvGrpSpPr/>
          <p:nvPr/>
        </p:nvGrpSpPr>
        <p:grpSpPr>
          <a:xfrm>
            <a:off x="3072998" y="-661575"/>
            <a:ext cx="299663" cy="2758803"/>
            <a:chOff x="3072998" y="-661575"/>
            <a:chExt cx="299663" cy="2758803"/>
          </a:xfrm>
        </p:grpSpPr>
        <p:sp>
          <p:nvSpPr>
            <p:cNvPr id="877" name="Google Shape;877;p14"/>
            <p:cNvSpPr/>
            <p:nvPr/>
          </p:nvSpPr>
          <p:spPr>
            <a:xfrm flipH="1">
              <a:off x="3200167" y="1469749"/>
              <a:ext cx="45327" cy="30333"/>
            </a:xfrm>
            <a:custGeom>
              <a:rect b="b" l="l" r="r" t="t"/>
              <a:pathLst>
                <a:path extrusionOk="0" h="265" w="396">
                  <a:moveTo>
                    <a:pt x="40" y="1"/>
                  </a:moveTo>
                  <a:cubicBezTo>
                    <a:pt x="20" y="1"/>
                    <a:pt x="0" y="17"/>
                    <a:pt x="0" y="41"/>
                  </a:cubicBezTo>
                  <a:lnTo>
                    <a:pt x="0" y="265"/>
                  </a:lnTo>
                  <a:lnTo>
                    <a:pt x="396" y="265"/>
                  </a:lnTo>
                  <a:lnTo>
                    <a:pt x="396" y="41"/>
                  </a:lnTo>
                  <a:cubicBezTo>
                    <a:pt x="396" y="17"/>
                    <a:pt x="376" y="1"/>
                    <a:pt x="352" y="1"/>
                  </a:cubicBezTo>
                  <a:close/>
                </a:path>
              </a:pathLst>
            </a:custGeom>
            <a:solidFill>
              <a:srgbClr val="FCEE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flipH="1">
              <a:off x="3122904" y="1659069"/>
              <a:ext cx="199852" cy="311109"/>
            </a:xfrm>
            <a:custGeom>
              <a:rect b="b" l="l" r="r" t="t"/>
              <a:pathLst>
                <a:path extrusionOk="0" h="2718" w="1746">
                  <a:moveTo>
                    <a:pt x="0" y="1"/>
                  </a:moveTo>
                  <a:lnTo>
                    <a:pt x="0" y="2717"/>
                  </a:lnTo>
                  <a:lnTo>
                    <a:pt x="1746" y="2717"/>
                  </a:lnTo>
                  <a:lnTo>
                    <a:pt x="1746" y="1"/>
                  </a:lnTo>
                  <a:close/>
                </a:path>
              </a:pathLst>
            </a:custGeom>
            <a:solidFill>
              <a:srgbClr val="A866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flipH="1">
              <a:off x="3072998" y="1623471"/>
              <a:ext cx="299663" cy="70967"/>
            </a:xfrm>
            <a:custGeom>
              <a:rect b="b" l="l" r="r" t="t"/>
              <a:pathLst>
                <a:path extrusionOk="0" h="620" w="2618">
                  <a:moveTo>
                    <a:pt x="37" y="0"/>
                  </a:moveTo>
                  <a:cubicBezTo>
                    <a:pt x="17" y="0"/>
                    <a:pt x="1" y="16"/>
                    <a:pt x="1" y="36"/>
                  </a:cubicBezTo>
                  <a:lnTo>
                    <a:pt x="1" y="583"/>
                  </a:lnTo>
                  <a:cubicBezTo>
                    <a:pt x="1" y="603"/>
                    <a:pt x="17" y="619"/>
                    <a:pt x="37" y="619"/>
                  </a:cubicBezTo>
                  <a:lnTo>
                    <a:pt x="2581" y="619"/>
                  </a:lnTo>
                  <a:cubicBezTo>
                    <a:pt x="2601" y="619"/>
                    <a:pt x="2617" y="603"/>
                    <a:pt x="2617" y="583"/>
                  </a:cubicBezTo>
                  <a:lnTo>
                    <a:pt x="2617" y="36"/>
                  </a:lnTo>
                  <a:cubicBezTo>
                    <a:pt x="2617" y="16"/>
                    <a:pt x="2601" y="0"/>
                    <a:pt x="2581"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flipH="1">
              <a:off x="3072998" y="1934349"/>
              <a:ext cx="299663" cy="70967"/>
            </a:xfrm>
            <a:custGeom>
              <a:rect b="b" l="l" r="r" t="t"/>
              <a:pathLst>
                <a:path extrusionOk="0" h="620" w="2618">
                  <a:moveTo>
                    <a:pt x="37" y="1"/>
                  </a:moveTo>
                  <a:cubicBezTo>
                    <a:pt x="17" y="1"/>
                    <a:pt x="1" y="17"/>
                    <a:pt x="1" y="37"/>
                  </a:cubicBezTo>
                  <a:lnTo>
                    <a:pt x="1" y="584"/>
                  </a:lnTo>
                  <a:cubicBezTo>
                    <a:pt x="1" y="604"/>
                    <a:pt x="17" y="620"/>
                    <a:pt x="37" y="620"/>
                  </a:cubicBezTo>
                  <a:lnTo>
                    <a:pt x="2581" y="620"/>
                  </a:lnTo>
                  <a:cubicBezTo>
                    <a:pt x="2601" y="620"/>
                    <a:pt x="2617" y="604"/>
                    <a:pt x="2617" y="584"/>
                  </a:cubicBezTo>
                  <a:lnTo>
                    <a:pt x="2617" y="37"/>
                  </a:lnTo>
                  <a:cubicBezTo>
                    <a:pt x="2617" y="17"/>
                    <a:pt x="2601" y="1"/>
                    <a:pt x="258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flipH="1">
              <a:off x="3125193" y="2002912"/>
              <a:ext cx="195273" cy="70623"/>
            </a:xfrm>
            <a:custGeom>
              <a:rect b="b" l="l" r="r" t="t"/>
              <a:pathLst>
                <a:path extrusionOk="0" h="617" w="1706">
                  <a:moveTo>
                    <a:pt x="0" y="1"/>
                  </a:moveTo>
                  <a:lnTo>
                    <a:pt x="0" y="488"/>
                  </a:lnTo>
                  <a:cubicBezTo>
                    <a:pt x="0" y="560"/>
                    <a:pt x="56" y="616"/>
                    <a:pt x="128" y="616"/>
                  </a:cubicBezTo>
                  <a:lnTo>
                    <a:pt x="1578" y="616"/>
                  </a:lnTo>
                  <a:cubicBezTo>
                    <a:pt x="1650" y="616"/>
                    <a:pt x="1706" y="560"/>
                    <a:pt x="1706" y="488"/>
                  </a:cubicBezTo>
                  <a:lnTo>
                    <a:pt x="1706"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flipH="1">
              <a:off x="3205203" y="2073420"/>
              <a:ext cx="35254" cy="23808"/>
            </a:xfrm>
            <a:custGeom>
              <a:rect b="b" l="l" r="r" t="t"/>
              <a:pathLst>
                <a:path extrusionOk="0" h="208" w="308">
                  <a:moveTo>
                    <a:pt x="0" y="0"/>
                  </a:moveTo>
                  <a:lnTo>
                    <a:pt x="0" y="176"/>
                  </a:lnTo>
                  <a:cubicBezTo>
                    <a:pt x="0" y="192"/>
                    <a:pt x="16" y="208"/>
                    <a:pt x="32" y="208"/>
                  </a:cubicBezTo>
                  <a:lnTo>
                    <a:pt x="276" y="208"/>
                  </a:lnTo>
                  <a:cubicBezTo>
                    <a:pt x="292" y="208"/>
                    <a:pt x="308" y="192"/>
                    <a:pt x="308" y="176"/>
                  </a:cubicBezTo>
                  <a:lnTo>
                    <a:pt x="308"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flipH="1">
              <a:off x="3124736" y="1492641"/>
              <a:ext cx="195731" cy="148229"/>
            </a:xfrm>
            <a:custGeom>
              <a:rect b="b" l="l" r="r" t="t"/>
              <a:pathLst>
                <a:path extrusionOk="0" h="1295" w="1710">
                  <a:moveTo>
                    <a:pt x="747" y="1"/>
                  </a:moveTo>
                  <a:cubicBezTo>
                    <a:pt x="336" y="5"/>
                    <a:pt x="0" y="340"/>
                    <a:pt x="0" y="752"/>
                  </a:cubicBezTo>
                  <a:lnTo>
                    <a:pt x="0" y="1147"/>
                  </a:lnTo>
                  <a:cubicBezTo>
                    <a:pt x="277" y="1246"/>
                    <a:pt x="556" y="1294"/>
                    <a:pt x="837" y="1294"/>
                  </a:cubicBezTo>
                  <a:cubicBezTo>
                    <a:pt x="1125" y="1294"/>
                    <a:pt x="1415" y="1244"/>
                    <a:pt x="1710" y="1147"/>
                  </a:cubicBezTo>
                  <a:lnTo>
                    <a:pt x="1710" y="752"/>
                  </a:lnTo>
                  <a:cubicBezTo>
                    <a:pt x="1710" y="336"/>
                    <a:pt x="1374" y="1"/>
                    <a:pt x="959"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flipH="1">
              <a:off x="3308562" y="1683335"/>
              <a:ext cx="28387" cy="262119"/>
            </a:xfrm>
            <a:custGeom>
              <a:rect b="b" l="l" r="r" t="t"/>
              <a:pathLst>
                <a:path extrusionOk="0" h="2290" w="248">
                  <a:moveTo>
                    <a:pt x="0" y="1"/>
                  </a:moveTo>
                  <a:lnTo>
                    <a:pt x="0" y="2290"/>
                  </a:lnTo>
                  <a:lnTo>
                    <a:pt x="248" y="2290"/>
                  </a:lnTo>
                  <a:lnTo>
                    <a:pt x="248"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flipH="1">
              <a:off x="3208866" y="1683335"/>
              <a:ext cx="27929" cy="262119"/>
            </a:xfrm>
            <a:custGeom>
              <a:rect b="b" l="l" r="r" t="t"/>
              <a:pathLst>
                <a:path extrusionOk="0" h="2290" w="244">
                  <a:moveTo>
                    <a:pt x="0" y="1"/>
                  </a:moveTo>
                  <a:lnTo>
                    <a:pt x="0" y="2290"/>
                  </a:lnTo>
                  <a:lnTo>
                    <a:pt x="244" y="2290"/>
                  </a:lnTo>
                  <a:lnTo>
                    <a:pt x="244"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flipH="1">
              <a:off x="3108712" y="1683335"/>
              <a:ext cx="28387" cy="262119"/>
            </a:xfrm>
            <a:custGeom>
              <a:rect b="b" l="l" r="r" t="t"/>
              <a:pathLst>
                <a:path extrusionOk="0" h="2290" w="248">
                  <a:moveTo>
                    <a:pt x="0" y="1"/>
                  </a:moveTo>
                  <a:lnTo>
                    <a:pt x="0" y="2290"/>
                  </a:lnTo>
                  <a:lnTo>
                    <a:pt x="248" y="2290"/>
                  </a:lnTo>
                  <a:lnTo>
                    <a:pt x="248"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7" name="Google Shape;887;p14"/>
            <p:cNvCxnSpPr/>
            <p:nvPr/>
          </p:nvCxnSpPr>
          <p:spPr>
            <a:xfrm rot="10800000">
              <a:off x="3222825" y="-661575"/>
              <a:ext cx="0" cy="2174400"/>
            </a:xfrm>
            <a:prstGeom prst="straightConnector1">
              <a:avLst/>
            </a:prstGeom>
            <a:noFill/>
            <a:ln cap="flat" cmpd="sng" w="19050">
              <a:solidFill>
                <a:srgbClr val="FFDBC6"/>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
    <p:spTree>
      <p:nvGrpSpPr>
        <p:cNvPr id="888" name="Shape 888"/>
        <p:cNvGrpSpPr/>
        <p:nvPr/>
      </p:nvGrpSpPr>
      <p:grpSpPr>
        <a:xfrm>
          <a:off x="0" y="0"/>
          <a:ext cx="0" cy="0"/>
          <a:chOff x="0" y="0"/>
          <a:chExt cx="0" cy="0"/>
        </a:xfrm>
      </p:grpSpPr>
      <p:sp>
        <p:nvSpPr>
          <p:cNvPr id="889" name="Google Shape;889;p15"/>
          <p:cNvSpPr txBox="1"/>
          <p:nvPr>
            <p:ph type="title"/>
          </p:nvPr>
        </p:nvSpPr>
        <p:spPr>
          <a:xfrm>
            <a:off x="816975" y="1678125"/>
            <a:ext cx="3025800" cy="81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0" name="Google Shape;890;p15"/>
          <p:cNvSpPr txBox="1"/>
          <p:nvPr>
            <p:ph idx="1" type="subTitle"/>
          </p:nvPr>
        </p:nvSpPr>
        <p:spPr>
          <a:xfrm>
            <a:off x="981775" y="2570450"/>
            <a:ext cx="2696100" cy="9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1" name="Google Shape;891;p15"/>
          <p:cNvSpPr/>
          <p:nvPr/>
        </p:nvSpPr>
        <p:spPr>
          <a:xfrm>
            <a:off x="4723290" y="698660"/>
            <a:ext cx="1686271" cy="2301565"/>
          </a:xfrm>
          <a:custGeom>
            <a:rect b="b" l="l" r="r" t="t"/>
            <a:pathLst>
              <a:path extrusionOk="0" h="42351" w="31029">
                <a:moveTo>
                  <a:pt x="15512" y="0"/>
                </a:moveTo>
                <a:cubicBezTo>
                  <a:pt x="15512" y="0"/>
                  <a:pt x="15512" y="1674"/>
                  <a:pt x="8469" y="2182"/>
                </a:cubicBezTo>
                <a:cubicBezTo>
                  <a:pt x="2501" y="2605"/>
                  <a:pt x="1830" y="6404"/>
                  <a:pt x="2377" y="8985"/>
                </a:cubicBezTo>
                <a:cubicBezTo>
                  <a:pt x="2521" y="9620"/>
                  <a:pt x="2037" y="10227"/>
                  <a:pt x="1386" y="10231"/>
                </a:cubicBezTo>
                <a:cubicBezTo>
                  <a:pt x="619" y="10231"/>
                  <a:pt x="0" y="10850"/>
                  <a:pt x="0" y="11613"/>
                </a:cubicBezTo>
                <a:cubicBezTo>
                  <a:pt x="0" y="12377"/>
                  <a:pt x="619" y="12996"/>
                  <a:pt x="1386" y="12996"/>
                </a:cubicBezTo>
                <a:cubicBezTo>
                  <a:pt x="2057" y="12996"/>
                  <a:pt x="2601" y="13543"/>
                  <a:pt x="2601" y="14214"/>
                </a:cubicBezTo>
                <a:lnTo>
                  <a:pt x="2601" y="42350"/>
                </a:lnTo>
                <a:lnTo>
                  <a:pt x="28428" y="42350"/>
                </a:lnTo>
                <a:lnTo>
                  <a:pt x="28428" y="14214"/>
                </a:lnTo>
                <a:cubicBezTo>
                  <a:pt x="28428" y="13543"/>
                  <a:pt x="28971" y="12996"/>
                  <a:pt x="29642" y="12996"/>
                </a:cubicBezTo>
                <a:cubicBezTo>
                  <a:pt x="30409" y="12996"/>
                  <a:pt x="31028" y="12377"/>
                  <a:pt x="31028" y="11613"/>
                </a:cubicBezTo>
                <a:cubicBezTo>
                  <a:pt x="31028" y="10850"/>
                  <a:pt x="30409" y="10231"/>
                  <a:pt x="29646" y="10231"/>
                </a:cubicBezTo>
                <a:cubicBezTo>
                  <a:pt x="28991" y="10227"/>
                  <a:pt x="28508" y="9620"/>
                  <a:pt x="28651" y="8985"/>
                </a:cubicBezTo>
                <a:cubicBezTo>
                  <a:pt x="29203" y="6408"/>
                  <a:pt x="28531" y="2605"/>
                  <a:pt x="22559" y="2182"/>
                </a:cubicBezTo>
                <a:cubicBezTo>
                  <a:pt x="15512" y="1674"/>
                  <a:pt x="15512" y="0"/>
                  <a:pt x="15512" y="0"/>
                </a:cubicBez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a:off x="4723290" y="698660"/>
            <a:ext cx="1686054" cy="2239449"/>
          </a:xfrm>
          <a:custGeom>
            <a:rect b="b" l="l" r="r" t="t"/>
            <a:pathLst>
              <a:path extrusionOk="0" h="41208" w="31025">
                <a:moveTo>
                  <a:pt x="15512" y="0"/>
                </a:moveTo>
                <a:cubicBezTo>
                  <a:pt x="15512" y="0"/>
                  <a:pt x="15512" y="1674"/>
                  <a:pt x="8469" y="2182"/>
                </a:cubicBezTo>
                <a:cubicBezTo>
                  <a:pt x="2497" y="2605"/>
                  <a:pt x="1826" y="6408"/>
                  <a:pt x="2377" y="8985"/>
                </a:cubicBezTo>
                <a:cubicBezTo>
                  <a:pt x="2517" y="9620"/>
                  <a:pt x="2037" y="10227"/>
                  <a:pt x="1382" y="10231"/>
                </a:cubicBezTo>
                <a:cubicBezTo>
                  <a:pt x="619" y="10231"/>
                  <a:pt x="0" y="10850"/>
                  <a:pt x="0" y="11613"/>
                </a:cubicBezTo>
                <a:cubicBezTo>
                  <a:pt x="0" y="12377"/>
                  <a:pt x="619" y="12996"/>
                  <a:pt x="1382" y="12996"/>
                </a:cubicBezTo>
                <a:cubicBezTo>
                  <a:pt x="2053" y="12996"/>
                  <a:pt x="2601" y="13543"/>
                  <a:pt x="2601" y="14214"/>
                </a:cubicBezTo>
                <a:lnTo>
                  <a:pt x="2601" y="31740"/>
                </a:lnTo>
                <a:cubicBezTo>
                  <a:pt x="10638" y="37368"/>
                  <a:pt x="20382" y="40001"/>
                  <a:pt x="28428" y="41207"/>
                </a:cubicBezTo>
                <a:lnTo>
                  <a:pt x="28428" y="14214"/>
                </a:lnTo>
                <a:cubicBezTo>
                  <a:pt x="28428" y="13543"/>
                  <a:pt x="28971" y="12996"/>
                  <a:pt x="29642" y="12996"/>
                </a:cubicBezTo>
                <a:cubicBezTo>
                  <a:pt x="30405" y="12996"/>
                  <a:pt x="31024" y="12377"/>
                  <a:pt x="31024" y="11613"/>
                </a:cubicBezTo>
                <a:cubicBezTo>
                  <a:pt x="31024" y="10850"/>
                  <a:pt x="30405" y="10231"/>
                  <a:pt x="29642" y="10231"/>
                </a:cubicBezTo>
                <a:cubicBezTo>
                  <a:pt x="28991" y="10227"/>
                  <a:pt x="28508" y="9620"/>
                  <a:pt x="28651" y="8985"/>
                </a:cubicBezTo>
                <a:cubicBezTo>
                  <a:pt x="29199" y="6404"/>
                  <a:pt x="28531" y="2605"/>
                  <a:pt x="22559" y="2182"/>
                </a:cubicBezTo>
                <a:cubicBezTo>
                  <a:pt x="15512" y="1674"/>
                  <a:pt x="15512" y="0"/>
                  <a:pt x="15512" y="0"/>
                </a:cubicBezTo>
                <a:close/>
              </a:path>
            </a:pathLst>
          </a:custGeom>
          <a:solidFill>
            <a:srgbClr val="006196">
              <a:alpha val="21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a:off x="4272983" y="1282007"/>
            <a:ext cx="158742" cy="158742"/>
          </a:xfrm>
          <a:custGeom>
            <a:rect b="b" l="l" r="r" t="t"/>
            <a:pathLst>
              <a:path extrusionOk="0" h="2921" w="2921">
                <a:moveTo>
                  <a:pt x="1459" y="1"/>
                </a:moveTo>
                <a:cubicBezTo>
                  <a:pt x="656" y="1"/>
                  <a:pt x="1" y="652"/>
                  <a:pt x="1" y="1459"/>
                </a:cubicBezTo>
                <a:cubicBezTo>
                  <a:pt x="1" y="2266"/>
                  <a:pt x="656" y="2921"/>
                  <a:pt x="1459" y="2921"/>
                </a:cubicBezTo>
                <a:cubicBezTo>
                  <a:pt x="2266" y="2921"/>
                  <a:pt x="2921" y="2266"/>
                  <a:pt x="2921" y="1459"/>
                </a:cubicBezTo>
                <a:cubicBezTo>
                  <a:pt x="2921" y="652"/>
                  <a:pt x="2266" y="1"/>
                  <a:pt x="1459" y="1"/>
                </a:cubicBez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p:nvPr/>
        </p:nvSpPr>
        <p:spPr>
          <a:xfrm>
            <a:off x="4343300" y="-79786"/>
            <a:ext cx="18097" cy="1366430"/>
          </a:xfrm>
          <a:custGeom>
            <a:rect b="b" l="l" r="r" t="t"/>
            <a:pathLst>
              <a:path extrusionOk="0" h="13691" w="333">
                <a:moveTo>
                  <a:pt x="1" y="0"/>
                </a:moveTo>
                <a:lnTo>
                  <a:pt x="1" y="13691"/>
                </a:lnTo>
                <a:lnTo>
                  <a:pt x="333" y="13691"/>
                </a:lnTo>
                <a:lnTo>
                  <a:pt x="333" y="0"/>
                </a:ln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a:off x="6891024" y="870392"/>
            <a:ext cx="185479" cy="158633"/>
          </a:xfrm>
          <a:custGeom>
            <a:rect b="b" l="l" r="r" t="t"/>
            <a:pathLst>
              <a:path extrusionOk="0" h="2919" w="3413">
                <a:moveTo>
                  <a:pt x="1962" y="0"/>
                </a:moveTo>
                <a:cubicBezTo>
                  <a:pt x="1959" y="0"/>
                  <a:pt x="1957" y="0"/>
                  <a:pt x="1954" y="0"/>
                </a:cubicBezTo>
                <a:cubicBezTo>
                  <a:pt x="652" y="0"/>
                  <a:pt x="1" y="1570"/>
                  <a:pt x="920" y="2489"/>
                </a:cubicBezTo>
                <a:cubicBezTo>
                  <a:pt x="1201" y="2770"/>
                  <a:pt x="1575" y="2919"/>
                  <a:pt x="1955" y="2919"/>
                </a:cubicBezTo>
                <a:cubicBezTo>
                  <a:pt x="2142" y="2919"/>
                  <a:pt x="2330" y="2883"/>
                  <a:pt x="2510" y="2809"/>
                </a:cubicBezTo>
                <a:cubicBezTo>
                  <a:pt x="3057" y="2581"/>
                  <a:pt x="3413" y="2050"/>
                  <a:pt x="3413" y="1458"/>
                </a:cubicBezTo>
                <a:cubicBezTo>
                  <a:pt x="3413" y="654"/>
                  <a:pt x="2765" y="0"/>
                  <a:pt x="1962" y="0"/>
                </a:cubicBez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a:off x="7560400" y="-79775"/>
            <a:ext cx="600730" cy="3058738"/>
          </a:xfrm>
          <a:custGeom>
            <a:rect b="b" l="l" r="r" t="t"/>
            <a:pathLst>
              <a:path extrusionOk="0" h="44144" w="11054">
                <a:moveTo>
                  <a:pt x="0" y="0"/>
                </a:moveTo>
                <a:lnTo>
                  <a:pt x="0" y="44144"/>
                </a:lnTo>
                <a:lnTo>
                  <a:pt x="11054" y="44144"/>
                </a:lnTo>
                <a:lnTo>
                  <a:pt x="11054" y="0"/>
                </a:lnTo>
                <a:close/>
              </a:path>
            </a:pathLst>
          </a:custGeom>
          <a:solidFill>
            <a:srgbClr val="267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a:off x="7666535" y="2142192"/>
            <a:ext cx="12010" cy="609425"/>
          </a:xfrm>
          <a:custGeom>
            <a:rect b="b" l="l" r="r" t="t"/>
            <a:pathLst>
              <a:path extrusionOk="0" h="11214" w="221">
                <a:moveTo>
                  <a:pt x="17" y="0"/>
                </a:moveTo>
                <a:cubicBezTo>
                  <a:pt x="9" y="0"/>
                  <a:pt x="1" y="8"/>
                  <a:pt x="1" y="16"/>
                </a:cubicBezTo>
                <a:lnTo>
                  <a:pt x="1" y="11198"/>
                </a:lnTo>
                <a:cubicBezTo>
                  <a:pt x="1" y="11206"/>
                  <a:pt x="9" y="11214"/>
                  <a:pt x="17" y="11214"/>
                </a:cubicBezTo>
                <a:lnTo>
                  <a:pt x="204" y="11214"/>
                </a:lnTo>
                <a:cubicBezTo>
                  <a:pt x="212" y="11214"/>
                  <a:pt x="220" y="11206"/>
                  <a:pt x="220" y="11198"/>
                </a:cubicBezTo>
                <a:lnTo>
                  <a:pt x="220" y="16"/>
                </a:lnTo>
                <a:cubicBezTo>
                  <a:pt x="220" y="8"/>
                  <a:pt x="212" y="0"/>
                  <a:pt x="204" y="0"/>
                </a:cubicBez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a:off x="7856797" y="2135088"/>
            <a:ext cx="11903" cy="606733"/>
          </a:xfrm>
          <a:custGeom>
            <a:rect b="b" l="l" r="r" t="t"/>
            <a:pathLst>
              <a:path extrusionOk="0" h="11214" w="220">
                <a:moveTo>
                  <a:pt x="16" y="0"/>
                </a:moveTo>
                <a:cubicBezTo>
                  <a:pt x="8" y="0"/>
                  <a:pt x="0" y="8"/>
                  <a:pt x="0" y="16"/>
                </a:cubicBezTo>
                <a:lnTo>
                  <a:pt x="0" y="11198"/>
                </a:lnTo>
                <a:cubicBezTo>
                  <a:pt x="0" y="11206"/>
                  <a:pt x="8" y="11214"/>
                  <a:pt x="16" y="11214"/>
                </a:cubicBezTo>
                <a:lnTo>
                  <a:pt x="204" y="11214"/>
                </a:lnTo>
                <a:cubicBezTo>
                  <a:pt x="212" y="11214"/>
                  <a:pt x="220" y="11206"/>
                  <a:pt x="220" y="11198"/>
                </a:cubicBezTo>
                <a:lnTo>
                  <a:pt x="220" y="16"/>
                </a:lnTo>
                <a:cubicBezTo>
                  <a:pt x="220" y="8"/>
                  <a:pt x="212" y="0"/>
                  <a:pt x="204" y="0"/>
                </a:cubicBez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a:off x="8043942" y="2135088"/>
            <a:ext cx="12174" cy="606733"/>
          </a:xfrm>
          <a:custGeom>
            <a:rect b="b" l="l" r="r" t="t"/>
            <a:pathLst>
              <a:path extrusionOk="0" h="11214" w="225">
                <a:moveTo>
                  <a:pt x="17" y="0"/>
                </a:moveTo>
                <a:cubicBezTo>
                  <a:pt x="9" y="0"/>
                  <a:pt x="1" y="8"/>
                  <a:pt x="1" y="16"/>
                </a:cubicBezTo>
                <a:lnTo>
                  <a:pt x="1" y="11198"/>
                </a:lnTo>
                <a:cubicBezTo>
                  <a:pt x="1" y="11206"/>
                  <a:pt x="9" y="11214"/>
                  <a:pt x="21" y="11214"/>
                </a:cubicBezTo>
                <a:lnTo>
                  <a:pt x="205" y="11214"/>
                </a:lnTo>
                <a:cubicBezTo>
                  <a:pt x="217" y="11214"/>
                  <a:pt x="225" y="11206"/>
                  <a:pt x="225" y="11198"/>
                </a:cubicBezTo>
                <a:lnTo>
                  <a:pt x="225" y="16"/>
                </a:lnTo>
                <a:cubicBezTo>
                  <a:pt x="225" y="8"/>
                  <a:pt x="217" y="0"/>
                  <a:pt x="209" y="0"/>
                </a:cubicBez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7498281" y="1987579"/>
            <a:ext cx="724962" cy="118418"/>
          </a:xfrm>
          <a:custGeom>
            <a:rect b="b" l="l" r="r" t="t"/>
            <a:pathLst>
              <a:path extrusionOk="0" h="2179" w="13340">
                <a:moveTo>
                  <a:pt x="160" y="1"/>
                </a:moveTo>
                <a:cubicBezTo>
                  <a:pt x="73" y="1"/>
                  <a:pt x="1" y="73"/>
                  <a:pt x="1" y="161"/>
                </a:cubicBezTo>
                <a:lnTo>
                  <a:pt x="1" y="2018"/>
                </a:lnTo>
                <a:cubicBezTo>
                  <a:pt x="1" y="2106"/>
                  <a:pt x="73" y="2178"/>
                  <a:pt x="160" y="2178"/>
                </a:cubicBezTo>
                <a:lnTo>
                  <a:pt x="13180" y="2178"/>
                </a:lnTo>
                <a:cubicBezTo>
                  <a:pt x="13268" y="2178"/>
                  <a:pt x="13340" y="2106"/>
                  <a:pt x="13340" y="2018"/>
                </a:cubicBezTo>
                <a:lnTo>
                  <a:pt x="13340" y="161"/>
                </a:lnTo>
                <a:cubicBezTo>
                  <a:pt x="13340" y="73"/>
                  <a:pt x="13268" y="1"/>
                  <a:pt x="13180" y="1"/>
                </a:cubicBez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7416437" y="2806298"/>
            <a:ext cx="888649" cy="183306"/>
          </a:xfrm>
          <a:custGeom>
            <a:rect b="b" l="l" r="r" t="t"/>
            <a:pathLst>
              <a:path extrusionOk="0" h="3373" w="16352">
                <a:moveTo>
                  <a:pt x="2649" y="1"/>
                </a:moveTo>
                <a:cubicBezTo>
                  <a:pt x="13" y="1007"/>
                  <a:pt x="1" y="3372"/>
                  <a:pt x="1" y="3372"/>
                </a:cubicBezTo>
                <a:lnTo>
                  <a:pt x="16352" y="3372"/>
                </a:lnTo>
                <a:cubicBezTo>
                  <a:pt x="16352" y="3372"/>
                  <a:pt x="16340" y="1007"/>
                  <a:pt x="13703" y="1"/>
                </a:cubicBez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6988280" y="7"/>
            <a:ext cx="18095" cy="893406"/>
          </a:xfrm>
          <a:custGeom>
            <a:rect b="b" l="l" r="r" t="t"/>
            <a:pathLst>
              <a:path extrusionOk="0" h="13691" w="333">
                <a:moveTo>
                  <a:pt x="1" y="0"/>
                </a:moveTo>
                <a:lnTo>
                  <a:pt x="1" y="13691"/>
                </a:lnTo>
                <a:lnTo>
                  <a:pt x="333" y="13691"/>
                </a:lnTo>
                <a:lnTo>
                  <a:pt x="333" y="0"/>
                </a:lnTo>
                <a:close/>
              </a:path>
            </a:pathLst>
          </a:custGeom>
          <a:solidFill>
            <a:srgbClr val="F1D0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rhee columns">
  <p:cSld name="CUSTOM_4">
    <p:spTree>
      <p:nvGrpSpPr>
        <p:cNvPr id="903" name="Shape 903"/>
        <p:cNvGrpSpPr/>
        <p:nvPr/>
      </p:nvGrpSpPr>
      <p:grpSpPr>
        <a:xfrm>
          <a:off x="0" y="0"/>
          <a:ext cx="0" cy="0"/>
          <a:chOff x="0" y="0"/>
          <a:chExt cx="0" cy="0"/>
        </a:xfrm>
      </p:grpSpPr>
      <p:sp>
        <p:nvSpPr>
          <p:cNvPr id="904" name="Google Shape;904;p16"/>
          <p:cNvSpPr txBox="1"/>
          <p:nvPr>
            <p:ph type="title"/>
          </p:nvPr>
        </p:nvSpPr>
        <p:spPr>
          <a:xfrm>
            <a:off x="2480700" y="343675"/>
            <a:ext cx="4182600" cy="130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05" name="Google Shape;905;p16"/>
          <p:cNvSpPr txBox="1"/>
          <p:nvPr>
            <p:ph idx="1" type="subTitle"/>
          </p:nvPr>
        </p:nvSpPr>
        <p:spPr>
          <a:xfrm>
            <a:off x="3534300" y="2344975"/>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06" name="Google Shape;906;p16"/>
          <p:cNvSpPr txBox="1"/>
          <p:nvPr>
            <p:ph idx="2" type="subTitle"/>
          </p:nvPr>
        </p:nvSpPr>
        <p:spPr>
          <a:xfrm>
            <a:off x="3534300" y="2791975"/>
            <a:ext cx="20754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7" name="Google Shape;907;p16"/>
          <p:cNvSpPr txBox="1"/>
          <p:nvPr>
            <p:ph idx="3" type="subTitle"/>
          </p:nvPr>
        </p:nvSpPr>
        <p:spPr>
          <a:xfrm>
            <a:off x="6342500" y="2815827"/>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08" name="Google Shape;908;p16"/>
          <p:cNvSpPr txBox="1"/>
          <p:nvPr>
            <p:ph idx="4" type="subTitle"/>
          </p:nvPr>
        </p:nvSpPr>
        <p:spPr>
          <a:xfrm>
            <a:off x="6342500" y="3259325"/>
            <a:ext cx="20754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9" name="Google Shape;909;p16"/>
          <p:cNvSpPr txBox="1"/>
          <p:nvPr>
            <p:ph idx="5" type="subTitle"/>
          </p:nvPr>
        </p:nvSpPr>
        <p:spPr>
          <a:xfrm>
            <a:off x="726100" y="2815827"/>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10" name="Google Shape;910;p16"/>
          <p:cNvSpPr txBox="1"/>
          <p:nvPr>
            <p:ph idx="6" type="subTitle"/>
          </p:nvPr>
        </p:nvSpPr>
        <p:spPr>
          <a:xfrm>
            <a:off x="726100" y="3259325"/>
            <a:ext cx="20754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911" name="Google Shape;911;p16"/>
          <p:cNvGrpSpPr/>
          <p:nvPr/>
        </p:nvGrpSpPr>
        <p:grpSpPr>
          <a:xfrm>
            <a:off x="1460581" y="-1146553"/>
            <a:ext cx="286277" cy="2553557"/>
            <a:chOff x="6544463" y="-1540225"/>
            <a:chExt cx="352949" cy="3148264"/>
          </a:xfrm>
        </p:grpSpPr>
        <p:grpSp>
          <p:nvGrpSpPr>
            <p:cNvPr id="912" name="Google Shape;912;p16"/>
            <p:cNvGrpSpPr/>
            <p:nvPr/>
          </p:nvGrpSpPr>
          <p:grpSpPr>
            <a:xfrm>
              <a:off x="6544463" y="813674"/>
              <a:ext cx="352949" cy="794365"/>
              <a:chOff x="5353000" y="2059225"/>
              <a:chExt cx="125075" cy="281500"/>
            </a:xfrm>
          </p:grpSpPr>
          <p:sp>
            <p:nvSpPr>
              <p:cNvPr id="913" name="Google Shape;913;p1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19" name="Google Shape;919;p1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920" name="Google Shape;920;p16"/>
          <p:cNvGrpSpPr/>
          <p:nvPr/>
        </p:nvGrpSpPr>
        <p:grpSpPr>
          <a:xfrm>
            <a:off x="557231" y="-715153"/>
            <a:ext cx="286277" cy="2553557"/>
            <a:chOff x="6544463" y="-1540225"/>
            <a:chExt cx="352949" cy="3148264"/>
          </a:xfrm>
        </p:grpSpPr>
        <p:grpSp>
          <p:nvGrpSpPr>
            <p:cNvPr id="921" name="Google Shape;921;p16"/>
            <p:cNvGrpSpPr/>
            <p:nvPr/>
          </p:nvGrpSpPr>
          <p:grpSpPr>
            <a:xfrm>
              <a:off x="6544463" y="813674"/>
              <a:ext cx="352949" cy="794365"/>
              <a:chOff x="5353000" y="2059225"/>
              <a:chExt cx="125075" cy="281500"/>
            </a:xfrm>
          </p:grpSpPr>
          <p:sp>
            <p:nvSpPr>
              <p:cNvPr id="922" name="Google Shape;922;p1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8" name="Google Shape;928;p1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929" name="Google Shape;929;p16"/>
          <p:cNvGrpSpPr/>
          <p:nvPr/>
        </p:nvGrpSpPr>
        <p:grpSpPr>
          <a:xfrm flipH="1">
            <a:off x="7396906" y="-1146553"/>
            <a:ext cx="286277" cy="2553557"/>
            <a:chOff x="6544463" y="-1540225"/>
            <a:chExt cx="352949" cy="3148264"/>
          </a:xfrm>
        </p:grpSpPr>
        <p:grpSp>
          <p:nvGrpSpPr>
            <p:cNvPr id="930" name="Google Shape;930;p16"/>
            <p:cNvGrpSpPr/>
            <p:nvPr/>
          </p:nvGrpSpPr>
          <p:grpSpPr>
            <a:xfrm>
              <a:off x="6544463" y="813674"/>
              <a:ext cx="352949" cy="794365"/>
              <a:chOff x="5353000" y="2059225"/>
              <a:chExt cx="125075" cy="281500"/>
            </a:xfrm>
          </p:grpSpPr>
          <p:sp>
            <p:nvSpPr>
              <p:cNvPr id="931" name="Google Shape;931;p1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37" name="Google Shape;937;p1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938" name="Google Shape;938;p16"/>
          <p:cNvGrpSpPr/>
          <p:nvPr/>
        </p:nvGrpSpPr>
        <p:grpSpPr>
          <a:xfrm flipH="1">
            <a:off x="8300256" y="-715153"/>
            <a:ext cx="286277" cy="2553557"/>
            <a:chOff x="6544463" y="-1540225"/>
            <a:chExt cx="352949" cy="3148264"/>
          </a:xfrm>
        </p:grpSpPr>
        <p:grpSp>
          <p:nvGrpSpPr>
            <p:cNvPr id="939" name="Google Shape;939;p16"/>
            <p:cNvGrpSpPr/>
            <p:nvPr/>
          </p:nvGrpSpPr>
          <p:grpSpPr>
            <a:xfrm>
              <a:off x="6544463" y="813674"/>
              <a:ext cx="352949" cy="794365"/>
              <a:chOff x="5353000" y="2059225"/>
              <a:chExt cx="125075" cy="281500"/>
            </a:xfrm>
          </p:grpSpPr>
          <p:sp>
            <p:nvSpPr>
              <p:cNvPr id="940" name="Google Shape;940;p1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6" name="Google Shape;946;p1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5">
    <p:spTree>
      <p:nvGrpSpPr>
        <p:cNvPr id="947" name="Shape 947"/>
        <p:cNvGrpSpPr/>
        <p:nvPr/>
      </p:nvGrpSpPr>
      <p:grpSpPr>
        <a:xfrm>
          <a:off x="0" y="0"/>
          <a:ext cx="0" cy="0"/>
          <a:chOff x="0" y="0"/>
          <a:chExt cx="0" cy="0"/>
        </a:xfrm>
      </p:grpSpPr>
      <p:sp>
        <p:nvSpPr>
          <p:cNvPr id="948" name="Google Shape;948;p17"/>
          <p:cNvSpPr txBox="1"/>
          <p:nvPr>
            <p:ph type="title"/>
          </p:nvPr>
        </p:nvSpPr>
        <p:spPr>
          <a:xfrm>
            <a:off x="577400" y="1779750"/>
            <a:ext cx="3994500" cy="166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b="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9" name="Google Shape;949;p17"/>
          <p:cNvSpPr txBox="1"/>
          <p:nvPr>
            <p:ph idx="1" type="subTitle"/>
          </p:nvPr>
        </p:nvSpPr>
        <p:spPr>
          <a:xfrm>
            <a:off x="577411" y="3703175"/>
            <a:ext cx="3994500" cy="74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_1">
    <p:spTree>
      <p:nvGrpSpPr>
        <p:cNvPr id="950" name="Shape 950"/>
        <p:cNvGrpSpPr/>
        <p:nvPr/>
      </p:nvGrpSpPr>
      <p:grpSpPr>
        <a:xfrm>
          <a:off x="0" y="0"/>
          <a:ext cx="0" cy="0"/>
          <a:chOff x="0" y="0"/>
          <a:chExt cx="0" cy="0"/>
        </a:xfrm>
      </p:grpSpPr>
      <p:sp>
        <p:nvSpPr>
          <p:cNvPr id="951" name="Google Shape;951;p18"/>
          <p:cNvSpPr txBox="1"/>
          <p:nvPr>
            <p:ph idx="1" type="body"/>
          </p:nvPr>
        </p:nvSpPr>
        <p:spPr>
          <a:xfrm>
            <a:off x="4724400" y="1062988"/>
            <a:ext cx="3846000" cy="30198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952" name="Google Shape;952;p18"/>
          <p:cNvSpPr txBox="1"/>
          <p:nvPr>
            <p:ph type="title"/>
          </p:nvPr>
        </p:nvSpPr>
        <p:spPr>
          <a:xfrm>
            <a:off x="720000" y="1062988"/>
            <a:ext cx="3328500" cy="3019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atin typeface="Roboto"/>
                <a:ea typeface="Roboto"/>
                <a:cs typeface="Roboto"/>
                <a:sym typeface="Roboto"/>
              </a:defRPr>
            </a:lvl2pPr>
            <a:lvl3pPr lvl="2" rtl="0">
              <a:spcBef>
                <a:spcPts val="0"/>
              </a:spcBef>
              <a:spcAft>
                <a:spcPts val="0"/>
              </a:spcAft>
              <a:buSzPts val="4000"/>
              <a:buNone/>
              <a:defRPr>
                <a:latin typeface="Roboto"/>
                <a:ea typeface="Roboto"/>
                <a:cs typeface="Roboto"/>
                <a:sym typeface="Roboto"/>
              </a:defRPr>
            </a:lvl3pPr>
            <a:lvl4pPr lvl="3" rtl="0">
              <a:spcBef>
                <a:spcPts val="0"/>
              </a:spcBef>
              <a:spcAft>
                <a:spcPts val="0"/>
              </a:spcAft>
              <a:buSzPts val="4000"/>
              <a:buNone/>
              <a:defRPr>
                <a:latin typeface="Roboto"/>
                <a:ea typeface="Roboto"/>
                <a:cs typeface="Roboto"/>
                <a:sym typeface="Roboto"/>
              </a:defRPr>
            </a:lvl4pPr>
            <a:lvl5pPr lvl="4" rtl="0">
              <a:spcBef>
                <a:spcPts val="0"/>
              </a:spcBef>
              <a:spcAft>
                <a:spcPts val="0"/>
              </a:spcAft>
              <a:buSzPts val="4000"/>
              <a:buNone/>
              <a:defRPr>
                <a:latin typeface="Roboto"/>
                <a:ea typeface="Roboto"/>
                <a:cs typeface="Roboto"/>
                <a:sym typeface="Roboto"/>
              </a:defRPr>
            </a:lvl5pPr>
            <a:lvl6pPr lvl="5" rtl="0">
              <a:spcBef>
                <a:spcPts val="0"/>
              </a:spcBef>
              <a:spcAft>
                <a:spcPts val="0"/>
              </a:spcAft>
              <a:buSzPts val="4000"/>
              <a:buNone/>
              <a:defRPr>
                <a:latin typeface="Roboto"/>
                <a:ea typeface="Roboto"/>
                <a:cs typeface="Roboto"/>
                <a:sym typeface="Roboto"/>
              </a:defRPr>
            </a:lvl6pPr>
            <a:lvl7pPr lvl="6" rtl="0">
              <a:spcBef>
                <a:spcPts val="0"/>
              </a:spcBef>
              <a:spcAft>
                <a:spcPts val="0"/>
              </a:spcAft>
              <a:buSzPts val="4000"/>
              <a:buNone/>
              <a:defRPr>
                <a:latin typeface="Roboto"/>
                <a:ea typeface="Roboto"/>
                <a:cs typeface="Roboto"/>
                <a:sym typeface="Roboto"/>
              </a:defRPr>
            </a:lvl7pPr>
            <a:lvl8pPr lvl="7" rtl="0">
              <a:spcBef>
                <a:spcPts val="0"/>
              </a:spcBef>
              <a:spcAft>
                <a:spcPts val="0"/>
              </a:spcAft>
              <a:buSzPts val="4000"/>
              <a:buNone/>
              <a:defRPr>
                <a:latin typeface="Roboto"/>
                <a:ea typeface="Roboto"/>
                <a:cs typeface="Roboto"/>
                <a:sym typeface="Roboto"/>
              </a:defRPr>
            </a:lvl8pPr>
            <a:lvl9pPr lvl="8" rtl="0">
              <a:spcBef>
                <a:spcPts val="0"/>
              </a:spcBef>
              <a:spcAft>
                <a:spcPts val="0"/>
              </a:spcAft>
              <a:buSzPts val="4000"/>
              <a:buNone/>
              <a:defRPr>
                <a:latin typeface="Roboto"/>
                <a:ea typeface="Roboto"/>
                <a:cs typeface="Roboto"/>
                <a:sym typeface="Robo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953" name="Shape 953"/>
        <p:cNvGrpSpPr/>
        <p:nvPr/>
      </p:nvGrpSpPr>
      <p:grpSpPr>
        <a:xfrm>
          <a:off x="0" y="0"/>
          <a:ext cx="0" cy="0"/>
          <a:chOff x="0" y="0"/>
          <a:chExt cx="0" cy="0"/>
        </a:xfrm>
      </p:grpSpPr>
      <p:sp>
        <p:nvSpPr>
          <p:cNvPr id="954" name="Google Shape;954;p19"/>
          <p:cNvSpPr txBox="1"/>
          <p:nvPr>
            <p:ph type="title"/>
          </p:nvPr>
        </p:nvSpPr>
        <p:spPr>
          <a:xfrm>
            <a:off x="2695950" y="348600"/>
            <a:ext cx="3752100" cy="130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55" name="Google Shape;955;p19"/>
          <p:cNvSpPr txBox="1"/>
          <p:nvPr>
            <p:ph idx="1" type="subTitle"/>
          </p:nvPr>
        </p:nvSpPr>
        <p:spPr>
          <a:xfrm>
            <a:off x="3534300" y="1877675"/>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56" name="Google Shape;956;p19"/>
          <p:cNvSpPr txBox="1"/>
          <p:nvPr>
            <p:ph idx="2" type="subTitle"/>
          </p:nvPr>
        </p:nvSpPr>
        <p:spPr>
          <a:xfrm>
            <a:off x="3534300" y="2324400"/>
            <a:ext cx="2075400" cy="65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57" name="Google Shape;957;p19"/>
          <p:cNvSpPr txBox="1"/>
          <p:nvPr>
            <p:ph idx="3" type="subTitle"/>
          </p:nvPr>
        </p:nvSpPr>
        <p:spPr>
          <a:xfrm>
            <a:off x="6109650" y="1877675"/>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58" name="Google Shape;958;p19"/>
          <p:cNvSpPr txBox="1"/>
          <p:nvPr>
            <p:ph idx="4" type="subTitle"/>
          </p:nvPr>
        </p:nvSpPr>
        <p:spPr>
          <a:xfrm>
            <a:off x="6109650" y="2324400"/>
            <a:ext cx="2075400" cy="65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59" name="Google Shape;959;p19"/>
          <p:cNvSpPr txBox="1"/>
          <p:nvPr>
            <p:ph idx="5" type="subTitle"/>
          </p:nvPr>
        </p:nvSpPr>
        <p:spPr>
          <a:xfrm>
            <a:off x="958950" y="1877675"/>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60" name="Google Shape;960;p19"/>
          <p:cNvSpPr txBox="1"/>
          <p:nvPr>
            <p:ph idx="6" type="subTitle"/>
          </p:nvPr>
        </p:nvSpPr>
        <p:spPr>
          <a:xfrm>
            <a:off x="958950" y="2324400"/>
            <a:ext cx="2075400" cy="65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1" name="Google Shape;961;p19"/>
          <p:cNvSpPr txBox="1"/>
          <p:nvPr>
            <p:ph idx="7" type="subTitle"/>
          </p:nvPr>
        </p:nvSpPr>
        <p:spPr>
          <a:xfrm>
            <a:off x="3534300" y="3479325"/>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62" name="Google Shape;962;p19"/>
          <p:cNvSpPr txBox="1"/>
          <p:nvPr>
            <p:ph idx="8" type="subTitle"/>
          </p:nvPr>
        </p:nvSpPr>
        <p:spPr>
          <a:xfrm>
            <a:off x="3534300" y="3926050"/>
            <a:ext cx="2075400" cy="65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3" name="Google Shape;963;p19"/>
          <p:cNvSpPr txBox="1"/>
          <p:nvPr>
            <p:ph idx="9" type="subTitle"/>
          </p:nvPr>
        </p:nvSpPr>
        <p:spPr>
          <a:xfrm>
            <a:off x="6109650" y="3473252"/>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64" name="Google Shape;964;p19"/>
          <p:cNvSpPr txBox="1"/>
          <p:nvPr>
            <p:ph idx="13" type="subTitle"/>
          </p:nvPr>
        </p:nvSpPr>
        <p:spPr>
          <a:xfrm>
            <a:off x="6109650" y="3926050"/>
            <a:ext cx="2075400" cy="65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5" name="Google Shape;965;p19"/>
          <p:cNvSpPr txBox="1"/>
          <p:nvPr>
            <p:ph idx="14" type="subTitle"/>
          </p:nvPr>
        </p:nvSpPr>
        <p:spPr>
          <a:xfrm>
            <a:off x="958950" y="3479325"/>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66" name="Google Shape;966;p19"/>
          <p:cNvSpPr txBox="1"/>
          <p:nvPr>
            <p:ph idx="15" type="subTitle"/>
          </p:nvPr>
        </p:nvSpPr>
        <p:spPr>
          <a:xfrm>
            <a:off x="958950" y="3926050"/>
            <a:ext cx="2075400" cy="65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967" name="Shape 967"/>
        <p:cNvGrpSpPr/>
        <p:nvPr/>
      </p:nvGrpSpPr>
      <p:grpSpPr>
        <a:xfrm>
          <a:off x="0" y="0"/>
          <a:ext cx="0" cy="0"/>
          <a:chOff x="0" y="0"/>
          <a:chExt cx="0" cy="0"/>
        </a:xfrm>
      </p:grpSpPr>
      <p:sp>
        <p:nvSpPr>
          <p:cNvPr id="968" name="Google Shape;968;p20"/>
          <p:cNvSpPr txBox="1"/>
          <p:nvPr>
            <p:ph type="title"/>
          </p:nvPr>
        </p:nvSpPr>
        <p:spPr>
          <a:xfrm>
            <a:off x="726100" y="391525"/>
            <a:ext cx="3495000" cy="13074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0" name="Shape 430"/>
        <p:cNvGrpSpPr/>
        <p:nvPr/>
      </p:nvGrpSpPr>
      <p:grpSpPr>
        <a:xfrm>
          <a:off x="0" y="0"/>
          <a:ext cx="0" cy="0"/>
          <a:chOff x="0" y="0"/>
          <a:chExt cx="0" cy="0"/>
        </a:xfrm>
      </p:grpSpPr>
      <p:grpSp>
        <p:nvGrpSpPr>
          <p:cNvPr id="431" name="Google Shape;431;p3"/>
          <p:cNvGrpSpPr/>
          <p:nvPr/>
        </p:nvGrpSpPr>
        <p:grpSpPr>
          <a:xfrm>
            <a:off x="4451152" y="832476"/>
            <a:ext cx="4595580" cy="6826341"/>
            <a:chOff x="4451152" y="832476"/>
            <a:chExt cx="4595580" cy="6826341"/>
          </a:xfrm>
        </p:grpSpPr>
        <p:sp>
          <p:nvSpPr>
            <p:cNvPr id="432" name="Google Shape;432;p3"/>
            <p:cNvSpPr/>
            <p:nvPr/>
          </p:nvSpPr>
          <p:spPr>
            <a:xfrm>
              <a:off x="6321700" y="1090819"/>
              <a:ext cx="1419794" cy="1392073"/>
            </a:xfrm>
            <a:custGeom>
              <a:rect b="b" l="l" r="r" t="t"/>
              <a:pathLst>
                <a:path extrusionOk="0" h="11814" w="12049">
                  <a:moveTo>
                    <a:pt x="8905" y="6656"/>
                  </a:moveTo>
                  <a:lnTo>
                    <a:pt x="8905" y="6656"/>
                  </a:lnTo>
                  <a:lnTo>
                    <a:pt x="8905" y="6656"/>
                  </a:lnTo>
                  <a:lnTo>
                    <a:pt x="8733" y="6516"/>
                  </a:lnTo>
                  <a:lnTo>
                    <a:pt x="8677" y="6472"/>
                  </a:lnTo>
                  <a:lnTo>
                    <a:pt x="8585" y="6400"/>
                  </a:lnTo>
                  <a:lnTo>
                    <a:pt x="8473" y="6312"/>
                  </a:lnTo>
                  <a:lnTo>
                    <a:pt x="8465" y="6304"/>
                  </a:lnTo>
                  <a:cubicBezTo>
                    <a:pt x="8270" y="6149"/>
                    <a:pt x="8070" y="5997"/>
                    <a:pt x="7874" y="5845"/>
                  </a:cubicBezTo>
                  <a:cubicBezTo>
                    <a:pt x="7327" y="5418"/>
                    <a:pt x="6780" y="4986"/>
                    <a:pt x="6324" y="4547"/>
                  </a:cubicBezTo>
                  <a:lnTo>
                    <a:pt x="6272" y="4495"/>
                  </a:lnTo>
                  <a:cubicBezTo>
                    <a:pt x="6248" y="4475"/>
                    <a:pt x="6228" y="4451"/>
                    <a:pt x="6204" y="4427"/>
                  </a:cubicBezTo>
                  <a:cubicBezTo>
                    <a:pt x="6164" y="4387"/>
                    <a:pt x="6120" y="4347"/>
                    <a:pt x="6080" y="4303"/>
                  </a:cubicBezTo>
                  <a:lnTo>
                    <a:pt x="6080" y="4027"/>
                  </a:lnTo>
                  <a:cubicBezTo>
                    <a:pt x="6080" y="3856"/>
                    <a:pt x="5989" y="3700"/>
                    <a:pt x="5841" y="3612"/>
                  </a:cubicBezTo>
                  <a:cubicBezTo>
                    <a:pt x="5941" y="3564"/>
                    <a:pt x="5997" y="3488"/>
                    <a:pt x="5997" y="3400"/>
                  </a:cubicBezTo>
                  <a:cubicBezTo>
                    <a:pt x="5997" y="3292"/>
                    <a:pt x="5901" y="3200"/>
                    <a:pt x="5757" y="3153"/>
                  </a:cubicBezTo>
                  <a:lnTo>
                    <a:pt x="5713" y="2549"/>
                  </a:lnTo>
                  <a:cubicBezTo>
                    <a:pt x="5773" y="2525"/>
                    <a:pt x="5813" y="2469"/>
                    <a:pt x="5821" y="2405"/>
                  </a:cubicBezTo>
                  <a:cubicBezTo>
                    <a:pt x="5821" y="2342"/>
                    <a:pt x="5769" y="2290"/>
                    <a:pt x="5693" y="2258"/>
                  </a:cubicBezTo>
                  <a:lnTo>
                    <a:pt x="5665" y="1890"/>
                  </a:lnTo>
                  <a:lnTo>
                    <a:pt x="5529" y="1"/>
                  </a:lnTo>
                  <a:lnTo>
                    <a:pt x="5385" y="1890"/>
                  </a:lnTo>
                  <a:lnTo>
                    <a:pt x="5361" y="2258"/>
                  </a:lnTo>
                  <a:cubicBezTo>
                    <a:pt x="5281" y="2290"/>
                    <a:pt x="5230" y="2346"/>
                    <a:pt x="5230" y="2405"/>
                  </a:cubicBezTo>
                  <a:cubicBezTo>
                    <a:pt x="5238" y="2469"/>
                    <a:pt x="5277" y="2525"/>
                    <a:pt x="5337" y="2549"/>
                  </a:cubicBezTo>
                  <a:lnTo>
                    <a:pt x="5289" y="3177"/>
                  </a:lnTo>
                  <a:cubicBezTo>
                    <a:pt x="5174" y="3224"/>
                    <a:pt x="5102" y="3308"/>
                    <a:pt x="5102" y="3400"/>
                  </a:cubicBezTo>
                  <a:cubicBezTo>
                    <a:pt x="5110" y="3484"/>
                    <a:pt x="5158" y="3560"/>
                    <a:pt x="5234" y="3600"/>
                  </a:cubicBezTo>
                  <a:cubicBezTo>
                    <a:pt x="5074" y="3684"/>
                    <a:pt x="4970" y="3848"/>
                    <a:pt x="4966" y="4027"/>
                  </a:cubicBezTo>
                  <a:lnTo>
                    <a:pt x="4966" y="4275"/>
                  </a:lnTo>
                  <a:cubicBezTo>
                    <a:pt x="4938" y="4307"/>
                    <a:pt x="4906" y="4339"/>
                    <a:pt x="4874" y="4375"/>
                  </a:cubicBezTo>
                  <a:lnTo>
                    <a:pt x="4822" y="4423"/>
                  </a:lnTo>
                  <a:lnTo>
                    <a:pt x="4778" y="4471"/>
                  </a:lnTo>
                  <a:lnTo>
                    <a:pt x="4714" y="4531"/>
                  </a:lnTo>
                  <a:lnTo>
                    <a:pt x="4682" y="4563"/>
                  </a:lnTo>
                  <a:lnTo>
                    <a:pt x="4606" y="4635"/>
                  </a:lnTo>
                  <a:lnTo>
                    <a:pt x="4590" y="4651"/>
                  </a:lnTo>
                  <a:cubicBezTo>
                    <a:pt x="3612" y="5561"/>
                    <a:pt x="2285" y="6428"/>
                    <a:pt x="1315" y="7355"/>
                  </a:cubicBezTo>
                  <a:lnTo>
                    <a:pt x="1303" y="7363"/>
                  </a:lnTo>
                  <a:cubicBezTo>
                    <a:pt x="1271" y="7395"/>
                    <a:pt x="1239" y="7427"/>
                    <a:pt x="1203" y="7459"/>
                  </a:cubicBezTo>
                  <a:lnTo>
                    <a:pt x="1183" y="7479"/>
                  </a:lnTo>
                  <a:cubicBezTo>
                    <a:pt x="1155" y="7507"/>
                    <a:pt x="1127" y="7535"/>
                    <a:pt x="1099" y="7563"/>
                  </a:cubicBezTo>
                  <a:lnTo>
                    <a:pt x="1075" y="7587"/>
                  </a:lnTo>
                  <a:cubicBezTo>
                    <a:pt x="1047" y="7615"/>
                    <a:pt x="1019" y="7647"/>
                    <a:pt x="991" y="7679"/>
                  </a:cubicBezTo>
                  <a:cubicBezTo>
                    <a:pt x="983" y="7683"/>
                    <a:pt x="979" y="7687"/>
                    <a:pt x="975" y="7691"/>
                  </a:cubicBezTo>
                  <a:cubicBezTo>
                    <a:pt x="911" y="7763"/>
                    <a:pt x="843" y="7835"/>
                    <a:pt x="783" y="7906"/>
                  </a:cubicBezTo>
                  <a:lnTo>
                    <a:pt x="771" y="7922"/>
                  </a:lnTo>
                  <a:cubicBezTo>
                    <a:pt x="743" y="7954"/>
                    <a:pt x="719" y="7982"/>
                    <a:pt x="695" y="8014"/>
                  </a:cubicBezTo>
                  <a:lnTo>
                    <a:pt x="675" y="8038"/>
                  </a:lnTo>
                  <a:cubicBezTo>
                    <a:pt x="651" y="8066"/>
                    <a:pt x="631" y="8094"/>
                    <a:pt x="611" y="8122"/>
                  </a:cubicBezTo>
                  <a:lnTo>
                    <a:pt x="591" y="8150"/>
                  </a:lnTo>
                  <a:cubicBezTo>
                    <a:pt x="568" y="8178"/>
                    <a:pt x="548" y="8210"/>
                    <a:pt x="528" y="8238"/>
                  </a:cubicBezTo>
                  <a:lnTo>
                    <a:pt x="512" y="8258"/>
                  </a:lnTo>
                  <a:cubicBezTo>
                    <a:pt x="436" y="8370"/>
                    <a:pt x="364" y="8482"/>
                    <a:pt x="300" y="8598"/>
                  </a:cubicBezTo>
                  <a:lnTo>
                    <a:pt x="296" y="8610"/>
                  </a:lnTo>
                  <a:cubicBezTo>
                    <a:pt x="276" y="8645"/>
                    <a:pt x="260" y="8677"/>
                    <a:pt x="244" y="8709"/>
                  </a:cubicBezTo>
                  <a:lnTo>
                    <a:pt x="236" y="8729"/>
                  </a:lnTo>
                  <a:cubicBezTo>
                    <a:pt x="220" y="8765"/>
                    <a:pt x="204" y="8797"/>
                    <a:pt x="192" y="8829"/>
                  </a:cubicBezTo>
                  <a:cubicBezTo>
                    <a:pt x="188" y="8837"/>
                    <a:pt x="184" y="8841"/>
                    <a:pt x="184" y="8849"/>
                  </a:cubicBezTo>
                  <a:cubicBezTo>
                    <a:pt x="116" y="9001"/>
                    <a:pt x="68" y="9161"/>
                    <a:pt x="36" y="9329"/>
                  </a:cubicBezTo>
                  <a:lnTo>
                    <a:pt x="36" y="9333"/>
                  </a:lnTo>
                  <a:cubicBezTo>
                    <a:pt x="32" y="9373"/>
                    <a:pt x="24" y="9413"/>
                    <a:pt x="20" y="9448"/>
                  </a:cubicBezTo>
                  <a:lnTo>
                    <a:pt x="20" y="9460"/>
                  </a:lnTo>
                  <a:cubicBezTo>
                    <a:pt x="16" y="9500"/>
                    <a:pt x="12" y="9540"/>
                    <a:pt x="8" y="9580"/>
                  </a:cubicBezTo>
                  <a:lnTo>
                    <a:pt x="8" y="9580"/>
                  </a:lnTo>
                  <a:cubicBezTo>
                    <a:pt x="0" y="9752"/>
                    <a:pt x="12" y="9928"/>
                    <a:pt x="48" y="10096"/>
                  </a:cubicBezTo>
                  <a:lnTo>
                    <a:pt x="48" y="10108"/>
                  </a:lnTo>
                  <a:cubicBezTo>
                    <a:pt x="56" y="10148"/>
                    <a:pt x="64" y="10188"/>
                    <a:pt x="76" y="10227"/>
                  </a:cubicBezTo>
                  <a:lnTo>
                    <a:pt x="80" y="10239"/>
                  </a:lnTo>
                  <a:cubicBezTo>
                    <a:pt x="92" y="10287"/>
                    <a:pt x="108" y="10339"/>
                    <a:pt x="124" y="10391"/>
                  </a:cubicBezTo>
                  <a:lnTo>
                    <a:pt x="124" y="10391"/>
                  </a:lnTo>
                  <a:cubicBezTo>
                    <a:pt x="280" y="10839"/>
                    <a:pt x="591" y="11310"/>
                    <a:pt x="1099" y="11813"/>
                  </a:cubicBezTo>
                  <a:lnTo>
                    <a:pt x="9912" y="11813"/>
                  </a:lnTo>
                  <a:cubicBezTo>
                    <a:pt x="12049" y="9684"/>
                    <a:pt x="10707" y="8126"/>
                    <a:pt x="8905" y="6656"/>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6818323" y="832476"/>
              <a:ext cx="291129" cy="298693"/>
            </a:xfrm>
            <a:custGeom>
              <a:rect b="b" l="l" r="r" t="t"/>
              <a:pathLst>
                <a:path extrusionOk="0" h="2210" w="2154">
                  <a:moveTo>
                    <a:pt x="1271" y="1"/>
                  </a:moveTo>
                  <a:cubicBezTo>
                    <a:pt x="1470" y="1"/>
                    <a:pt x="1666" y="57"/>
                    <a:pt x="1834" y="168"/>
                  </a:cubicBezTo>
                  <a:cubicBezTo>
                    <a:pt x="1782" y="160"/>
                    <a:pt x="1734" y="156"/>
                    <a:pt x="1686" y="152"/>
                  </a:cubicBezTo>
                  <a:cubicBezTo>
                    <a:pt x="1255" y="144"/>
                    <a:pt x="899" y="492"/>
                    <a:pt x="899" y="923"/>
                  </a:cubicBezTo>
                  <a:cubicBezTo>
                    <a:pt x="899" y="1355"/>
                    <a:pt x="1255" y="1702"/>
                    <a:pt x="1686" y="1690"/>
                  </a:cubicBezTo>
                  <a:cubicBezTo>
                    <a:pt x="1854" y="1690"/>
                    <a:pt x="2018" y="1639"/>
                    <a:pt x="2154" y="1535"/>
                  </a:cubicBezTo>
                  <a:cubicBezTo>
                    <a:pt x="1758" y="2210"/>
                    <a:pt x="779" y="2206"/>
                    <a:pt x="388" y="1527"/>
                  </a:cubicBezTo>
                  <a:cubicBezTo>
                    <a:pt x="0" y="848"/>
                    <a:pt x="488" y="1"/>
                    <a:pt x="1271" y="1"/>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6433874" y="2476422"/>
              <a:ext cx="1069231" cy="5182383"/>
            </a:xfrm>
            <a:custGeom>
              <a:rect b="b" l="l" r="r" t="t"/>
              <a:pathLst>
                <a:path extrusionOk="0" h="38344" w="7911">
                  <a:moveTo>
                    <a:pt x="0" y="0"/>
                  </a:moveTo>
                  <a:lnTo>
                    <a:pt x="0" y="38343"/>
                  </a:lnTo>
                  <a:lnTo>
                    <a:pt x="7910" y="38343"/>
                  </a:lnTo>
                  <a:lnTo>
                    <a:pt x="7910"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4598065" y="4531330"/>
              <a:ext cx="2200364" cy="3127487"/>
            </a:xfrm>
            <a:custGeom>
              <a:rect b="b" l="l" r="r" t="t"/>
              <a:pathLst>
                <a:path extrusionOk="0" h="23140" w="16280">
                  <a:moveTo>
                    <a:pt x="1" y="1"/>
                  </a:moveTo>
                  <a:lnTo>
                    <a:pt x="1" y="23139"/>
                  </a:lnTo>
                  <a:lnTo>
                    <a:pt x="16280" y="23139"/>
                  </a:lnTo>
                  <a:lnTo>
                    <a:pt x="16280"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5187205" y="4726440"/>
              <a:ext cx="1030846" cy="1465486"/>
            </a:xfrm>
            <a:custGeom>
              <a:rect b="b" l="l" r="r" t="t"/>
              <a:pathLst>
                <a:path extrusionOk="0" h="10843" w="7627">
                  <a:moveTo>
                    <a:pt x="3811" y="0"/>
                  </a:moveTo>
                  <a:lnTo>
                    <a:pt x="3396" y="671"/>
                  </a:lnTo>
                  <a:cubicBezTo>
                    <a:pt x="1930" y="803"/>
                    <a:pt x="1218" y="1958"/>
                    <a:pt x="1035" y="2968"/>
                  </a:cubicBezTo>
                  <a:lnTo>
                    <a:pt x="0" y="2968"/>
                  </a:lnTo>
                  <a:lnTo>
                    <a:pt x="0" y="10842"/>
                  </a:lnTo>
                  <a:lnTo>
                    <a:pt x="7626" y="10842"/>
                  </a:lnTo>
                  <a:lnTo>
                    <a:pt x="7626" y="2968"/>
                  </a:lnTo>
                  <a:lnTo>
                    <a:pt x="6592" y="2968"/>
                  </a:lnTo>
                  <a:cubicBezTo>
                    <a:pt x="6404" y="1958"/>
                    <a:pt x="5697" y="803"/>
                    <a:pt x="4231" y="67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6745946" y="3023938"/>
              <a:ext cx="435883" cy="619415"/>
            </a:xfrm>
            <a:custGeom>
              <a:rect b="b" l="l" r="r" t="t"/>
              <a:pathLst>
                <a:path extrusionOk="0" h="4583" w="3225">
                  <a:moveTo>
                    <a:pt x="1614" y="0"/>
                  </a:moveTo>
                  <a:lnTo>
                    <a:pt x="1438" y="288"/>
                  </a:lnTo>
                  <a:cubicBezTo>
                    <a:pt x="819" y="344"/>
                    <a:pt x="520" y="831"/>
                    <a:pt x="440" y="1259"/>
                  </a:cubicBezTo>
                  <a:lnTo>
                    <a:pt x="0" y="1259"/>
                  </a:lnTo>
                  <a:lnTo>
                    <a:pt x="0" y="4582"/>
                  </a:lnTo>
                  <a:lnTo>
                    <a:pt x="3224" y="4582"/>
                  </a:lnTo>
                  <a:lnTo>
                    <a:pt x="3224" y="1259"/>
                  </a:lnTo>
                  <a:lnTo>
                    <a:pt x="2785" y="1259"/>
                  </a:lnTo>
                  <a:cubicBezTo>
                    <a:pt x="2709" y="831"/>
                    <a:pt x="2409" y="344"/>
                    <a:pt x="1786" y="288"/>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7504975" y="3045806"/>
              <a:ext cx="1541756" cy="1452758"/>
            </a:xfrm>
            <a:custGeom>
              <a:rect b="b" l="l" r="r" t="t"/>
              <a:pathLst>
                <a:path extrusionOk="0" h="11806" w="12529">
                  <a:moveTo>
                    <a:pt x="9384" y="6656"/>
                  </a:moveTo>
                  <a:lnTo>
                    <a:pt x="9384" y="6656"/>
                  </a:lnTo>
                  <a:cubicBezTo>
                    <a:pt x="8541" y="5969"/>
                    <a:pt x="7595" y="5302"/>
                    <a:pt x="6856" y="4603"/>
                  </a:cubicBezTo>
                  <a:lnTo>
                    <a:pt x="6856" y="4603"/>
                  </a:lnTo>
                  <a:cubicBezTo>
                    <a:pt x="6812" y="4559"/>
                    <a:pt x="6764" y="4515"/>
                    <a:pt x="6720" y="4471"/>
                  </a:cubicBezTo>
                  <a:lnTo>
                    <a:pt x="6692" y="4443"/>
                  </a:lnTo>
                  <a:cubicBezTo>
                    <a:pt x="6648" y="4395"/>
                    <a:pt x="6600" y="4351"/>
                    <a:pt x="6556" y="4303"/>
                  </a:cubicBezTo>
                  <a:lnTo>
                    <a:pt x="6556" y="4028"/>
                  </a:lnTo>
                  <a:cubicBezTo>
                    <a:pt x="6552" y="3856"/>
                    <a:pt x="6460" y="3696"/>
                    <a:pt x="6312" y="3612"/>
                  </a:cubicBezTo>
                  <a:cubicBezTo>
                    <a:pt x="6412" y="3560"/>
                    <a:pt x="6472" y="3484"/>
                    <a:pt x="6472" y="3400"/>
                  </a:cubicBezTo>
                  <a:cubicBezTo>
                    <a:pt x="6472" y="3293"/>
                    <a:pt x="6372" y="3201"/>
                    <a:pt x="6232" y="3153"/>
                  </a:cubicBezTo>
                  <a:lnTo>
                    <a:pt x="6188" y="2545"/>
                  </a:lnTo>
                  <a:cubicBezTo>
                    <a:pt x="6248" y="2526"/>
                    <a:pt x="6288" y="2470"/>
                    <a:pt x="6292" y="2406"/>
                  </a:cubicBezTo>
                  <a:cubicBezTo>
                    <a:pt x="6292" y="2342"/>
                    <a:pt x="6244" y="2286"/>
                    <a:pt x="6164" y="2258"/>
                  </a:cubicBezTo>
                  <a:lnTo>
                    <a:pt x="6140" y="1886"/>
                  </a:lnTo>
                  <a:lnTo>
                    <a:pt x="5997" y="1"/>
                  </a:lnTo>
                  <a:lnTo>
                    <a:pt x="5861" y="1886"/>
                  </a:lnTo>
                  <a:lnTo>
                    <a:pt x="5833" y="2258"/>
                  </a:lnTo>
                  <a:cubicBezTo>
                    <a:pt x="5757" y="2290"/>
                    <a:pt x="5705" y="2346"/>
                    <a:pt x="5705" y="2406"/>
                  </a:cubicBezTo>
                  <a:cubicBezTo>
                    <a:pt x="5709" y="2470"/>
                    <a:pt x="5753" y="2526"/>
                    <a:pt x="5813" y="2545"/>
                  </a:cubicBezTo>
                  <a:lnTo>
                    <a:pt x="5765" y="3173"/>
                  </a:lnTo>
                  <a:cubicBezTo>
                    <a:pt x="5653" y="3221"/>
                    <a:pt x="5577" y="3305"/>
                    <a:pt x="5577" y="3400"/>
                  </a:cubicBezTo>
                  <a:cubicBezTo>
                    <a:pt x="5585" y="3484"/>
                    <a:pt x="5633" y="3560"/>
                    <a:pt x="5713" y="3600"/>
                  </a:cubicBezTo>
                  <a:cubicBezTo>
                    <a:pt x="5549" y="3680"/>
                    <a:pt x="5445" y="3848"/>
                    <a:pt x="5445" y="4028"/>
                  </a:cubicBezTo>
                  <a:lnTo>
                    <a:pt x="5445" y="4271"/>
                  </a:lnTo>
                  <a:cubicBezTo>
                    <a:pt x="5409" y="4307"/>
                    <a:pt x="5377" y="4343"/>
                    <a:pt x="5341" y="4379"/>
                  </a:cubicBezTo>
                  <a:lnTo>
                    <a:pt x="5337" y="4383"/>
                  </a:lnTo>
                  <a:cubicBezTo>
                    <a:pt x="3516" y="6245"/>
                    <a:pt x="0" y="7871"/>
                    <a:pt x="536" y="10160"/>
                  </a:cubicBezTo>
                  <a:lnTo>
                    <a:pt x="536" y="10164"/>
                  </a:lnTo>
                  <a:cubicBezTo>
                    <a:pt x="548" y="10200"/>
                    <a:pt x="556" y="10236"/>
                    <a:pt x="568" y="10272"/>
                  </a:cubicBezTo>
                  <a:cubicBezTo>
                    <a:pt x="568" y="10276"/>
                    <a:pt x="568" y="10276"/>
                    <a:pt x="568" y="10276"/>
                  </a:cubicBezTo>
                  <a:cubicBezTo>
                    <a:pt x="707" y="10755"/>
                    <a:pt x="1023" y="11262"/>
                    <a:pt x="1574" y="11806"/>
                  </a:cubicBezTo>
                  <a:lnTo>
                    <a:pt x="10387" y="11806"/>
                  </a:lnTo>
                  <a:cubicBezTo>
                    <a:pt x="12528" y="9684"/>
                    <a:pt x="11186" y="8126"/>
                    <a:pt x="9384" y="6656"/>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8128727" y="2847200"/>
              <a:ext cx="266168" cy="272438"/>
            </a:xfrm>
            <a:custGeom>
              <a:rect b="b" l="l" r="r" t="t"/>
              <a:pathLst>
                <a:path extrusionOk="0" h="2214" w="2163">
                  <a:moveTo>
                    <a:pt x="1279" y="1"/>
                  </a:moveTo>
                  <a:cubicBezTo>
                    <a:pt x="1479" y="1"/>
                    <a:pt x="1675" y="61"/>
                    <a:pt x="1842" y="173"/>
                  </a:cubicBezTo>
                  <a:cubicBezTo>
                    <a:pt x="1791" y="161"/>
                    <a:pt x="1743" y="157"/>
                    <a:pt x="1691" y="157"/>
                  </a:cubicBezTo>
                  <a:cubicBezTo>
                    <a:pt x="1163" y="153"/>
                    <a:pt x="788" y="676"/>
                    <a:pt x="960" y="1175"/>
                  </a:cubicBezTo>
                  <a:cubicBezTo>
                    <a:pt x="1131" y="1675"/>
                    <a:pt x="1743" y="1858"/>
                    <a:pt x="2162" y="1535"/>
                  </a:cubicBezTo>
                  <a:cubicBezTo>
                    <a:pt x="1767" y="2214"/>
                    <a:pt x="784" y="2210"/>
                    <a:pt x="392" y="1531"/>
                  </a:cubicBezTo>
                  <a:cubicBezTo>
                    <a:pt x="1" y="852"/>
                    <a:pt x="492" y="1"/>
                    <a:pt x="1279" y="1"/>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7741497" y="4530581"/>
              <a:ext cx="1068690" cy="2883937"/>
            </a:xfrm>
            <a:custGeom>
              <a:rect b="b" l="l" r="r" t="t"/>
              <a:pathLst>
                <a:path extrusionOk="0" h="21338" w="7907">
                  <a:moveTo>
                    <a:pt x="1" y="1"/>
                  </a:moveTo>
                  <a:lnTo>
                    <a:pt x="1" y="21337"/>
                  </a:lnTo>
                  <a:lnTo>
                    <a:pt x="7907" y="21337"/>
                  </a:lnTo>
                  <a:lnTo>
                    <a:pt x="7907"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8047623" y="4826169"/>
              <a:ext cx="447236" cy="635634"/>
            </a:xfrm>
            <a:custGeom>
              <a:rect b="b" l="l" r="r" t="t"/>
              <a:pathLst>
                <a:path extrusionOk="0" h="4703" w="3309">
                  <a:moveTo>
                    <a:pt x="1655" y="0"/>
                  </a:moveTo>
                  <a:lnTo>
                    <a:pt x="1475" y="292"/>
                  </a:lnTo>
                  <a:cubicBezTo>
                    <a:pt x="840" y="348"/>
                    <a:pt x="528" y="847"/>
                    <a:pt x="452" y="1287"/>
                  </a:cubicBezTo>
                  <a:lnTo>
                    <a:pt x="1" y="1287"/>
                  </a:lnTo>
                  <a:lnTo>
                    <a:pt x="1" y="4702"/>
                  </a:lnTo>
                  <a:lnTo>
                    <a:pt x="3309" y="4702"/>
                  </a:lnTo>
                  <a:lnTo>
                    <a:pt x="3309" y="1287"/>
                  </a:lnTo>
                  <a:lnTo>
                    <a:pt x="2857" y="1287"/>
                  </a:lnTo>
                  <a:cubicBezTo>
                    <a:pt x="2777" y="847"/>
                    <a:pt x="2470" y="348"/>
                    <a:pt x="1835" y="292"/>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4451152" y="1875519"/>
              <a:ext cx="2714503" cy="2660256"/>
            </a:xfrm>
            <a:custGeom>
              <a:rect b="b" l="l" r="r" t="t"/>
              <a:pathLst>
                <a:path extrusionOk="0" h="19683" w="20084">
                  <a:moveTo>
                    <a:pt x="14846" y="11102"/>
                  </a:moveTo>
                  <a:lnTo>
                    <a:pt x="14846" y="11102"/>
                  </a:lnTo>
                  <a:cubicBezTo>
                    <a:pt x="14143" y="10527"/>
                    <a:pt x="13400" y="9963"/>
                    <a:pt x="12673" y="9396"/>
                  </a:cubicBezTo>
                  <a:lnTo>
                    <a:pt x="12669" y="9392"/>
                  </a:lnTo>
                  <a:cubicBezTo>
                    <a:pt x="12573" y="9316"/>
                    <a:pt x="12477" y="9240"/>
                    <a:pt x="12381" y="9164"/>
                  </a:cubicBezTo>
                  <a:lnTo>
                    <a:pt x="12357" y="9144"/>
                  </a:lnTo>
                  <a:cubicBezTo>
                    <a:pt x="12261" y="9073"/>
                    <a:pt x="12169" y="8997"/>
                    <a:pt x="12078" y="8921"/>
                  </a:cubicBezTo>
                  <a:lnTo>
                    <a:pt x="12022" y="8877"/>
                  </a:lnTo>
                  <a:cubicBezTo>
                    <a:pt x="11950" y="8817"/>
                    <a:pt x="11874" y="8757"/>
                    <a:pt x="11802" y="8697"/>
                  </a:cubicBezTo>
                  <a:lnTo>
                    <a:pt x="11730" y="8637"/>
                  </a:lnTo>
                  <a:cubicBezTo>
                    <a:pt x="11642" y="8565"/>
                    <a:pt x="11554" y="8493"/>
                    <a:pt x="11466" y="8417"/>
                  </a:cubicBezTo>
                  <a:lnTo>
                    <a:pt x="11454" y="8405"/>
                  </a:lnTo>
                  <a:cubicBezTo>
                    <a:pt x="11370" y="8337"/>
                    <a:pt x="11291" y="8270"/>
                    <a:pt x="11211" y="8202"/>
                  </a:cubicBezTo>
                  <a:lnTo>
                    <a:pt x="11139" y="8134"/>
                  </a:lnTo>
                  <a:cubicBezTo>
                    <a:pt x="11071" y="8078"/>
                    <a:pt x="11007" y="8022"/>
                    <a:pt x="10943" y="7962"/>
                  </a:cubicBezTo>
                  <a:lnTo>
                    <a:pt x="10887" y="7910"/>
                  </a:lnTo>
                  <a:cubicBezTo>
                    <a:pt x="10807" y="7838"/>
                    <a:pt x="10727" y="7762"/>
                    <a:pt x="10651" y="7690"/>
                  </a:cubicBezTo>
                  <a:lnTo>
                    <a:pt x="10595" y="7642"/>
                  </a:lnTo>
                  <a:cubicBezTo>
                    <a:pt x="10531" y="7582"/>
                    <a:pt x="10472" y="7523"/>
                    <a:pt x="10412" y="7467"/>
                  </a:cubicBezTo>
                  <a:cubicBezTo>
                    <a:pt x="10392" y="7443"/>
                    <a:pt x="10372" y="7423"/>
                    <a:pt x="10348" y="7403"/>
                  </a:cubicBezTo>
                  <a:cubicBezTo>
                    <a:pt x="10276" y="7327"/>
                    <a:pt x="10200" y="7251"/>
                    <a:pt x="10128" y="7175"/>
                  </a:cubicBezTo>
                  <a:lnTo>
                    <a:pt x="10128" y="6712"/>
                  </a:lnTo>
                  <a:cubicBezTo>
                    <a:pt x="10124" y="6428"/>
                    <a:pt x="9968" y="6168"/>
                    <a:pt x="9721" y="6024"/>
                  </a:cubicBezTo>
                  <a:cubicBezTo>
                    <a:pt x="9884" y="5937"/>
                    <a:pt x="9988" y="5809"/>
                    <a:pt x="9988" y="5669"/>
                  </a:cubicBezTo>
                  <a:cubicBezTo>
                    <a:pt x="9988" y="5489"/>
                    <a:pt x="9828" y="5337"/>
                    <a:pt x="9589" y="5257"/>
                  </a:cubicBezTo>
                  <a:lnTo>
                    <a:pt x="9517" y="4247"/>
                  </a:lnTo>
                  <a:cubicBezTo>
                    <a:pt x="9621" y="4191"/>
                    <a:pt x="9693" y="4107"/>
                    <a:pt x="9693" y="4011"/>
                  </a:cubicBezTo>
                  <a:cubicBezTo>
                    <a:pt x="9693" y="3907"/>
                    <a:pt x="9605" y="3811"/>
                    <a:pt x="9477" y="3759"/>
                  </a:cubicBezTo>
                  <a:lnTo>
                    <a:pt x="9433" y="3148"/>
                  </a:lnTo>
                  <a:lnTo>
                    <a:pt x="9201" y="0"/>
                  </a:lnTo>
                  <a:lnTo>
                    <a:pt x="8969" y="3148"/>
                  </a:lnTo>
                  <a:lnTo>
                    <a:pt x="8922" y="3759"/>
                  </a:lnTo>
                  <a:cubicBezTo>
                    <a:pt x="8794" y="3815"/>
                    <a:pt x="8714" y="3911"/>
                    <a:pt x="8714" y="4011"/>
                  </a:cubicBezTo>
                  <a:cubicBezTo>
                    <a:pt x="8714" y="4107"/>
                    <a:pt x="8778" y="4191"/>
                    <a:pt x="8890" y="4247"/>
                  </a:cubicBezTo>
                  <a:lnTo>
                    <a:pt x="8810" y="5289"/>
                  </a:lnTo>
                  <a:cubicBezTo>
                    <a:pt x="8622" y="5373"/>
                    <a:pt x="8498" y="5513"/>
                    <a:pt x="8498" y="5669"/>
                  </a:cubicBezTo>
                  <a:cubicBezTo>
                    <a:pt x="8498" y="5797"/>
                    <a:pt x="8582" y="5917"/>
                    <a:pt x="8722" y="5996"/>
                  </a:cubicBezTo>
                  <a:cubicBezTo>
                    <a:pt x="8454" y="6148"/>
                    <a:pt x="8270" y="6412"/>
                    <a:pt x="8270" y="6712"/>
                  </a:cubicBezTo>
                  <a:lnTo>
                    <a:pt x="8270" y="7119"/>
                  </a:lnTo>
                  <a:cubicBezTo>
                    <a:pt x="8218" y="7175"/>
                    <a:pt x="8163" y="7235"/>
                    <a:pt x="8107" y="7291"/>
                  </a:cubicBezTo>
                  <a:lnTo>
                    <a:pt x="8063" y="7339"/>
                  </a:lnTo>
                  <a:cubicBezTo>
                    <a:pt x="8023" y="7383"/>
                    <a:pt x="7979" y="7423"/>
                    <a:pt x="7939" y="7463"/>
                  </a:cubicBezTo>
                  <a:lnTo>
                    <a:pt x="7883" y="7519"/>
                  </a:lnTo>
                  <a:lnTo>
                    <a:pt x="7759" y="7634"/>
                  </a:lnTo>
                  <a:lnTo>
                    <a:pt x="7707" y="7686"/>
                  </a:lnTo>
                  <a:cubicBezTo>
                    <a:pt x="7663" y="7730"/>
                    <a:pt x="7615" y="7770"/>
                    <a:pt x="7571" y="7814"/>
                  </a:cubicBezTo>
                  <a:lnTo>
                    <a:pt x="7527" y="7854"/>
                  </a:lnTo>
                  <a:cubicBezTo>
                    <a:pt x="7467" y="7906"/>
                    <a:pt x="7411" y="7962"/>
                    <a:pt x="7352" y="8014"/>
                  </a:cubicBezTo>
                  <a:lnTo>
                    <a:pt x="7344" y="8022"/>
                  </a:lnTo>
                  <a:cubicBezTo>
                    <a:pt x="7212" y="8138"/>
                    <a:pt x="7080" y="8250"/>
                    <a:pt x="6948" y="8365"/>
                  </a:cubicBezTo>
                  <a:lnTo>
                    <a:pt x="6912" y="8393"/>
                  </a:lnTo>
                  <a:lnTo>
                    <a:pt x="6744" y="8533"/>
                  </a:lnTo>
                  <a:lnTo>
                    <a:pt x="6700" y="8573"/>
                  </a:lnTo>
                  <a:lnTo>
                    <a:pt x="6541" y="8705"/>
                  </a:lnTo>
                  <a:lnTo>
                    <a:pt x="6497" y="8737"/>
                  </a:lnTo>
                  <a:cubicBezTo>
                    <a:pt x="6437" y="8789"/>
                    <a:pt x="6373" y="8837"/>
                    <a:pt x="6313" y="8889"/>
                  </a:cubicBezTo>
                  <a:lnTo>
                    <a:pt x="6293" y="8905"/>
                  </a:lnTo>
                  <a:cubicBezTo>
                    <a:pt x="6153" y="9017"/>
                    <a:pt x="6009" y="9132"/>
                    <a:pt x="5865" y="9244"/>
                  </a:cubicBezTo>
                  <a:lnTo>
                    <a:pt x="5830" y="9272"/>
                  </a:lnTo>
                  <a:lnTo>
                    <a:pt x="5658" y="9404"/>
                  </a:lnTo>
                  <a:lnTo>
                    <a:pt x="5582" y="9468"/>
                  </a:lnTo>
                  <a:lnTo>
                    <a:pt x="5458" y="9568"/>
                  </a:lnTo>
                  <a:lnTo>
                    <a:pt x="5346" y="9652"/>
                  </a:lnTo>
                  <a:lnTo>
                    <a:pt x="5286" y="9696"/>
                  </a:lnTo>
                  <a:cubicBezTo>
                    <a:pt x="3305" y="11242"/>
                    <a:pt x="1235" y="12784"/>
                    <a:pt x="392" y="14530"/>
                  </a:cubicBezTo>
                  <a:lnTo>
                    <a:pt x="392" y="14530"/>
                  </a:lnTo>
                  <a:cubicBezTo>
                    <a:pt x="361" y="14597"/>
                    <a:pt x="333" y="14661"/>
                    <a:pt x="305" y="14729"/>
                  </a:cubicBezTo>
                  <a:lnTo>
                    <a:pt x="305" y="14729"/>
                  </a:lnTo>
                  <a:cubicBezTo>
                    <a:pt x="193" y="14989"/>
                    <a:pt x="113" y="15261"/>
                    <a:pt x="57" y="15536"/>
                  </a:cubicBezTo>
                  <a:lnTo>
                    <a:pt x="53" y="15560"/>
                  </a:lnTo>
                  <a:cubicBezTo>
                    <a:pt x="45" y="15620"/>
                    <a:pt x="33" y="15676"/>
                    <a:pt x="29" y="15736"/>
                  </a:cubicBezTo>
                  <a:lnTo>
                    <a:pt x="25" y="15772"/>
                  </a:lnTo>
                  <a:cubicBezTo>
                    <a:pt x="17" y="15828"/>
                    <a:pt x="13" y="15884"/>
                    <a:pt x="9" y="15940"/>
                  </a:cubicBezTo>
                  <a:cubicBezTo>
                    <a:pt x="9" y="15952"/>
                    <a:pt x="9" y="15964"/>
                    <a:pt x="5" y="15976"/>
                  </a:cubicBezTo>
                  <a:cubicBezTo>
                    <a:pt x="1" y="16040"/>
                    <a:pt x="1" y="16103"/>
                    <a:pt x="1" y="16171"/>
                  </a:cubicBezTo>
                  <a:lnTo>
                    <a:pt x="1" y="16179"/>
                  </a:lnTo>
                  <a:cubicBezTo>
                    <a:pt x="1" y="16251"/>
                    <a:pt x="5" y="16319"/>
                    <a:pt x="9" y="16391"/>
                  </a:cubicBezTo>
                  <a:cubicBezTo>
                    <a:pt x="9" y="16395"/>
                    <a:pt x="9" y="16399"/>
                    <a:pt x="9" y="16403"/>
                  </a:cubicBezTo>
                  <a:cubicBezTo>
                    <a:pt x="13" y="16467"/>
                    <a:pt x="21" y="16527"/>
                    <a:pt x="29" y="16595"/>
                  </a:cubicBezTo>
                  <a:cubicBezTo>
                    <a:pt x="29" y="16615"/>
                    <a:pt x="37" y="16635"/>
                    <a:pt x="41" y="16655"/>
                  </a:cubicBezTo>
                  <a:cubicBezTo>
                    <a:pt x="45" y="16703"/>
                    <a:pt x="53" y="16751"/>
                    <a:pt x="65" y="16799"/>
                  </a:cubicBezTo>
                  <a:cubicBezTo>
                    <a:pt x="69" y="16823"/>
                    <a:pt x="73" y="16847"/>
                    <a:pt x="81" y="16875"/>
                  </a:cubicBezTo>
                  <a:cubicBezTo>
                    <a:pt x="89" y="16918"/>
                    <a:pt x="101" y="16958"/>
                    <a:pt x="109" y="17002"/>
                  </a:cubicBezTo>
                  <a:cubicBezTo>
                    <a:pt x="117" y="17030"/>
                    <a:pt x="125" y="17058"/>
                    <a:pt x="133" y="17086"/>
                  </a:cubicBezTo>
                  <a:cubicBezTo>
                    <a:pt x="145" y="17130"/>
                    <a:pt x="157" y="17170"/>
                    <a:pt x="173" y="17214"/>
                  </a:cubicBezTo>
                  <a:cubicBezTo>
                    <a:pt x="181" y="17242"/>
                    <a:pt x="189" y="17270"/>
                    <a:pt x="201" y="17302"/>
                  </a:cubicBezTo>
                  <a:cubicBezTo>
                    <a:pt x="201" y="17306"/>
                    <a:pt x="201" y="17310"/>
                    <a:pt x="205" y="17318"/>
                  </a:cubicBezTo>
                  <a:lnTo>
                    <a:pt x="205" y="17318"/>
                  </a:lnTo>
                  <a:cubicBezTo>
                    <a:pt x="464" y="18061"/>
                    <a:pt x="980" y="18844"/>
                    <a:pt x="1823" y="19683"/>
                  </a:cubicBezTo>
                  <a:lnTo>
                    <a:pt x="16528" y="19683"/>
                  </a:lnTo>
                  <a:cubicBezTo>
                    <a:pt x="20083" y="16147"/>
                    <a:pt x="17850" y="13551"/>
                    <a:pt x="14846" y="11102"/>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5486303" y="1508301"/>
              <a:ext cx="486026" cy="498452"/>
            </a:xfrm>
            <a:custGeom>
              <a:rect b="b" l="l" r="r" t="t"/>
              <a:pathLst>
                <a:path extrusionOk="0" h="3688" w="3596">
                  <a:moveTo>
                    <a:pt x="2125" y="1"/>
                  </a:moveTo>
                  <a:cubicBezTo>
                    <a:pt x="2457" y="1"/>
                    <a:pt x="2785" y="97"/>
                    <a:pt x="3060" y="280"/>
                  </a:cubicBezTo>
                  <a:cubicBezTo>
                    <a:pt x="2980" y="264"/>
                    <a:pt x="2896" y="256"/>
                    <a:pt x="2817" y="260"/>
                  </a:cubicBezTo>
                  <a:cubicBezTo>
                    <a:pt x="2105" y="260"/>
                    <a:pt x="1534" y="832"/>
                    <a:pt x="1534" y="1543"/>
                  </a:cubicBezTo>
                  <a:cubicBezTo>
                    <a:pt x="1534" y="2250"/>
                    <a:pt x="2105" y="2825"/>
                    <a:pt x="2817" y="2825"/>
                  </a:cubicBezTo>
                  <a:cubicBezTo>
                    <a:pt x="3096" y="2825"/>
                    <a:pt x="3372" y="2733"/>
                    <a:pt x="3596" y="2557"/>
                  </a:cubicBezTo>
                  <a:cubicBezTo>
                    <a:pt x="2936" y="3688"/>
                    <a:pt x="1303" y="3684"/>
                    <a:pt x="651" y="2549"/>
                  </a:cubicBezTo>
                  <a:cubicBezTo>
                    <a:pt x="0" y="1415"/>
                    <a:pt x="819" y="1"/>
                    <a:pt x="2125" y="1"/>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4507375" y="4480725"/>
              <a:ext cx="2381700" cy="936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6379100" y="2426000"/>
              <a:ext cx="1169700" cy="936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7690988" y="4480725"/>
              <a:ext cx="1169700" cy="936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3"/>
          <p:cNvSpPr txBox="1"/>
          <p:nvPr>
            <p:ph type="title"/>
          </p:nvPr>
        </p:nvSpPr>
        <p:spPr>
          <a:xfrm>
            <a:off x="726100" y="2064500"/>
            <a:ext cx="34800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a:solidFill>
                  <a:schemeClr val="dk2"/>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8" name="Google Shape;448;p3"/>
          <p:cNvSpPr txBox="1"/>
          <p:nvPr>
            <p:ph hasCustomPrompt="1" idx="2" type="title"/>
          </p:nvPr>
        </p:nvSpPr>
        <p:spPr>
          <a:xfrm>
            <a:off x="726100" y="1168975"/>
            <a:ext cx="1169700" cy="9018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5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9" name="Google Shape;449;p3"/>
          <p:cNvSpPr txBox="1"/>
          <p:nvPr>
            <p:ph idx="1" type="subTitle"/>
          </p:nvPr>
        </p:nvSpPr>
        <p:spPr>
          <a:xfrm>
            <a:off x="726100" y="2907757"/>
            <a:ext cx="34800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_1">
    <p:spTree>
      <p:nvGrpSpPr>
        <p:cNvPr id="969" name="Shape 969"/>
        <p:cNvGrpSpPr/>
        <p:nvPr/>
      </p:nvGrpSpPr>
      <p:grpSpPr>
        <a:xfrm>
          <a:off x="0" y="0"/>
          <a:ext cx="0" cy="0"/>
          <a:chOff x="0" y="0"/>
          <a:chExt cx="0" cy="0"/>
        </a:xfrm>
      </p:grpSpPr>
      <p:sp>
        <p:nvSpPr>
          <p:cNvPr id="970" name="Google Shape;970;p21"/>
          <p:cNvSpPr txBox="1"/>
          <p:nvPr>
            <p:ph type="title"/>
          </p:nvPr>
        </p:nvSpPr>
        <p:spPr>
          <a:xfrm>
            <a:off x="726100" y="1881439"/>
            <a:ext cx="2705100" cy="1380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71" name="Google Shape;971;p21"/>
          <p:cNvSpPr txBox="1"/>
          <p:nvPr>
            <p:ph idx="1" type="subTitle"/>
          </p:nvPr>
        </p:nvSpPr>
        <p:spPr>
          <a:xfrm>
            <a:off x="5523350" y="1874013"/>
            <a:ext cx="28623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72" name="Google Shape;972;p21"/>
          <p:cNvSpPr txBox="1"/>
          <p:nvPr>
            <p:ph idx="2" type="subTitle"/>
          </p:nvPr>
        </p:nvSpPr>
        <p:spPr>
          <a:xfrm>
            <a:off x="5523350" y="2321013"/>
            <a:ext cx="28623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73" name="Google Shape;973;p21"/>
          <p:cNvSpPr txBox="1"/>
          <p:nvPr>
            <p:ph idx="3" type="subTitle"/>
          </p:nvPr>
        </p:nvSpPr>
        <p:spPr>
          <a:xfrm>
            <a:off x="5523350" y="3399801"/>
            <a:ext cx="28623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74" name="Google Shape;974;p21"/>
          <p:cNvSpPr txBox="1"/>
          <p:nvPr>
            <p:ph idx="4" type="subTitle"/>
          </p:nvPr>
        </p:nvSpPr>
        <p:spPr>
          <a:xfrm>
            <a:off x="5523350" y="3846425"/>
            <a:ext cx="28623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75" name="Google Shape;975;p21"/>
          <p:cNvSpPr txBox="1"/>
          <p:nvPr>
            <p:ph idx="5" type="subTitle"/>
          </p:nvPr>
        </p:nvSpPr>
        <p:spPr>
          <a:xfrm>
            <a:off x="5523350" y="389925"/>
            <a:ext cx="28623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76" name="Google Shape;976;p21"/>
          <p:cNvSpPr txBox="1"/>
          <p:nvPr>
            <p:ph idx="6" type="subTitle"/>
          </p:nvPr>
        </p:nvSpPr>
        <p:spPr>
          <a:xfrm>
            <a:off x="5523350" y="835774"/>
            <a:ext cx="28623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_1_1_1">
    <p:spTree>
      <p:nvGrpSpPr>
        <p:cNvPr id="977" name="Shape 977"/>
        <p:cNvGrpSpPr/>
        <p:nvPr/>
      </p:nvGrpSpPr>
      <p:grpSpPr>
        <a:xfrm>
          <a:off x="0" y="0"/>
          <a:ext cx="0" cy="0"/>
          <a:chOff x="0" y="0"/>
          <a:chExt cx="0" cy="0"/>
        </a:xfrm>
      </p:grpSpPr>
      <p:sp>
        <p:nvSpPr>
          <p:cNvPr id="978" name="Google Shape;978;p22"/>
          <p:cNvSpPr txBox="1"/>
          <p:nvPr>
            <p:ph type="title"/>
          </p:nvPr>
        </p:nvSpPr>
        <p:spPr>
          <a:xfrm>
            <a:off x="726100" y="1881439"/>
            <a:ext cx="2705100" cy="1380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79" name="Google Shape;979;p22"/>
          <p:cNvSpPr txBox="1"/>
          <p:nvPr>
            <p:ph idx="1" type="subTitle"/>
          </p:nvPr>
        </p:nvSpPr>
        <p:spPr>
          <a:xfrm>
            <a:off x="4710300" y="1115250"/>
            <a:ext cx="3069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80" name="Google Shape;980;p22"/>
          <p:cNvSpPr txBox="1"/>
          <p:nvPr>
            <p:ph idx="2" type="subTitle"/>
          </p:nvPr>
        </p:nvSpPr>
        <p:spPr>
          <a:xfrm>
            <a:off x="4710300" y="1555263"/>
            <a:ext cx="3069600" cy="92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1" name="Google Shape;981;p22"/>
          <p:cNvSpPr txBox="1"/>
          <p:nvPr>
            <p:ph idx="3" type="subTitle"/>
          </p:nvPr>
        </p:nvSpPr>
        <p:spPr>
          <a:xfrm>
            <a:off x="4710300" y="3331352"/>
            <a:ext cx="3069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982" name="Google Shape;982;p22"/>
          <p:cNvSpPr txBox="1"/>
          <p:nvPr>
            <p:ph idx="4" type="subTitle"/>
          </p:nvPr>
        </p:nvSpPr>
        <p:spPr>
          <a:xfrm>
            <a:off x="4710300" y="3775863"/>
            <a:ext cx="3069600" cy="92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983" name="Shape 983"/>
        <p:cNvGrpSpPr/>
        <p:nvPr/>
      </p:nvGrpSpPr>
      <p:grpSpPr>
        <a:xfrm>
          <a:off x="0" y="0"/>
          <a:ext cx="0" cy="0"/>
          <a:chOff x="0" y="0"/>
          <a:chExt cx="0" cy="0"/>
        </a:xfrm>
      </p:grpSpPr>
      <p:sp>
        <p:nvSpPr>
          <p:cNvPr id="984" name="Google Shape;984;p23"/>
          <p:cNvSpPr txBox="1"/>
          <p:nvPr>
            <p:ph type="title"/>
          </p:nvPr>
        </p:nvSpPr>
        <p:spPr>
          <a:xfrm>
            <a:off x="2241500" y="346800"/>
            <a:ext cx="4660800" cy="127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b="0"/>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grpSp>
        <p:nvGrpSpPr>
          <p:cNvPr id="985" name="Google Shape;985;p23"/>
          <p:cNvGrpSpPr/>
          <p:nvPr/>
        </p:nvGrpSpPr>
        <p:grpSpPr>
          <a:xfrm>
            <a:off x="927181" y="-509428"/>
            <a:ext cx="286277" cy="2553557"/>
            <a:chOff x="6544463" y="-1540225"/>
            <a:chExt cx="352949" cy="3148264"/>
          </a:xfrm>
        </p:grpSpPr>
        <p:grpSp>
          <p:nvGrpSpPr>
            <p:cNvPr id="986" name="Google Shape;986;p23"/>
            <p:cNvGrpSpPr/>
            <p:nvPr/>
          </p:nvGrpSpPr>
          <p:grpSpPr>
            <a:xfrm>
              <a:off x="6544463" y="813674"/>
              <a:ext cx="352949" cy="794365"/>
              <a:chOff x="5353000" y="2059225"/>
              <a:chExt cx="125075" cy="281500"/>
            </a:xfrm>
          </p:grpSpPr>
          <p:sp>
            <p:nvSpPr>
              <p:cNvPr id="987" name="Google Shape;987;p2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3" name="Google Shape;993;p23"/>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994" name="Google Shape;994;p23"/>
          <p:cNvGrpSpPr/>
          <p:nvPr/>
        </p:nvGrpSpPr>
        <p:grpSpPr>
          <a:xfrm flipH="1">
            <a:off x="404881" y="-106319"/>
            <a:ext cx="286277" cy="2863073"/>
            <a:chOff x="6544463" y="-1921825"/>
            <a:chExt cx="352949" cy="3529864"/>
          </a:xfrm>
        </p:grpSpPr>
        <p:grpSp>
          <p:nvGrpSpPr>
            <p:cNvPr id="995" name="Google Shape;995;p23"/>
            <p:cNvGrpSpPr/>
            <p:nvPr/>
          </p:nvGrpSpPr>
          <p:grpSpPr>
            <a:xfrm>
              <a:off x="6544463" y="813674"/>
              <a:ext cx="352949" cy="794365"/>
              <a:chOff x="5353000" y="2059225"/>
              <a:chExt cx="125075" cy="281500"/>
            </a:xfrm>
          </p:grpSpPr>
          <p:sp>
            <p:nvSpPr>
              <p:cNvPr id="996" name="Google Shape;996;p2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2" name="Google Shape;1002;p23"/>
            <p:cNvCxnSpPr/>
            <p:nvPr/>
          </p:nvCxnSpPr>
          <p:spPr>
            <a:xfrm rot="10800000">
              <a:off x="6720938" y="-1921825"/>
              <a:ext cx="0" cy="2750700"/>
            </a:xfrm>
            <a:prstGeom prst="straightConnector1">
              <a:avLst/>
            </a:prstGeom>
            <a:noFill/>
            <a:ln cap="flat" cmpd="sng" w="19050">
              <a:solidFill>
                <a:schemeClr val="accent3"/>
              </a:solidFill>
              <a:prstDash val="solid"/>
              <a:round/>
              <a:headEnd len="med" w="med" type="none"/>
              <a:tailEnd len="med" w="med" type="none"/>
            </a:ln>
          </p:spPr>
        </p:cxnSp>
      </p:grpSp>
      <p:grpSp>
        <p:nvGrpSpPr>
          <p:cNvPr id="1003" name="Google Shape;1003;p23"/>
          <p:cNvGrpSpPr/>
          <p:nvPr/>
        </p:nvGrpSpPr>
        <p:grpSpPr>
          <a:xfrm flipH="1">
            <a:off x="7930306" y="-476253"/>
            <a:ext cx="286277" cy="2553557"/>
            <a:chOff x="6544463" y="-1540225"/>
            <a:chExt cx="352949" cy="3148264"/>
          </a:xfrm>
        </p:grpSpPr>
        <p:grpSp>
          <p:nvGrpSpPr>
            <p:cNvPr id="1004" name="Google Shape;1004;p23"/>
            <p:cNvGrpSpPr/>
            <p:nvPr/>
          </p:nvGrpSpPr>
          <p:grpSpPr>
            <a:xfrm>
              <a:off x="6544463" y="813674"/>
              <a:ext cx="352949" cy="794365"/>
              <a:chOff x="5353000" y="2059225"/>
              <a:chExt cx="125075" cy="281500"/>
            </a:xfrm>
          </p:grpSpPr>
          <p:sp>
            <p:nvSpPr>
              <p:cNvPr id="1005" name="Google Shape;1005;p2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11" name="Google Shape;1011;p23"/>
            <p:cNvCxnSpPr/>
            <p:nvPr/>
          </p:nvCxnSpPr>
          <p:spPr>
            <a:xfrm rot="10800000">
              <a:off x="6720938" y="-1540225"/>
              <a:ext cx="0" cy="2369100"/>
            </a:xfrm>
            <a:prstGeom prst="straightConnector1">
              <a:avLst/>
            </a:prstGeom>
            <a:noFill/>
            <a:ln cap="flat" cmpd="sng" w="19050">
              <a:solidFill>
                <a:schemeClr val="accent3"/>
              </a:solidFill>
              <a:prstDash val="solid"/>
              <a:round/>
              <a:headEnd len="med" w="med" type="none"/>
              <a:tailEnd len="med" w="med" type="none"/>
            </a:ln>
          </p:spPr>
        </p:cxnSp>
      </p:grpSp>
      <p:grpSp>
        <p:nvGrpSpPr>
          <p:cNvPr id="1012" name="Google Shape;1012;p23"/>
          <p:cNvGrpSpPr/>
          <p:nvPr/>
        </p:nvGrpSpPr>
        <p:grpSpPr>
          <a:xfrm flipH="1">
            <a:off x="8452656" y="-311933"/>
            <a:ext cx="286277" cy="3068687"/>
            <a:chOff x="6544463" y="-2175325"/>
            <a:chExt cx="352949" cy="3783364"/>
          </a:xfrm>
        </p:grpSpPr>
        <p:grpSp>
          <p:nvGrpSpPr>
            <p:cNvPr id="1013" name="Google Shape;1013;p23"/>
            <p:cNvGrpSpPr/>
            <p:nvPr/>
          </p:nvGrpSpPr>
          <p:grpSpPr>
            <a:xfrm>
              <a:off x="6544463" y="813674"/>
              <a:ext cx="352949" cy="794365"/>
              <a:chOff x="5353000" y="2059225"/>
              <a:chExt cx="125075" cy="281500"/>
            </a:xfrm>
          </p:grpSpPr>
          <p:sp>
            <p:nvSpPr>
              <p:cNvPr id="1014" name="Google Shape;1014;p2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0" name="Google Shape;1020;p23"/>
            <p:cNvCxnSpPr/>
            <p:nvPr/>
          </p:nvCxnSpPr>
          <p:spPr>
            <a:xfrm rot="10800000">
              <a:off x="6720937" y="-2175325"/>
              <a:ext cx="0" cy="3004200"/>
            </a:xfrm>
            <a:prstGeom prst="straightConnector1">
              <a:avLst/>
            </a:prstGeom>
            <a:noFill/>
            <a:ln cap="flat" cmpd="sng" w="19050">
              <a:solidFill>
                <a:schemeClr val="accent4"/>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_1">
    <p:spTree>
      <p:nvGrpSpPr>
        <p:cNvPr id="1021" name="Shape 1021"/>
        <p:cNvGrpSpPr/>
        <p:nvPr/>
      </p:nvGrpSpPr>
      <p:grpSpPr>
        <a:xfrm>
          <a:off x="0" y="0"/>
          <a:ext cx="0" cy="0"/>
          <a:chOff x="0" y="0"/>
          <a:chExt cx="0" cy="0"/>
        </a:xfrm>
      </p:grpSpPr>
      <p:sp>
        <p:nvSpPr>
          <p:cNvPr id="1022" name="Google Shape;1022;p24"/>
          <p:cNvSpPr txBox="1"/>
          <p:nvPr>
            <p:ph type="title"/>
          </p:nvPr>
        </p:nvSpPr>
        <p:spPr>
          <a:xfrm>
            <a:off x="2241500" y="343825"/>
            <a:ext cx="4660800" cy="127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b="0"/>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11">
    <p:spTree>
      <p:nvGrpSpPr>
        <p:cNvPr id="1023" name="Shape 1023"/>
        <p:cNvGrpSpPr/>
        <p:nvPr/>
      </p:nvGrpSpPr>
      <p:grpSpPr>
        <a:xfrm>
          <a:off x="0" y="0"/>
          <a:ext cx="0" cy="0"/>
          <a:chOff x="0" y="0"/>
          <a:chExt cx="0" cy="0"/>
        </a:xfrm>
      </p:grpSpPr>
      <p:sp>
        <p:nvSpPr>
          <p:cNvPr id="1024" name="Google Shape;1024;p25"/>
          <p:cNvSpPr txBox="1"/>
          <p:nvPr>
            <p:ph type="title"/>
          </p:nvPr>
        </p:nvSpPr>
        <p:spPr>
          <a:xfrm>
            <a:off x="438300" y="1674825"/>
            <a:ext cx="3783000" cy="81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25" name="Google Shape;1025;p25"/>
          <p:cNvSpPr txBox="1"/>
          <p:nvPr>
            <p:ph idx="1" type="subTitle"/>
          </p:nvPr>
        </p:nvSpPr>
        <p:spPr>
          <a:xfrm>
            <a:off x="982150" y="2560878"/>
            <a:ext cx="2696100" cy="90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26" name="Shape 1026"/>
        <p:cNvGrpSpPr/>
        <p:nvPr/>
      </p:nvGrpSpPr>
      <p:grpSpPr>
        <a:xfrm>
          <a:off x="0" y="0"/>
          <a:ext cx="0" cy="0"/>
          <a:chOff x="0" y="0"/>
          <a:chExt cx="0" cy="0"/>
        </a:xfrm>
      </p:grpSpPr>
      <p:sp>
        <p:nvSpPr>
          <p:cNvPr id="1027" name="Google Shape;1027;p26"/>
          <p:cNvSpPr txBox="1"/>
          <p:nvPr>
            <p:ph hasCustomPrompt="1" type="title"/>
          </p:nvPr>
        </p:nvSpPr>
        <p:spPr>
          <a:xfrm>
            <a:off x="2960975" y="475782"/>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28" name="Google Shape;1028;p26"/>
          <p:cNvSpPr txBox="1"/>
          <p:nvPr>
            <p:ph idx="1" type="subTitle"/>
          </p:nvPr>
        </p:nvSpPr>
        <p:spPr>
          <a:xfrm>
            <a:off x="2960975" y="1268075"/>
            <a:ext cx="3228300" cy="53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29" name="Google Shape;1029;p26"/>
          <p:cNvSpPr txBox="1"/>
          <p:nvPr>
            <p:ph hasCustomPrompt="1" idx="2" type="title"/>
          </p:nvPr>
        </p:nvSpPr>
        <p:spPr>
          <a:xfrm>
            <a:off x="2960975" y="1889775"/>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30" name="Google Shape;1030;p26"/>
          <p:cNvSpPr txBox="1"/>
          <p:nvPr>
            <p:ph idx="3" type="subTitle"/>
          </p:nvPr>
        </p:nvSpPr>
        <p:spPr>
          <a:xfrm>
            <a:off x="2960975" y="2680750"/>
            <a:ext cx="3228300" cy="53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31" name="Google Shape;1031;p26"/>
          <p:cNvSpPr txBox="1"/>
          <p:nvPr>
            <p:ph hasCustomPrompt="1" idx="4" type="title"/>
          </p:nvPr>
        </p:nvSpPr>
        <p:spPr>
          <a:xfrm>
            <a:off x="2954725" y="3308963"/>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32" name="Google Shape;1032;p26"/>
          <p:cNvSpPr txBox="1"/>
          <p:nvPr>
            <p:ph idx="5" type="subTitle"/>
          </p:nvPr>
        </p:nvSpPr>
        <p:spPr>
          <a:xfrm>
            <a:off x="2954725" y="4096255"/>
            <a:ext cx="3228300" cy="53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033" name="Google Shape;1033;p26"/>
          <p:cNvGrpSpPr/>
          <p:nvPr/>
        </p:nvGrpSpPr>
        <p:grpSpPr>
          <a:xfrm>
            <a:off x="966313" y="-87925"/>
            <a:ext cx="352949" cy="3724864"/>
            <a:chOff x="966313" y="-87925"/>
            <a:chExt cx="352949" cy="3724864"/>
          </a:xfrm>
        </p:grpSpPr>
        <p:grpSp>
          <p:nvGrpSpPr>
            <p:cNvPr id="1034" name="Google Shape;1034;p26"/>
            <p:cNvGrpSpPr/>
            <p:nvPr/>
          </p:nvGrpSpPr>
          <p:grpSpPr>
            <a:xfrm flipH="1">
              <a:off x="966313" y="2842574"/>
              <a:ext cx="352949" cy="794365"/>
              <a:chOff x="5353000" y="2059225"/>
              <a:chExt cx="125075" cy="281500"/>
            </a:xfrm>
          </p:grpSpPr>
          <p:sp>
            <p:nvSpPr>
              <p:cNvPr id="1035" name="Google Shape;1035;p2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1" name="Google Shape;1041;p26"/>
            <p:cNvCxnSpPr/>
            <p:nvPr/>
          </p:nvCxnSpPr>
          <p:spPr>
            <a:xfrm rot="10800000">
              <a:off x="1142800" y="-87925"/>
              <a:ext cx="0" cy="2945700"/>
            </a:xfrm>
            <a:prstGeom prst="straightConnector1">
              <a:avLst/>
            </a:prstGeom>
            <a:noFill/>
            <a:ln cap="flat" cmpd="sng" w="19050">
              <a:solidFill>
                <a:schemeClr val="accent3"/>
              </a:solidFill>
              <a:prstDash val="solid"/>
              <a:round/>
              <a:headEnd len="med" w="med" type="none"/>
              <a:tailEnd len="med" w="med" type="none"/>
            </a:ln>
          </p:spPr>
        </p:cxnSp>
      </p:grpSp>
      <p:grpSp>
        <p:nvGrpSpPr>
          <p:cNvPr id="1042" name="Google Shape;1042;p26"/>
          <p:cNvGrpSpPr/>
          <p:nvPr/>
        </p:nvGrpSpPr>
        <p:grpSpPr>
          <a:xfrm>
            <a:off x="1451100" y="-953276"/>
            <a:ext cx="286272" cy="2553379"/>
            <a:chOff x="1451100" y="-953276"/>
            <a:chExt cx="286272" cy="2553379"/>
          </a:xfrm>
        </p:grpSpPr>
        <p:grpSp>
          <p:nvGrpSpPr>
            <p:cNvPr id="1043" name="Google Shape;1043;p26"/>
            <p:cNvGrpSpPr/>
            <p:nvPr/>
          </p:nvGrpSpPr>
          <p:grpSpPr>
            <a:xfrm>
              <a:off x="1451100" y="955806"/>
              <a:ext cx="286272" cy="644297"/>
              <a:chOff x="5353000" y="2059225"/>
              <a:chExt cx="125075" cy="281500"/>
            </a:xfrm>
          </p:grpSpPr>
          <p:sp>
            <p:nvSpPr>
              <p:cNvPr id="1044" name="Google Shape;1044;p2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0" name="Google Shape;1050;p26"/>
            <p:cNvCxnSpPr/>
            <p:nvPr/>
          </p:nvCxnSpPr>
          <p:spPr>
            <a:xfrm rot="10800000">
              <a:off x="1594469" y="-953276"/>
              <a:ext cx="0" cy="1921500"/>
            </a:xfrm>
            <a:prstGeom prst="straightConnector1">
              <a:avLst/>
            </a:prstGeom>
            <a:noFill/>
            <a:ln cap="flat" cmpd="sng" w="19050">
              <a:solidFill>
                <a:schemeClr val="accent4"/>
              </a:solidFill>
              <a:prstDash val="solid"/>
              <a:round/>
              <a:headEnd len="med" w="med" type="none"/>
              <a:tailEnd len="med" w="med" type="none"/>
            </a:ln>
          </p:spPr>
        </p:cxnSp>
      </p:grpSp>
      <p:grpSp>
        <p:nvGrpSpPr>
          <p:cNvPr id="1051" name="Google Shape;1051;p26"/>
          <p:cNvGrpSpPr/>
          <p:nvPr/>
        </p:nvGrpSpPr>
        <p:grpSpPr>
          <a:xfrm>
            <a:off x="547750" y="-172525"/>
            <a:ext cx="286272" cy="2744178"/>
            <a:chOff x="547750" y="-172525"/>
            <a:chExt cx="286272" cy="2744178"/>
          </a:xfrm>
        </p:grpSpPr>
        <p:grpSp>
          <p:nvGrpSpPr>
            <p:cNvPr id="1052" name="Google Shape;1052;p26"/>
            <p:cNvGrpSpPr/>
            <p:nvPr/>
          </p:nvGrpSpPr>
          <p:grpSpPr>
            <a:xfrm>
              <a:off x="547750" y="1927356"/>
              <a:ext cx="286272" cy="644297"/>
              <a:chOff x="5353000" y="2059225"/>
              <a:chExt cx="125075" cy="281500"/>
            </a:xfrm>
          </p:grpSpPr>
          <p:sp>
            <p:nvSpPr>
              <p:cNvPr id="1053" name="Google Shape;1053;p2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9" name="Google Shape;1059;p26"/>
            <p:cNvCxnSpPr/>
            <p:nvPr/>
          </p:nvCxnSpPr>
          <p:spPr>
            <a:xfrm rot="10800000">
              <a:off x="691125" y="-172525"/>
              <a:ext cx="0" cy="2112300"/>
            </a:xfrm>
            <a:prstGeom prst="straightConnector1">
              <a:avLst/>
            </a:prstGeom>
            <a:noFill/>
            <a:ln cap="flat" cmpd="sng" w="19050">
              <a:solidFill>
                <a:schemeClr val="accent4"/>
              </a:solidFill>
              <a:prstDash val="solid"/>
              <a:round/>
              <a:headEnd len="med" w="med" type="none"/>
              <a:tailEnd len="med" w="med" type="none"/>
            </a:ln>
          </p:spPr>
        </p:cxnSp>
      </p:grpSp>
      <p:grpSp>
        <p:nvGrpSpPr>
          <p:cNvPr id="1060" name="Google Shape;1060;p26"/>
          <p:cNvGrpSpPr/>
          <p:nvPr/>
        </p:nvGrpSpPr>
        <p:grpSpPr>
          <a:xfrm>
            <a:off x="7805963" y="-106326"/>
            <a:ext cx="352949" cy="3728466"/>
            <a:chOff x="7805963" y="-106326"/>
            <a:chExt cx="352949" cy="3728466"/>
          </a:xfrm>
        </p:grpSpPr>
        <p:grpSp>
          <p:nvGrpSpPr>
            <p:cNvPr id="1061" name="Google Shape;1061;p26"/>
            <p:cNvGrpSpPr/>
            <p:nvPr/>
          </p:nvGrpSpPr>
          <p:grpSpPr>
            <a:xfrm>
              <a:off x="7805963" y="2827774"/>
              <a:ext cx="352949" cy="794365"/>
              <a:chOff x="5353000" y="2059225"/>
              <a:chExt cx="125075" cy="281500"/>
            </a:xfrm>
          </p:grpSpPr>
          <p:sp>
            <p:nvSpPr>
              <p:cNvPr id="1062" name="Google Shape;1062;p2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8" name="Google Shape;1068;p26"/>
            <p:cNvCxnSpPr/>
            <p:nvPr/>
          </p:nvCxnSpPr>
          <p:spPr>
            <a:xfrm rot="10800000">
              <a:off x="7982450" y="-106326"/>
              <a:ext cx="0" cy="2945700"/>
            </a:xfrm>
            <a:prstGeom prst="straightConnector1">
              <a:avLst/>
            </a:prstGeom>
            <a:noFill/>
            <a:ln cap="flat" cmpd="sng" w="19050">
              <a:solidFill>
                <a:schemeClr val="accent3"/>
              </a:solidFill>
              <a:prstDash val="solid"/>
              <a:round/>
              <a:headEnd len="med" w="med" type="none"/>
              <a:tailEnd len="med" w="med" type="none"/>
            </a:ln>
          </p:spPr>
        </p:cxnSp>
      </p:grpSp>
      <p:grpSp>
        <p:nvGrpSpPr>
          <p:cNvPr id="1069" name="Google Shape;1069;p26"/>
          <p:cNvGrpSpPr/>
          <p:nvPr/>
        </p:nvGrpSpPr>
        <p:grpSpPr>
          <a:xfrm>
            <a:off x="7387892" y="-953276"/>
            <a:ext cx="286272" cy="2553379"/>
            <a:chOff x="7387892" y="-953276"/>
            <a:chExt cx="286272" cy="2553379"/>
          </a:xfrm>
        </p:grpSpPr>
        <p:grpSp>
          <p:nvGrpSpPr>
            <p:cNvPr id="1070" name="Google Shape;1070;p26"/>
            <p:cNvGrpSpPr/>
            <p:nvPr/>
          </p:nvGrpSpPr>
          <p:grpSpPr>
            <a:xfrm flipH="1">
              <a:off x="7387892" y="955806"/>
              <a:ext cx="286272" cy="644297"/>
              <a:chOff x="5353000" y="2059225"/>
              <a:chExt cx="125075" cy="281500"/>
            </a:xfrm>
          </p:grpSpPr>
          <p:sp>
            <p:nvSpPr>
              <p:cNvPr id="1071" name="Google Shape;1071;p2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7" name="Google Shape;1077;p26"/>
            <p:cNvCxnSpPr/>
            <p:nvPr/>
          </p:nvCxnSpPr>
          <p:spPr>
            <a:xfrm rot="10800000">
              <a:off x="7530794" y="-953276"/>
              <a:ext cx="0" cy="1921500"/>
            </a:xfrm>
            <a:prstGeom prst="straightConnector1">
              <a:avLst/>
            </a:prstGeom>
            <a:noFill/>
            <a:ln cap="flat" cmpd="sng" w="19050">
              <a:solidFill>
                <a:schemeClr val="accent4"/>
              </a:solidFill>
              <a:prstDash val="solid"/>
              <a:round/>
              <a:headEnd len="med" w="med" type="none"/>
              <a:tailEnd len="med" w="med" type="none"/>
            </a:ln>
          </p:spPr>
        </p:cxnSp>
      </p:grpSp>
      <p:grpSp>
        <p:nvGrpSpPr>
          <p:cNvPr id="1078" name="Google Shape;1078;p26"/>
          <p:cNvGrpSpPr/>
          <p:nvPr/>
        </p:nvGrpSpPr>
        <p:grpSpPr>
          <a:xfrm>
            <a:off x="8291242" y="-172525"/>
            <a:ext cx="286272" cy="2744178"/>
            <a:chOff x="8291242" y="-172525"/>
            <a:chExt cx="286272" cy="2744178"/>
          </a:xfrm>
        </p:grpSpPr>
        <p:grpSp>
          <p:nvGrpSpPr>
            <p:cNvPr id="1079" name="Google Shape;1079;p26"/>
            <p:cNvGrpSpPr/>
            <p:nvPr/>
          </p:nvGrpSpPr>
          <p:grpSpPr>
            <a:xfrm flipH="1">
              <a:off x="8291242" y="1927356"/>
              <a:ext cx="286272" cy="644297"/>
              <a:chOff x="5353000" y="2059225"/>
              <a:chExt cx="125075" cy="281500"/>
            </a:xfrm>
          </p:grpSpPr>
          <p:sp>
            <p:nvSpPr>
              <p:cNvPr id="1080" name="Google Shape;1080;p2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86" name="Google Shape;1086;p26"/>
            <p:cNvCxnSpPr/>
            <p:nvPr/>
          </p:nvCxnSpPr>
          <p:spPr>
            <a:xfrm rot="10800000">
              <a:off x="8434463" y="-172525"/>
              <a:ext cx="0" cy="2112300"/>
            </a:xfrm>
            <a:prstGeom prst="straightConnector1">
              <a:avLst/>
            </a:prstGeom>
            <a:noFill/>
            <a:ln cap="flat" cmpd="sng" w="19050">
              <a:solidFill>
                <a:schemeClr val="accent4"/>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1">
    <p:spTree>
      <p:nvGrpSpPr>
        <p:cNvPr id="1087" name="Shape 1087"/>
        <p:cNvGrpSpPr/>
        <p:nvPr/>
      </p:nvGrpSpPr>
      <p:grpSpPr>
        <a:xfrm>
          <a:off x="0" y="0"/>
          <a:ext cx="0" cy="0"/>
          <a:chOff x="0" y="0"/>
          <a:chExt cx="0" cy="0"/>
        </a:xfrm>
      </p:grpSpPr>
      <p:sp>
        <p:nvSpPr>
          <p:cNvPr id="1088" name="Google Shape;1088;p27"/>
          <p:cNvSpPr txBox="1"/>
          <p:nvPr>
            <p:ph type="title"/>
          </p:nvPr>
        </p:nvSpPr>
        <p:spPr>
          <a:xfrm>
            <a:off x="3289925" y="348325"/>
            <a:ext cx="2563800" cy="130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089" name="Google Shape;1089;p27"/>
          <p:cNvSpPr txBox="1"/>
          <p:nvPr>
            <p:ph idx="1" type="subTitle"/>
          </p:nvPr>
        </p:nvSpPr>
        <p:spPr>
          <a:xfrm>
            <a:off x="3534300" y="3355600"/>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1090" name="Google Shape;1090;p27"/>
          <p:cNvSpPr txBox="1"/>
          <p:nvPr>
            <p:ph idx="2" type="subTitle"/>
          </p:nvPr>
        </p:nvSpPr>
        <p:spPr>
          <a:xfrm>
            <a:off x="3534300" y="3796300"/>
            <a:ext cx="20754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1" name="Google Shape;1091;p27"/>
          <p:cNvSpPr txBox="1"/>
          <p:nvPr>
            <p:ph idx="3" type="subTitle"/>
          </p:nvPr>
        </p:nvSpPr>
        <p:spPr>
          <a:xfrm>
            <a:off x="6342500" y="3355600"/>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1092" name="Google Shape;1092;p27"/>
          <p:cNvSpPr txBox="1"/>
          <p:nvPr>
            <p:ph idx="4" type="subTitle"/>
          </p:nvPr>
        </p:nvSpPr>
        <p:spPr>
          <a:xfrm>
            <a:off x="6342500" y="3796300"/>
            <a:ext cx="20754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3" name="Google Shape;1093;p27"/>
          <p:cNvSpPr txBox="1"/>
          <p:nvPr>
            <p:ph idx="5" type="subTitle"/>
          </p:nvPr>
        </p:nvSpPr>
        <p:spPr>
          <a:xfrm>
            <a:off x="726100" y="3355600"/>
            <a:ext cx="20754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1094" name="Google Shape;1094;p27"/>
          <p:cNvSpPr txBox="1"/>
          <p:nvPr>
            <p:ph idx="6" type="subTitle"/>
          </p:nvPr>
        </p:nvSpPr>
        <p:spPr>
          <a:xfrm>
            <a:off x="726100" y="3796299"/>
            <a:ext cx="20754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9">
    <p:spTree>
      <p:nvGrpSpPr>
        <p:cNvPr id="1095" name="Shape 1095"/>
        <p:cNvGrpSpPr/>
        <p:nvPr/>
      </p:nvGrpSpPr>
      <p:grpSpPr>
        <a:xfrm>
          <a:off x="0" y="0"/>
          <a:ext cx="0" cy="0"/>
          <a:chOff x="0" y="0"/>
          <a:chExt cx="0" cy="0"/>
        </a:xfrm>
      </p:grpSpPr>
      <p:sp>
        <p:nvSpPr>
          <p:cNvPr id="1096" name="Google Shape;1096;p28"/>
          <p:cNvSpPr txBox="1"/>
          <p:nvPr>
            <p:ph type="title"/>
          </p:nvPr>
        </p:nvSpPr>
        <p:spPr>
          <a:xfrm>
            <a:off x="1174150" y="1216025"/>
            <a:ext cx="2311200" cy="15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97" name="Google Shape;1097;p28"/>
          <p:cNvSpPr txBox="1"/>
          <p:nvPr>
            <p:ph idx="1" type="subTitle"/>
          </p:nvPr>
        </p:nvSpPr>
        <p:spPr>
          <a:xfrm>
            <a:off x="981100" y="2770623"/>
            <a:ext cx="2697600" cy="13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5">
  <p:cSld name="CUSTOM_9_1">
    <p:spTree>
      <p:nvGrpSpPr>
        <p:cNvPr id="1098" name="Shape 1098"/>
        <p:cNvGrpSpPr/>
        <p:nvPr/>
      </p:nvGrpSpPr>
      <p:grpSpPr>
        <a:xfrm>
          <a:off x="0" y="0"/>
          <a:ext cx="0" cy="0"/>
          <a:chOff x="0" y="0"/>
          <a:chExt cx="0" cy="0"/>
        </a:xfrm>
      </p:grpSpPr>
      <p:sp>
        <p:nvSpPr>
          <p:cNvPr id="1099" name="Google Shape;1099;p29"/>
          <p:cNvSpPr txBox="1"/>
          <p:nvPr>
            <p:ph type="title"/>
          </p:nvPr>
        </p:nvSpPr>
        <p:spPr>
          <a:xfrm>
            <a:off x="5657450" y="1216025"/>
            <a:ext cx="2313300" cy="15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00" name="Google Shape;1100;p29"/>
          <p:cNvSpPr txBox="1"/>
          <p:nvPr>
            <p:ph idx="1" type="subTitle"/>
          </p:nvPr>
        </p:nvSpPr>
        <p:spPr>
          <a:xfrm>
            <a:off x="5465300" y="2770624"/>
            <a:ext cx="2697600" cy="13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_1_1">
    <p:spTree>
      <p:nvGrpSpPr>
        <p:cNvPr id="1101" name="Shape 1101"/>
        <p:cNvGrpSpPr/>
        <p:nvPr/>
      </p:nvGrpSpPr>
      <p:grpSpPr>
        <a:xfrm>
          <a:off x="0" y="0"/>
          <a:ext cx="0" cy="0"/>
          <a:chOff x="0" y="0"/>
          <a:chExt cx="0" cy="0"/>
        </a:xfrm>
      </p:grpSpPr>
      <p:sp>
        <p:nvSpPr>
          <p:cNvPr id="1102" name="Google Shape;1102;p30"/>
          <p:cNvSpPr txBox="1"/>
          <p:nvPr>
            <p:ph type="title"/>
          </p:nvPr>
        </p:nvSpPr>
        <p:spPr>
          <a:xfrm>
            <a:off x="726100" y="346456"/>
            <a:ext cx="3495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103" name="Google Shape;1103;p30"/>
          <p:cNvSpPr txBox="1"/>
          <p:nvPr>
            <p:ph idx="1" type="body"/>
          </p:nvPr>
        </p:nvSpPr>
        <p:spPr>
          <a:xfrm>
            <a:off x="726100" y="2173625"/>
            <a:ext cx="3594600" cy="26940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1104" name="Google Shape;1104;p30"/>
          <p:cNvSpPr txBox="1"/>
          <p:nvPr>
            <p:ph idx="2" type="body"/>
          </p:nvPr>
        </p:nvSpPr>
        <p:spPr>
          <a:xfrm>
            <a:off x="4798325" y="2173625"/>
            <a:ext cx="3594600" cy="26940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1105" name="Google Shape;1105;p30"/>
          <p:cNvSpPr txBox="1"/>
          <p:nvPr>
            <p:ph idx="3" type="subTitle"/>
          </p:nvPr>
        </p:nvSpPr>
        <p:spPr>
          <a:xfrm>
            <a:off x="726100" y="1727813"/>
            <a:ext cx="32283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6" name="Google Shape;1106;p30"/>
          <p:cNvSpPr txBox="1"/>
          <p:nvPr>
            <p:ph idx="4" type="subTitle"/>
          </p:nvPr>
        </p:nvSpPr>
        <p:spPr>
          <a:xfrm>
            <a:off x="4798325" y="1727813"/>
            <a:ext cx="32283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0" name="Shape 450"/>
        <p:cNvGrpSpPr/>
        <p:nvPr/>
      </p:nvGrpSpPr>
      <p:grpSpPr>
        <a:xfrm>
          <a:off x="0" y="0"/>
          <a:ext cx="0" cy="0"/>
          <a:chOff x="0" y="0"/>
          <a:chExt cx="0" cy="0"/>
        </a:xfrm>
      </p:grpSpPr>
      <p:sp>
        <p:nvSpPr>
          <p:cNvPr id="451" name="Google Shape;451;p4"/>
          <p:cNvSpPr txBox="1"/>
          <p:nvPr>
            <p:ph type="title"/>
          </p:nvPr>
        </p:nvSpPr>
        <p:spPr>
          <a:xfrm>
            <a:off x="726150" y="347472"/>
            <a:ext cx="7691700" cy="642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2" name="Google Shape;452;p4"/>
          <p:cNvSpPr txBox="1"/>
          <p:nvPr>
            <p:ph idx="1" type="body"/>
          </p:nvPr>
        </p:nvSpPr>
        <p:spPr>
          <a:xfrm>
            <a:off x="726150" y="1062825"/>
            <a:ext cx="7691700" cy="35382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Font typeface="Montserrat"/>
              <a:buChar char="●"/>
              <a:defRPr sz="1200"/>
            </a:lvl1pPr>
            <a:lvl2pPr indent="-330200" lvl="1" marL="914400">
              <a:lnSpc>
                <a:spcPct val="100000"/>
              </a:lnSpc>
              <a:spcBef>
                <a:spcPts val="1600"/>
              </a:spcBef>
              <a:spcAft>
                <a:spcPts val="0"/>
              </a:spcAft>
              <a:buSzPts val="1600"/>
              <a:buFont typeface="Montserrat"/>
              <a:buChar char="○"/>
              <a:defRPr sz="1200"/>
            </a:lvl2pPr>
            <a:lvl3pPr indent="-330200" lvl="2" marL="1371600">
              <a:lnSpc>
                <a:spcPct val="100000"/>
              </a:lnSpc>
              <a:spcBef>
                <a:spcPts val="1600"/>
              </a:spcBef>
              <a:spcAft>
                <a:spcPts val="0"/>
              </a:spcAft>
              <a:buSzPts val="1600"/>
              <a:buFont typeface="Montserrat"/>
              <a:buChar char="■"/>
              <a:defRPr/>
            </a:lvl3pPr>
            <a:lvl4pPr indent="-330200" lvl="3" marL="1828800">
              <a:lnSpc>
                <a:spcPct val="100000"/>
              </a:lnSpc>
              <a:spcBef>
                <a:spcPts val="1600"/>
              </a:spcBef>
              <a:spcAft>
                <a:spcPts val="0"/>
              </a:spcAft>
              <a:buSzPts val="1600"/>
              <a:buFont typeface="Montserrat"/>
              <a:buChar char="●"/>
              <a:defRPr/>
            </a:lvl4pPr>
            <a:lvl5pPr indent="-330200" lvl="4" marL="2286000">
              <a:lnSpc>
                <a:spcPct val="100000"/>
              </a:lnSpc>
              <a:spcBef>
                <a:spcPts val="1600"/>
              </a:spcBef>
              <a:spcAft>
                <a:spcPts val="0"/>
              </a:spcAft>
              <a:buSzPts val="1600"/>
              <a:buFont typeface="Montserrat"/>
              <a:buChar char="○"/>
              <a:defRPr/>
            </a:lvl5pPr>
            <a:lvl6pPr indent="-330200" lvl="5" marL="2743200">
              <a:lnSpc>
                <a:spcPct val="100000"/>
              </a:lnSpc>
              <a:spcBef>
                <a:spcPts val="1600"/>
              </a:spcBef>
              <a:spcAft>
                <a:spcPts val="0"/>
              </a:spcAft>
              <a:buSzPts val="1600"/>
              <a:buFont typeface="Montserrat"/>
              <a:buChar char="■"/>
              <a:defRPr/>
            </a:lvl6pPr>
            <a:lvl7pPr indent="-330200" lvl="6" marL="3200400">
              <a:lnSpc>
                <a:spcPct val="100000"/>
              </a:lnSpc>
              <a:spcBef>
                <a:spcPts val="1600"/>
              </a:spcBef>
              <a:spcAft>
                <a:spcPts val="0"/>
              </a:spcAft>
              <a:buSzPts val="1600"/>
              <a:buFont typeface="Montserrat"/>
              <a:buChar char="●"/>
              <a:defRPr/>
            </a:lvl7pPr>
            <a:lvl8pPr indent="-330200" lvl="7" marL="3657600">
              <a:lnSpc>
                <a:spcPct val="100000"/>
              </a:lnSpc>
              <a:spcBef>
                <a:spcPts val="1600"/>
              </a:spcBef>
              <a:spcAft>
                <a:spcPts val="0"/>
              </a:spcAft>
              <a:buSzPts val="1600"/>
              <a:buFont typeface="Montserrat"/>
              <a:buChar char="○"/>
              <a:defRPr/>
            </a:lvl8pPr>
            <a:lvl9pPr indent="-330200" lvl="8" marL="4114800">
              <a:lnSpc>
                <a:spcPct val="100000"/>
              </a:lnSpc>
              <a:spcBef>
                <a:spcPts val="1600"/>
              </a:spcBef>
              <a:spcAft>
                <a:spcPts val="1600"/>
              </a:spcAft>
              <a:buSzPts val="1600"/>
              <a:buFont typeface="Montserra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107" name="Shape 1107"/>
        <p:cNvGrpSpPr/>
        <p:nvPr/>
      </p:nvGrpSpPr>
      <p:grpSpPr>
        <a:xfrm>
          <a:off x="0" y="0"/>
          <a:ext cx="0" cy="0"/>
          <a:chOff x="0" y="0"/>
          <a:chExt cx="0" cy="0"/>
        </a:xfrm>
      </p:grpSpPr>
      <p:sp>
        <p:nvSpPr>
          <p:cNvPr id="1108" name="Google Shape;1108;p31"/>
          <p:cNvSpPr txBox="1"/>
          <p:nvPr>
            <p:ph type="ctrTitle"/>
          </p:nvPr>
        </p:nvSpPr>
        <p:spPr>
          <a:xfrm>
            <a:off x="4854225" y="369975"/>
            <a:ext cx="3846000" cy="1053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0"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09" name="Google Shape;1109;p31"/>
          <p:cNvSpPr txBox="1"/>
          <p:nvPr>
            <p:ph idx="1" type="subTitle"/>
          </p:nvPr>
        </p:nvSpPr>
        <p:spPr>
          <a:xfrm>
            <a:off x="4854225" y="1486775"/>
            <a:ext cx="3846000" cy="137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0" name="Google Shape;1110;p31"/>
          <p:cNvSpPr txBox="1"/>
          <p:nvPr/>
        </p:nvSpPr>
        <p:spPr>
          <a:xfrm>
            <a:off x="4854225" y="3504625"/>
            <a:ext cx="38460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2"/>
                </a:solidFill>
                <a:latin typeface="Open Sans"/>
                <a:ea typeface="Open Sans"/>
                <a:cs typeface="Open Sans"/>
                <a:sym typeface="Open Sans"/>
              </a:rPr>
              <a:t>CREDITS: This presentation template was created by</a:t>
            </a:r>
            <a:r>
              <a:rPr b="1" lang="en" sz="1200">
                <a:solidFill>
                  <a:schemeClr val="dk2"/>
                </a:solidFill>
                <a:latin typeface="Open Sans"/>
                <a:ea typeface="Open Sans"/>
                <a:cs typeface="Open Sans"/>
                <a:sym typeface="Open Sans"/>
              </a:rPr>
              <a:t> </a:t>
            </a:r>
            <a:r>
              <a:rPr b="1" lang="en" sz="1200">
                <a:solidFill>
                  <a:schemeClr val="dk2"/>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chemeClr val="dk2"/>
                </a:solidFill>
                <a:latin typeface="Open Sans"/>
                <a:ea typeface="Open Sans"/>
                <a:cs typeface="Open Sans"/>
                <a:sym typeface="Open Sans"/>
              </a:rPr>
              <a:t>, including icons by </a:t>
            </a:r>
            <a:r>
              <a:rPr b="1" lang="en" sz="1200">
                <a:solidFill>
                  <a:schemeClr val="dk2"/>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2"/>
                </a:solidFill>
                <a:latin typeface="Open Sans"/>
                <a:ea typeface="Open Sans"/>
                <a:cs typeface="Open Sans"/>
                <a:sym typeface="Open Sans"/>
              </a:rPr>
              <a:t>, and infographics &amp; images by </a:t>
            </a:r>
            <a:r>
              <a:rPr b="1" lang="en" sz="1200">
                <a:solidFill>
                  <a:schemeClr val="dk2"/>
                </a:solidFill>
                <a:uFill>
                  <a:noFill/>
                </a:uFill>
                <a:latin typeface="Open Sans"/>
                <a:ea typeface="Open Sans"/>
                <a:cs typeface="Open Sans"/>
                <a:sym typeface="Open Sans"/>
                <a:hlinkClick r:id="rId4">
                  <a:extLst>
                    <a:ext uri="{A12FA001-AC4F-418D-AE19-62706E023703}">
                      <ahyp:hlinkClr val="tx"/>
                    </a:ext>
                  </a:extLst>
                </a:hlinkClick>
              </a:rPr>
              <a:t>Freepik</a:t>
            </a:r>
            <a:r>
              <a:rPr b="1" lang="en" sz="1200">
                <a:solidFill>
                  <a:schemeClr val="dk2"/>
                </a:solidFill>
                <a:latin typeface="Open Sans"/>
                <a:ea typeface="Open Sans"/>
                <a:cs typeface="Open Sans"/>
                <a:sym typeface="Open Sans"/>
              </a:rPr>
              <a:t> </a:t>
            </a:r>
            <a:endParaRPr b="1" sz="1200">
              <a:solidFill>
                <a:schemeClr val="dk2"/>
              </a:solidFill>
              <a:latin typeface="Open Sans"/>
              <a:ea typeface="Open Sans"/>
              <a:cs typeface="Open Sans"/>
              <a:sym typeface="Open Sans"/>
            </a:endParaRPr>
          </a:p>
          <a:p>
            <a:pPr indent="0" lvl="0" marL="0" marR="0" rtl="0" algn="l">
              <a:lnSpc>
                <a:spcPct val="100000"/>
              </a:lnSpc>
              <a:spcBef>
                <a:spcPts val="1600"/>
              </a:spcBef>
              <a:spcAft>
                <a:spcPts val="1600"/>
              </a:spcAft>
              <a:buNone/>
            </a:pPr>
            <a:r>
              <a:t/>
            </a:r>
            <a:endParaRPr sz="1200" u="sng">
              <a:solidFill>
                <a:schemeClr val="dk2"/>
              </a:solidFill>
              <a:latin typeface="Open Sans"/>
              <a:ea typeface="Open Sans"/>
              <a:cs typeface="Open Sans"/>
              <a:sym typeface="Open Sans"/>
            </a:endParaRPr>
          </a:p>
        </p:txBody>
      </p:sp>
      <p:sp>
        <p:nvSpPr>
          <p:cNvPr id="1111" name="Google Shape;1111;p31"/>
          <p:cNvSpPr/>
          <p:nvPr/>
        </p:nvSpPr>
        <p:spPr>
          <a:xfrm>
            <a:off x="2111350" y="544225"/>
            <a:ext cx="1440434" cy="1440467"/>
          </a:xfrm>
          <a:custGeom>
            <a:rect b="b" l="l" r="r" t="t"/>
            <a:pathLst>
              <a:path extrusionOk="0" h="13761" w="13762">
                <a:moveTo>
                  <a:pt x="6883" y="0"/>
                </a:moveTo>
                <a:cubicBezTo>
                  <a:pt x="3083" y="0"/>
                  <a:pt x="1" y="3078"/>
                  <a:pt x="1" y="6878"/>
                </a:cubicBezTo>
                <a:cubicBezTo>
                  <a:pt x="1" y="10678"/>
                  <a:pt x="3083" y="13760"/>
                  <a:pt x="6883" y="13760"/>
                </a:cubicBezTo>
                <a:cubicBezTo>
                  <a:pt x="10683" y="13760"/>
                  <a:pt x="13761" y="10678"/>
                  <a:pt x="13761" y="6878"/>
                </a:cubicBezTo>
                <a:cubicBezTo>
                  <a:pt x="13761" y="3078"/>
                  <a:pt x="10683" y="0"/>
                  <a:pt x="6883" y="0"/>
                </a:cubicBezTo>
                <a:close/>
              </a:path>
            </a:pathLst>
          </a:custGeom>
          <a:solidFill>
            <a:srgbClr val="E2A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1"/>
          <p:cNvSpPr/>
          <p:nvPr/>
        </p:nvSpPr>
        <p:spPr>
          <a:xfrm>
            <a:off x="1750809" y="670470"/>
            <a:ext cx="944792" cy="926365"/>
          </a:xfrm>
          <a:custGeom>
            <a:rect b="b" l="l" r="r" t="t"/>
            <a:pathLst>
              <a:path extrusionOk="0" h="11814" w="12049">
                <a:moveTo>
                  <a:pt x="8905" y="6656"/>
                </a:moveTo>
                <a:lnTo>
                  <a:pt x="8905" y="6656"/>
                </a:lnTo>
                <a:lnTo>
                  <a:pt x="8905" y="6656"/>
                </a:lnTo>
                <a:lnTo>
                  <a:pt x="8733" y="6516"/>
                </a:lnTo>
                <a:lnTo>
                  <a:pt x="8677" y="6472"/>
                </a:lnTo>
                <a:lnTo>
                  <a:pt x="8585" y="6400"/>
                </a:lnTo>
                <a:lnTo>
                  <a:pt x="8473" y="6312"/>
                </a:lnTo>
                <a:lnTo>
                  <a:pt x="8465" y="6304"/>
                </a:lnTo>
                <a:cubicBezTo>
                  <a:pt x="8270" y="6149"/>
                  <a:pt x="8070" y="5997"/>
                  <a:pt x="7874" y="5845"/>
                </a:cubicBezTo>
                <a:cubicBezTo>
                  <a:pt x="7327" y="5418"/>
                  <a:pt x="6780" y="4986"/>
                  <a:pt x="6324" y="4547"/>
                </a:cubicBezTo>
                <a:lnTo>
                  <a:pt x="6272" y="4495"/>
                </a:lnTo>
                <a:cubicBezTo>
                  <a:pt x="6248" y="4475"/>
                  <a:pt x="6228" y="4451"/>
                  <a:pt x="6204" y="4427"/>
                </a:cubicBezTo>
                <a:cubicBezTo>
                  <a:pt x="6164" y="4387"/>
                  <a:pt x="6120" y="4347"/>
                  <a:pt x="6080" y="4303"/>
                </a:cubicBezTo>
                <a:lnTo>
                  <a:pt x="6080" y="4027"/>
                </a:lnTo>
                <a:cubicBezTo>
                  <a:pt x="6080" y="3856"/>
                  <a:pt x="5989" y="3700"/>
                  <a:pt x="5841" y="3612"/>
                </a:cubicBezTo>
                <a:cubicBezTo>
                  <a:pt x="5941" y="3564"/>
                  <a:pt x="5997" y="3488"/>
                  <a:pt x="5997" y="3400"/>
                </a:cubicBezTo>
                <a:cubicBezTo>
                  <a:pt x="5997" y="3292"/>
                  <a:pt x="5901" y="3200"/>
                  <a:pt x="5757" y="3153"/>
                </a:cubicBezTo>
                <a:lnTo>
                  <a:pt x="5713" y="2549"/>
                </a:lnTo>
                <a:cubicBezTo>
                  <a:pt x="5773" y="2525"/>
                  <a:pt x="5813" y="2469"/>
                  <a:pt x="5821" y="2405"/>
                </a:cubicBezTo>
                <a:cubicBezTo>
                  <a:pt x="5821" y="2342"/>
                  <a:pt x="5769" y="2290"/>
                  <a:pt x="5693" y="2258"/>
                </a:cubicBezTo>
                <a:lnTo>
                  <a:pt x="5665" y="1890"/>
                </a:lnTo>
                <a:lnTo>
                  <a:pt x="5529" y="1"/>
                </a:lnTo>
                <a:lnTo>
                  <a:pt x="5385" y="1890"/>
                </a:lnTo>
                <a:lnTo>
                  <a:pt x="5361" y="2258"/>
                </a:lnTo>
                <a:cubicBezTo>
                  <a:pt x="5281" y="2290"/>
                  <a:pt x="5230" y="2346"/>
                  <a:pt x="5230" y="2405"/>
                </a:cubicBezTo>
                <a:cubicBezTo>
                  <a:pt x="5238" y="2469"/>
                  <a:pt x="5277" y="2525"/>
                  <a:pt x="5337" y="2549"/>
                </a:cubicBezTo>
                <a:lnTo>
                  <a:pt x="5289" y="3177"/>
                </a:lnTo>
                <a:cubicBezTo>
                  <a:pt x="5174" y="3224"/>
                  <a:pt x="5102" y="3308"/>
                  <a:pt x="5102" y="3400"/>
                </a:cubicBezTo>
                <a:cubicBezTo>
                  <a:pt x="5110" y="3484"/>
                  <a:pt x="5158" y="3560"/>
                  <a:pt x="5234" y="3600"/>
                </a:cubicBezTo>
                <a:cubicBezTo>
                  <a:pt x="5074" y="3684"/>
                  <a:pt x="4970" y="3848"/>
                  <a:pt x="4966" y="4027"/>
                </a:cubicBezTo>
                <a:lnTo>
                  <a:pt x="4966" y="4275"/>
                </a:lnTo>
                <a:cubicBezTo>
                  <a:pt x="4938" y="4307"/>
                  <a:pt x="4906" y="4339"/>
                  <a:pt x="4874" y="4375"/>
                </a:cubicBezTo>
                <a:lnTo>
                  <a:pt x="4822" y="4423"/>
                </a:lnTo>
                <a:lnTo>
                  <a:pt x="4778" y="4471"/>
                </a:lnTo>
                <a:lnTo>
                  <a:pt x="4714" y="4531"/>
                </a:lnTo>
                <a:lnTo>
                  <a:pt x="4682" y="4563"/>
                </a:lnTo>
                <a:lnTo>
                  <a:pt x="4606" y="4635"/>
                </a:lnTo>
                <a:lnTo>
                  <a:pt x="4590" y="4651"/>
                </a:lnTo>
                <a:cubicBezTo>
                  <a:pt x="3612" y="5561"/>
                  <a:pt x="2285" y="6428"/>
                  <a:pt x="1315" y="7355"/>
                </a:cubicBezTo>
                <a:lnTo>
                  <a:pt x="1303" y="7363"/>
                </a:lnTo>
                <a:cubicBezTo>
                  <a:pt x="1271" y="7395"/>
                  <a:pt x="1239" y="7427"/>
                  <a:pt x="1203" y="7459"/>
                </a:cubicBezTo>
                <a:lnTo>
                  <a:pt x="1183" y="7479"/>
                </a:lnTo>
                <a:cubicBezTo>
                  <a:pt x="1155" y="7507"/>
                  <a:pt x="1127" y="7535"/>
                  <a:pt x="1099" y="7563"/>
                </a:cubicBezTo>
                <a:lnTo>
                  <a:pt x="1075" y="7587"/>
                </a:lnTo>
                <a:cubicBezTo>
                  <a:pt x="1047" y="7615"/>
                  <a:pt x="1019" y="7647"/>
                  <a:pt x="991" y="7679"/>
                </a:cubicBezTo>
                <a:cubicBezTo>
                  <a:pt x="983" y="7683"/>
                  <a:pt x="979" y="7687"/>
                  <a:pt x="975" y="7691"/>
                </a:cubicBezTo>
                <a:cubicBezTo>
                  <a:pt x="911" y="7763"/>
                  <a:pt x="843" y="7835"/>
                  <a:pt x="783" y="7906"/>
                </a:cubicBezTo>
                <a:lnTo>
                  <a:pt x="771" y="7922"/>
                </a:lnTo>
                <a:cubicBezTo>
                  <a:pt x="743" y="7954"/>
                  <a:pt x="719" y="7982"/>
                  <a:pt x="695" y="8014"/>
                </a:cubicBezTo>
                <a:lnTo>
                  <a:pt x="675" y="8038"/>
                </a:lnTo>
                <a:cubicBezTo>
                  <a:pt x="651" y="8066"/>
                  <a:pt x="631" y="8094"/>
                  <a:pt x="611" y="8122"/>
                </a:cubicBezTo>
                <a:lnTo>
                  <a:pt x="591" y="8150"/>
                </a:lnTo>
                <a:cubicBezTo>
                  <a:pt x="568" y="8178"/>
                  <a:pt x="548" y="8210"/>
                  <a:pt x="528" y="8238"/>
                </a:cubicBezTo>
                <a:lnTo>
                  <a:pt x="512" y="8258"/>
                </a:lnTo>
                <a:cubicBezTo>
                  <a:pt x="436" y="8370"/>
                  <a:pt x="364" y="8482"/>
                  <a:pt x="300" y="8598"/>
                </a:cubicBezTo>
                <a:lnTo>
                  <a:pt x="296" y="8610"/>
                </a:lnTo>
                <a:cubicBezTo>
                  <a:pt x="276" y="8645"/>
                  <a:pt x="260" y="8677"/>
                  <a:pt x="244" y="8709"/>
                </a:cubicBezTo>
                <a:lnTo>
                  <a:pt x="236" y="8729"/>
                </a:lnTo>
                <a:cubicBezTo>
                  <a:pt x="220" y="8765"/>
                  <a:pt x="204" y="8797"/>
                  <a:pt x="192" y="8829"/>
                </a:cubicBezTo>
                <a:cubicBezTo>
                  <a:pt x="188" y="8837"/>
                  <a:pt x="184" y="8841"/>
                  <a:pt x="184" y="8849"/>
                </a:cubicBezTo>
                <a:cubicBezTo>
                  <a:pt x="116" y="9001"/>
                  <a:pt x="68" y="9161"/>
                  <a:pt x="36" y="9329"/>
                </a:cubicBezTo>
                <a:lnTo>
                  <a:pt x="36" y="9333"/>
                </a:lnTo>
                <a:cubicBezTo>
                  <a:pt x="32" y="9373"/>
                  <a:pt x="24" y="9413"/>
                  <a:pt x="20" y="9448"/>
                </a:cubicBezTo>
                <a:lnTo>
                  <a:pt x="20" y="9460"/>
                </a:lnTo>
                <a:cubicBezTo>
                  <a:pt x="16" y="9500"/>
                  <a:pt x="12" y="9540"/>
                  <a:pt x="8" y="9580"/>
                </a:cubicBezTo>
                <a:lnTo>
                  <a:pt x="8" y="9580"/>
                </a:lnTo>
                <a:cubicBezTo>
                  <a:pt x="0" y="9752"/>
                  <a:pt x="12" y="9928"/>
                  <a:pt x="48" y="10096"/>
                </a:cubicBezTo>
                <a:lnTo>
                  <a:pt x="48" y="10108"/>
                </a:lnTo>
                <a:cubicBezTo>
                  <a:pt x="56" y="10148"/>
                  <a:pt x="64" y="10188"/>
                  <a:pt x="76" y="10227"/>
                </a:cubicBezTo>
                <a:lnTo>
                  <a:pt x="80" y="10239"/>
                </a:lnTo>
                <a:cubicBezTo>
                  <a:pt x="92" y="10287"/>
                  <a:pt x="108" y="10339"/>
                  <a:pt x="124" y="10391"/>
                </a:cubicBezTo>
                <a:lnTo>
                  <a:pt x="124" y="10391"/>
                </a:lnTo>
                <a:cubicBezTo>
                  <a:pt x="280" y="10839"/>
                  <a:pt x="591" y="11310"/>
                  <a:pt x="1099" y="11813"/>
                </a:cubicBezTo>
                <a:lnTo>
                  <a:pt x="9912" y="11813"/>
                </a:lnTo>
                <a:cubicBezTo>
                  <a:pt x="12049" y="9684"/>
                  <a:pt x="10707" y="8126"/>
                  <a:pt x="8905" y="6656"/>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1"/>
          <p:cNvSpPr/>
          <p:nvPr/>
        </p:nvSpPr>
        <p:spPr>
          <a:xfrm>
            <a:off x="2111354" y="544225"/>
            <a:ext cx="168901" cy="173292"/>
          </a:xfrm>
          <a:custGeom>
            <a:rect b="b" l="l" r="r" t="t"/>
            <a:pathLst>
              <a:path extrusionOk="0" h="2210" w="2154">
                <a:moveTo>
                  <a:pt x="1271" y="1"/>
                </a:moveTo>
                <a:cubicBezTo>
                  <a:pt x="1470" y="1"/>
                  <a:pt x="1666" y="57"/>
                  <a:pt x="1834" y="168"/>
                </a:cubicBezTo>
                <a:cubicBezTo>
                  <a:pt x="1782" y="160"/>
                  <a:pt x="1734" y="156"/>
                  <a:pt x="1686" y="152"/>
                </a:cubicBezTo>
                <a:cubicBezTo>
                  <a:pt x="1255" y="144"/>
                  <a:pt x="899" y="492"/>
                  <a:pt x="899" y="923"/>
                </a:cubicBezTo>
                <a:cubicBezTo>
                  <a:pt x="899" y="1355"/>
                  <a:pt x="1255" y="1702"/>
                  <a:pt x="1686" y="1690"/>
                </a:cubicBezTo>
                <a:cubicBezTo>
                  <a:pt x="1854" y="1690"/>
                  <a:pt x="2018" y="1639"/>
                  <a:pt x="2154" y="1535"/>
                </a:cubicBezTo>
                <a:cubicBezTo>
                  <a:pt x="1758" y="2210"/>
                  <a:pt x="779" y="2206"/>
                  <a:pt x="388" y="1527"/>
                </a:cubicBezTo>
                <a:cubicBezTo>
                  <a:pt x="0" y="848"/>
                  <a:pt x="488" y="1"/>
                  <a:pt x="1271" y="1"/>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1"/>
          <p:cNvSpPr/>
          <p:nvPr/>
        </p:nvSpPr>
        <p:spPr>
          <a:xfrm>
            <a:off x="1876427" y="1594255"/>
            <a:ext cx="620321" cy="3006649"/>
          </a:xfrm>
          <a:custGeom>
            <a:rect b="b" l="l" r="r" t="t"/>
            <a:pathLst>
              <a:path extrusionOk="0" h="38344" w="7911">
                <a:moveTo>
                  <a:pt x="0" y="0"/>
                </a:moveTo>
                <a:lnTo>
                  <a:pt x="0" y="38343"/>
                </a:lnTo>
                <a:lnTo>
                  <a:pt x="7910" y="38343"/>
                </a:lnTo>
                <a:lnTo>
                  <a:pt x="7910"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1"/>
          <p:cNvSpPr/>
          <p:nvPr/>
        </p:nvSpPr>
        <p:spPr>
          <a:xfrm>
            <a:off x="811337" y="2786449"/>
            <a:ext cx="1276555" cy="1814465"/>
          </a:xfrm>
          <a:custGeom>
            <a:rect b="b" l="l" r="r" t="t"/>
            <a:pathLst>
              <a:path extrusionOk="0" h="23140" w="16280">
                <a:moveTo>
                  <a:pt x="1" y="1"/>
                </a:moveTo>
                <a:lnTo>
                  <a:pt x="1" y="23139"/>
                </a:lnTo>
                <a:lnTo>
                  <a:pt x="16280" y="23139"/>
                </a:lnTo>
                <a:lnTo>
                  <a:pt x="16280"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1"/>
          <p:cNvSpPr/>
          <p:nvPr/>
        </p:nvSpPr>
        <p:spPr>
          <a:xfrm>
            <a:off x="1038577" y="3096953"/>
            <a:ext cx="827205" cy="1176005"/>
          </a:xfrm>
          <a:custGeom>
            <a:rect b="b" l="l" r="r" t="t"/>
            <a:pathLst>
              <a:path extrusionOk="0" h="10843" w="7627">
                <a:moveTo>
                  <a:pt x="3811" y="0"/>
                </a:moveTo>
                <a:lnTo>
                  <a:pt x="3396" y="671"/>
                </a:lnTo>
                <a:cubicBezTo>
                  <a:pt x="1930" y="803"/>
                  <a:pt x="1218" y="1958"/>
                  <a:pt x="1035" y="2968"/>
                </a:cubicBezTo>
                <a:lnTo>
                  <a:pt x="0" y="2968"/>
                </a:lnTo>
                <a:lnTo>
                  <a:pt x="0" y="10842"/>
                </a:lnTo>
                <a:lnTo>
                  <a:pt x="7626" y="10842"/>
                </a:lnTo>
                <a:lnTo>
                  <a:pt x="7626" y="2968"/>
                </a:lnTo>
                <a:lnTo>
                  <a:pt x="6592" y="2968"/>
                </a:lnTo>
                <a:cubicBezTo>
                  <a:pt x="6404" y="1958"/>
                  <a:pt x="5697" y="803"/>
                  <a:pt x="4231" y="67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1"/>
          <p:cNvSpPr/>
          <p:nvPr/>
        </p:nvSpPr>
        <p:spPr>
          <a:xfrm>
            <a:off x="2057484" y="1911907"/>
            <a:ext cx="252880" cy="359364"/>
          </a:xfrm>
          <a:custGeom>
            <a:rect b="b" l="l" r="r" t="t"/>
            <a:pathLst>
              <a:path extrusionOk="0" h="4583" w="3225">
                <a:moveTo>
                  <a:pt x="1614" y="0"/>
                </a:moveTo>
                <a:lnTo>
                  <a:pt x="1438" y="288"/>
                </a:lnTo>
                <a:cubicBezTo>
                  <a:pt x="819" y="344"/>
                  <a:pt x="520" y="831"/>
                  <a:pt x="440" y="1259"/>
                </a:cubicBezTo>
                <a:lnTo>
                  <a:pt x="0" y="1259"/>
                </a:lnTo>
                <a:lnTo>
                  <a:pt x="0" y="4582"/>
                </a:lnTo>
                <a:lnTo>
                  <a:pt x="3224" y="4582"/>
                </a:lnTo>
                <a:lnTo>
                  <a:pt x="3224" y="1259"/>
                </a:lnTo>
                <a:lnTo>
                  <a:pt x="2785" y="1259"/>
                </a:lnTo>
                <a:cubicBezTo>
                  <a:pt x="2709" y="831"/>
                  <a:pt x="2409" y="344"/>
                  <a:pt x="1786" y="288"/>
                </a:cubicBezTo>
                <a:close/>
              </a:path>
            </a:pathLst>
          </a:custGeom>
          <a:solidFill>
            <a:srgbClr val="003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1"/>
          <p:cNvSpPr/>
          <p:nvPr/>
        </p:nvSpPr>
        <p:spPr>
          <a:xfrm>
            <a:off x="2480368" y="2004278"/>
            <a:ext cx="982430" cy="925738"/>
          </a:xfrm>
          <a:custGeom>
            <a:rect b="b" l="l" r="r" t="t"/>
            <a:pathLst>
              <a:path extrusionOk="0" h="11806" w="12529">
                <a:moveTo>
                  <a:pt x="9384" y="6656"/>
                </a:moveTo>
                <a:lnTo>
                  <a:pt x="9384" y="6656"/>
                </a:lnTo>
                <a:cubicBezTo>
                  <a:pt x="8541" y="5969"/>
                  <a:pt x="7595" y="5302"/>
                  <a:pt x="6856" y="4603"/>
                </a:cubicBezTo>
                <a:lnTo>
                  <a:pt x="6856" y="4603"/>
                </a:lnTo>
                <a:cubicBezTo>
                  <a:pt x="6812" y="4559"/>
                  <a:pt x="6764" y="4515"/>
                  <a:pt x="6720" y="4471"/>
                </a:cubicBezTo>
                <a:lnTo>
                  <a:pt x="6692" y="4443"/>
                </a:lnTo>
                <a:cubicBezTo>
                  <a:pt x="6648" y="4395"/>
                  <a:pt x="6600" y="4351"/>
                  <a:pt x="6556" y="4303"/>
                </a:cubicBezTo>
                <a:lnTo>
                  <a:pt x="6556" y="4028"/>
                </a:lnTo>
                <a:cubicBezTo>
                  <a:pt x="6552" y="3856"/>
                  <a:pt x="6460" y="3696"/>
                  <a:pt x="6312" y="3612"/>
                </a:cubicBezTo>
                <a:cubicBezTo>
                  <a:pt x="6412" y="3560"/>
                  <a:pt x="6472" y="3484"/>
                  <a:pt x="6472" y="3400"/>
                </a:cubicBezTo>
                <a:cubicBezTo>
                  <a:pt x="6472" y="3293"/>
                  <a:pt x="6372" y="3201"/>
                  <a:pt x="6232" y="3153"/>
                </a:cubicBezTo>
                <a:lnTo>
                  <a:pt x="6188" y="2545"/>
                </a:lnTo>
                <a:cubicBezTo>
                  <a:pt x="6248" y="2526"/>
                  <a:pt x="6288" y="2470"/>
                  <a:pt x="6292" y="2406"/>
                </a:cubicBezTo>
                <a:cubicBezTo>
                  <a:pt x="6292" y="2342"/>
                  <a:pt x="6244" y="2286"/>
                  <a:pt x="6164" y="2258"/>
                </a:cubicBezTo>
                <a:lnTo>
                  <a:pt x="6140" y="1886"/>
                </a:lnTo>
                <a:lnTo>
                  <a:pt x="5997" y="1"/>
                </a:lnTo>
                <a:lnTo>
                  <a:pt x="5861" y="1886"/>
                </a:lnTo>
                <a:lnTo>
                  <a:pt x="5833" y="2258"/>
                </a:lnTo>
                <a:cubicBezTo>
                  <a:pt x="5757" y="2290"/>
                  <a:pt x="5705" y="2346"/>
                  <a:pt x="5705" y="2406"/>
                </a:cubicBezTo>
                <a:cubicBezTo>
                  <a:pt x="5709" y="2470"/>
                  <a:pt x="5753" y="2526"/>
                  <a:pt x="5813" y="2545"/>
                </a:cubicBezTo>
                <a:lnTo>
                  <a:pt x="5765" y="3173"/>
                </a:lnTo>
                <a:cubicBezTo>
                  <a:pt x="5653" y="3221"/>
                  <a:pt x="5577" y="3305"/>
                  <a:pt x="5577" y="3400"/>
                </a:cubicBezTo>
                <a:cubicBezTo>
                  <a:pt x="5585" y="3484"/>
                  <a:pt x="5633" y="3560"/>
                  <a:pt x="5713" y="3600"/>
                </a:cubicBezTo>
                <a:cubicBezTo>
                  <a:pt x="5549" y="3680"/>
                  <a:pt x="5445" y="3848"/>
                  <a:pt x="5445" y="4028"/>
                </a:cubicBezTo>
                <a:lnTo>
                  <a:pt x="5445" y="4271"/>
                </a:lnTo>
                <a:cubicBezTo>
                  <a:pt x="5409" y="4307"/>
                  <a:pt x="5377" y="4343"/>
                  <a:pt x="5341" y="4379"/>
                </a:cubicBezTo>
                <a:lnTo>
                  <a:pt x="5337" y="4383"/>
                </a:lnTo>
                <a:cubicBezTo>
                  <a:pt x="3516" y="6245"/>
                  <a:pt x="0" y="7871"/>
                  <a:pt x="536" y="10160"/>
                </a:cubicBezTo>
                <a:lnTo>
                  <a:pt x="536" y="10164"/>
                </a:lnTo>
                <a:cubicBezTo>
                  <a:pt x="548" y="10200"/>
                  <a:pt x="556" y="10236"/>
                  <a:pt x="568" y="10272"/>
                </a:cubicBezTo>
                <a:cubicBezTo>
                  <a:pt x="568" y="10276"/>
                  <a:pt x="568" y="10276"/>
                  <a:pt x="568" y="10276"/>
                </a:cubicBezTo>
                <a:cubicBezTo>
                  <a:pt x="707" y="10755"/>
                  <a:pt x="1023" y="11262"/>
                  <a:pt x="1574" y="11806"/>
                </a:cubicBezTo>
                <a:lnTo>
                  <a:pt x="10387" y="11806"/>
                </a:lnTo>
                <a:cubicBezTo>
                  <a:pt x="12528" y="9684"/>
                  <a:pt x="11186" y="8126"/>
                  <a:pt x="9384" y="6656"/>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1"/>
          <p:cNvSpPr/>
          <p:nvPr/>
        </p:nvSpPr>
        <p:spPr>
          <a:xfrm>
            <a:off x="2877846" y="1877719"/>
            <a:ext cx="169606" cy="173605"/>
          </a:xfrm>
          <a:custGeom>
            <a:rect b="b" l="l" r="r" t="t"/>
            <a:pathLst>
              <a:path extrusionOk="0" h="2214" w="2163">
                <a:moveTo>
                  <a:pt x="1279" y="1"/>
                </a:moveTo>
                <a:cubicBezTo>
                  <a:pt x="1479" y="1"/>
                  <a:pt x="1675" y="61"/>
                  <a:pt x="1842" y="173"/>
                </a:cubicBezTo>
                <a:cubicBezTo>
                  <a:pt x="1791" y="161"/>
                  <a:pt x="1743" y="157"/>
                  <a:pt x="1691" y="157"/>
                </a:cubicBezTo>
                <a:cubicBezTo>
                  <a:pt x="1163" y="153"/>
                  <a:pt x="788" y="676"/>
                  <a:pt x="960" y="1175"/>
                </a:cubicBezTo>
                <a:cubicBezTo>
                  <a:pt x="1131" y="1675"/>
                  <a:pt x="1743" y="1858"/>
                  <a:pt x="2162" y="1535"/>
                </a:cubicBezTo>
                <a:cubicBezTo>
                  <a:pt x="1767" y="2214"/>
                  <a:pt x="784" y="2210"/>
                  <a:pt x="392" y="1531"/>
                </a:cubicBezTo>
                <a:cubicBezTo>
                  <a:pt x="1" y="852"/>
                  <a:pt x="492" y="1"/>
                  <a:pt x="1279" y="1"/>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1"/>
          <p:cNvSpPr/>
          <p:nvPr/>
        </p:nvSpPr>
        <p:spPr>
          <a:xfrm>
            <a:off x="2635078" y="2927749"/>
            <a:ext cx="620008" cy="1673166"/>
          </a:xfrm>
          <a:custGeom>
            <a:rect b="b" l="l" r="r" t="t"/>
            <a:pathLst>
              <a:path extrusionOk="0" h="21338" w="7907">
                <a:moveTo>
                  <a:pt x="1" y="1"/>
                </a:moveTo>
                <a:lnTo>
                  <a:pt x="1" y="21337"/>
                </a:lnTo>
                <a:lnTo>
                  <a:pt x="7907" y="21337"/>
                </a:lnTo>
                <a:lnTo>
                  <a:pt x="7907"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1"/>
          <p:cNvSpPr/>
          <p:nvPr/>
        </p:nvSpPr>
        <p:spPr>
          <a:xfrm>
            <a:off x="2812685" y="3241323"/>
            <a:ext cx="259467" cy="368774"/>
          </a:xfrm>
          <a:custGeom>
            <a:rect b="b" l="l" r="r" t="t"/>
            <a:pathLst>
              <a:path extrusionOk="0" h="4703" w="3309">
                <a:moveTo>
                  <a:pt x="1655" y="0"/>
                </a:moveTo>
                <a:lnTo>
                  <a:pt x="1475" y="292"/>
                </a:lnTo>
                <a:cubicBezTo>
                  <a:pt x="840" y="348"/>
                  <a:pt x="528" y="847"/>
                  <a:pt x="452" y="1287"/>
                </a:cubicBezTo>
                <a:lnTo>
                  <a:pt x="1" y="1287"/>
                </a:lnTo>
                <a:lnTo>
                  <a:pt x="1" y="4702"/>
                </a:lnTo>
                <a:lnTo>
                  <a:pt x="3309" y="4702"/>
                </a:lnTo>
                <a:lnTo>
                  <a:pt x="3309" y="1287"/>
                </a:lnTo>
                <a:lnTo>
                  <a:pt x="2857" y="1287"/>
                </a:lnTo>
                <a:cubicBezTo>
                  <a:pt x="2777" y="847"/>
                  <a:pt x="2470" y="348"/>
                  <a:pt x="1835" y="292"/>
                </a:cubicBezTo>
                <a:close/>
              </a:path>
            </a:pathLst>
          </a:custGeom>
          <a:solidFill>
            <a:srgbClr val="003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1"/>
          <p:cNvSpPr/>
          <p:nvPr/>
        </p:nvSpPr>
        <p:spPr>
          <a:xfrm>
            <a:off x="2283315" y="3956451"/>
            <a:ext cx="144828" cy="175487"/>
          </a:xfrm>
          <a:custGeom>
            <a:rect b="b" l="l" r="r" t="t"/>
            <a:pathLst>
              <a:path extrusionOk="0" h="2238" w="1847">
                <a:moveTo>
                  <a:pt x="1" y="1"/>
                </a:moveTo>
                <a:lnTo>
                  <a:pt x="1" y="2238"/>
                </a:lnTo>
                <a:lnTo>
                  <a:pt x="1846" y="2238"/>
                </a:lnTo>
                <a:lnTo>
                  <a:pt x="1846"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1"/>
          <p:cNvSpPr/>
          <p:nvPr/>
        </p:nvSpPr>
        <p:spPr>
          <a:xfrm>
            <a:off x="2546471" y="3956451"/>
            <a:ext cx="144436" cy="175487"/>
          </a:xfrm>
          <a:custGeom>
            <a:rect b="b" l="l" r="r" t="t"/>
            <a:pathLst>
              <a:path extrusionOk="0" h="2238" w="1842">
                <a:moveTo>
                  <a:pt x="0" y="1"/>
                </a:moveTo>
                <a:lnTo>
                  <a:pt x="0" y="2238"/>
                </a:lnTo>
                <a:lnTo>
                  <a:pt x="1842" y="2238"/>
                </a:lnTo>
                <a:lnTo>
                  <a:pt x="1842"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a:off x="2809235" y="3956451"/>
            <a:ext cx="144514" cy="175487"/>
          </a:xfrm>
          <a:custGeom>
            <a:rect b="b" l="l" r="r" t="t"/>
            <a:pathLst>
              <a:path extrusionOk="0" h="2238" w="1843">
                <a:moveTo>
                  <a:pt x="1" y="1"/>
                </a:moveTo>
                <a:lnTo>
                  <a:pt x="1" y="2238"/>
                </a:lnTo>
                <a:lnTo>
                  <a:pt x="1843" y="2238"/>
                </a:lnTo>
                <a:lnTo>
                  <a:pt x="1843"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a:off x="3072077" y="3956451"/>
            <a:ext cx="144514" cy="175487"/>
          </a:xfrm>
          <a:custGeom>
            <a:rect b="b" l="l" r="r" t="t"/>
            <a:pathLst>
              <a:path extrusionOk="0" h="2238" w="1843">
                <a:moveTo>
                  <a:pt x="1" y="1"/>
                </a:moveTo>
                <a:lnTo>
                  <a:pt x="1" y="2238"/>
                </a:lnTo>
                <a:lnTo>
                  <a:pt x="1842" y="2238"/>
                </a:lnTo>
                <a:lnTo>
                  <a:pt x="1842"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1"/>
          <p:cNvSpPr/>
          <p:nvPr/>
        </p:nvSpPr>
        <p:spPr>
          <a:xfrm>
            <a:off x="3334919" y="3956451"/>
            <a:ext cx="144749" cy="175487"/>
          </a:xfrm>
          <a:custGeom>
            <a:rect b="b" l="l" r="r" t="t"/>
            <a:pathLst>
              <a:path extrusionOk="0" h="2238" w="1846">
                <a:moveTo>
                  <a:pt x="0" y="1"/>
                </a:moveTo>
                <a:lnTo>
                  <a:pt x="0" y="2238"/>
                </a:lnTo>
                <a:lnTo>
                  <a:pt x="1846" y="2238"/>
                </a:lnTo>
                <a:lnTo>
                  <a:pt x="1846"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1"/>
          <p:cNvSpPr/>
          <p:nvPr/>
        </p:nvSpPr>
        <p:spPr>
          <a:xfrm>
            <a:off x="2233209" y="4105593"/>
            <a:ext cx="1356458" cy="495332"/>
          </a:xfrm>
          <a:custGeom>
            <a:rect b="b" l="l" r="r" t="t"/>
            <a:pathLst>
              <a:path extrusionOk="0" h="6317" w="17299">
                <a:moveTo>
                  <a:pt x="0" y="0"/>
                </a:moveTo>
                <a:lnTo>
                  <a:pt x="0" y="6316"/>
                </a:lnTo>
                <a:lnTo>
                  <a:pt x="17298" y="6316"/>
                </a:lnTo>
                <a:lnTo>
                  <a:pt x="17298"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1"/>
          <p:cNvSpPr/>
          <p:nvPr/>
        </p:nvSpPr>
        <p:spPr>
          <a:xfrm>
            <a:off x="726101" y="1245631"/>
            <a:ext cx="1574837" cy="1543393"/>
          </a:xfrm>
          <a:custGeom>
            <a:rect b="b" l="l" r="r" t="t"/>
            <a:pathLst>
              <a:path extrusionOk="0" h="19683" w="20084">
                <a:moveTo>
                  <a:pt x="14846" y="11102"/>
                </a:moveTo>
                <a:lnTo>
                  <a:pt x="14846" y="11102"/>
                </a:lnTo>
                <a:cubicBezTo>
                  <a:pt x="14143" y="10527"/>
                  <a:pt x="13400" y="9963"/>
                  <a:pt x="12673" y="9396"/>
                </a:cubicBezTo>
                <a:lnTo>
                  <a:pt x="12669" y="9392"/>
                </a:lnTo>
                <a:cubicBezTo>
                  <a:pt x="12573" y="9316"/>
                  <a:pt x="12477" y="9240"/>
                  <a:pt x="12381" y="9164"/>
                </a:cubicBezTo>
                <a:lnTo>
                  <a:pt x="12357" y="9144"/>
                </a:lnTo>
                <a:cubicBezTo>
                  <a:pt x="12261" y="9073"/>
                  <a:pt x="12169" y="8997"/>
                  <a:pt x="12078" y="8921"/>
                </a:cubicBezTo>
                <a:lnTo>
                  <a:pt x="12022" y="8877"/>
                </a:lnTo>
                <a:cubicBezTo>
                  <a:pt x="11950" y="8817"/>
                  <a:pt x="11874" y="8757"/>
                  <a:pt x="11802" y="8697"/>
                </a:cubicBezTo>
                <a:lnTo>
                  <a:pt x="11730" y="8637"/>
                </a:lnTo>
                <a:cubicBezTo>
                  <a:pt x="11642" y="8565"/>
                  <a:pt x="11554" y="8493"/>
                  <a:pt x="11466" y="8417"/>
                </a:cubicBezTo>
                <a:lnTo>
                  <a:pt x="11454" y="8405"/>
                </a:lnTo>
                <a:cubicBezTo>
                  <a:pt x="11370" y="8337"/>
                  <a:pt x="11291" y="8270"/>
                  <a:pt x="11211" y="8202"/>
                </a:cubicBezTo>
                <a:lnTo>
                  <a:pt x="11139" y="8134"/>
                </a:lnTo>
                <a:cubicBezTo>
                  <a:pt x="11071" y="8078"/>
                  <a:pt x="11007" y="8022"/>
                  <a:pt x="10943" y="7962"/>
                </a:cubicBezTo>
                <a:lnTo>
                  <a:pt x="10887" y="7910"/>
                </a:lnTo>
                <a:cubicBezTo>
                  <a:pt x="10807" y="7838"/>
                  <a:pt x="10727" y="7762"/>
                  <a:pt x="10651" y="7690"/>
                </a:cubicBezTo>
                <a:lnTo>
                  <a:pt x="10595" y="7642"/>
                </a:lnTo>
                <a:cubicBezTo>
                  <a:pt x="10531" y="7582"/>
                  <a:pt x="10472" y="7523"/>
                  <a:pt x="10412" y="7467"/>
                </a:cubicBezTo>
                <a:cubicBezTo>
                  <a:pt x="10392" y="7443"/>
                  <a:pt x="10372" y="7423"/>
                  <a:pt x="10348" y="7403"/>
                </a:cubicBezTo>
                <a:cubicBezTo>
                  <a:pt x="10276" y="7327"/>
                  <a:pt x="10200" y="7251"/>
                  <a:pt x="10128" y="7175"/>
                </a:cubicBezTo>
                <a:lnTo>
                  <a:pt x="10128" y="6712"/>
                </a:lnTo>
                <a:cubicBezTo>
                  <a:pt x="10124" y="6428"/>
                  <a:pt x="9968" y="6168"/>
                  <a:pt x="9721" y="6024"/>
                </a:cubicBezTo>
                <a:cubicBezTo>
                  <a:pt x="9884" y="5937"/>
                  <a:pt x="9988" y="5809"/>
                  <a:pt x="9988" y="5669"/>
                </a:cubicBezTo>
                <a:cubicBezTo>
                  <a:pt x="9988" y="5489"/>
                  <a:pt x="9828" y="5337"/>
                  <a:pt x="9589" y="5257"/>
                </a:cubicBezTo>
                <a:lnTo>
                  <a:pt x="9517" y="4247"/>
                </a:lnTo>
                <a:cubicBezTo>
                  <a:pt x="9621" y="4191"/>
                  <a:pt x="9693" y="4107"/>
                  <a:pt x="9693" y="4011"/>
                </a:cubicBezTo>
                <a:cubicBezTo>
                  <a:pt x="9693" y="3907"/>
                  <a:pt x="9605" y="3811"/>
                  <a:pt x="9477" y="3759"/>
                </a:cubicBezTo>
                <a:lnTo>
                  <a:pt x="9433" y="3148"/>
                </a:lnTo>
                <a:lnTo>
                  <a:pt x="9201" y="0"/>
                </a:lnTo>
                <a:lnTo>
                  <a:pt x="8969" y="3148"/>
                </a:lnTo>
                <a:lnTo>
                  <a:pt x="8922" y="3759"/>
                </a:lnTo>
                <a:cubicBezTo>
                  <a:pt x="8794" y="3815"/>
                  <a:pt x="8714" y="3911"/>
                  <a:pt x="8714" y="4011"/>
                </a:cubicBezTo>
                <a:cubicBezTo>
                  <a:pt x="8714" y="4107"/>
                  <a:pt x="8778" y="4191"/>
                  <a:pt x="8890" y="4247"/>
                </a:cubicBezTo>
                <a:lnTo>
                  <a:pt x="8810" y="5289"/>
                </a:lnTo>
                <a:cubicBezTo>
                  <a:pt x="8622" y="5373"/>
                  <a:pt x="8498" y="5513"/>
                  <a:pt x="8498" y="5669"/>
                </a:cubicBezTo>
                <a:cubicBezTo>
                  <a:pt x="8498" y="5797"/>
                  <a:pt x="8582" y="5917"/>
                  <a:pt x="8722" y="5996"/>
                </a:cubicBezTo>
                <a:cubicBezTo>
                  <a:pt x="8454" y="6148"/>
                  <a:pt x="8270" y="6412"/>
                  <a:pt x="8270" y="6712"/>
                </a:cubicBezTo>
                <a:lnTo>
                  <a:pt x="8270" y="7119"/>
                </a:lnTo>
                <a:cubicBezTo>
                  <a:pt x="8218" y="7175"/>
                  <a:pt x="8163" y="7235"/>
                  <a:pt x="8107" y="7291"/>
                </a:cubicBezTo>
                <a:lnTo>
                  <a:pt x="8063" y="7339"/>
                </a:lnTo>
                <a:cubicBezTo>
                  <a:pt x="8023" y="7383"/>
                  <a:pt x="7979" y="7423"/>
                  <a:pt x="7939" y="7463"/>
                </a:cubicBezTo>
                <a:lnTo>
                  <a:pt x="7883" y="7519"/>
                </a:lnTo>
                <a:lnTo>
                  <a:pt x="7759" y="7634"/>
                </a:lnTo>
                <a:lnTo>
                  <a:pt x="7707" y="7686"/>
                </a:lnTo>
                <a:cubicBezTo>
                  <a:pt x="7663" y="7730"/>
                  <a:pt x="7615" y="7770"/>
                  <a:pt x="7571" y="7814"/>
                </a:cubicBezTo>
                <a:lnTo>
                  <a:pt x="7527" y="7854"/>
                </a:lnTo>
                <a:cubicBezTo>
                  <a:pt x="7467" y="7906"/>
                  <a:pt x="7411" y="7962"/>
                  <a:pt x="7352" y="8014"/>
                </a:cubicBezTo>
                <a:lnTo>
                  <a:pt x="7344" y="8022"/>
                </a:lnTo>
                <a:cubicBezTo>
                  <a:pt x="7212" y="8138"/>
                  <a:pt x="7080" y="8250"/>
                  <a:pt x="6948" y="8365"/>
                </a:cubicBezTo>
                <a:lnTo>
                  <a:pt x="6912" y="8393"/>
                </a:lnTo>
                <a:lnTo>
                  <a:pt x="6744" y="8533"/>
                </a:lnTo>
                <a:lnTo>
                  <a:pt x="6700" y="8573"/>
                </a:lnTo>
                <a:lnTo>
                  <a:pt x="6541" y="8705"/>
                </a:lnTo>
                <a:lnTo>
                  <a:pt x="6497" y="8737"/>
                </a:lnTo>
                <a:cubicBezTo>
                  <a:pt x="6437" y="8789"/>
                  <a:pt x="6373" y="8837"/>
                  <a:pt x="6313" y="8889"/>
                </a:cubicBezTo>
                <a:lnTo>
                  <a:pt x="6293" y="8905"/>
                </a:lnTo>
                <a:cubicBezTo>
                  <a:pt x="6153" y="9017"/>
                  <a:pt x="6009" y="9132"/>
                  <a:pt x="5865" y="9244"/>
                </a:cubicBezTo>
                <a:lnTo>
                  <a:pt x="5830" y="9272"/>
                </a:lnTo>
                <a:lnTo>
                  <a:pt x="5658" y="9404"/>
                </a:lnTo>
                <a:lnTo>
                  <a:pt x="5582" y="9468"/>
                </a:lnTo>
                <a:lnTo>
                  <a:pt x="5458" y="9568"/>
                </a:lnTo>
                <a:lnTo>
                  <a:pt x="5346" y="9652"/>
                </a:lnTo>
                <a:lnTo>
                  <a:pt x="5286" y="9696"/>
                </a:lnTo>
                <a:cubicBezTo>
                  <a:pt x="3305" y="11242"/>
                  <a:pt x="1235" y="12784"/>
                  <a:pt x="392" y="14530"/>
                </a:cubicBezTo>
                <a:lnTo>
                  <a:pt x="392" y="14530"/>
                </a:lnTo>
                <a:cubicBezTo>
                  <a:pt x="361" y="14597"/>
                  <a:pt x="333" y="14661"/>
                  <a:pt x="305" y="14729"/>
                </a:cubicBezTo>
                <a:lnTo>
                  <a:pt x="305" y="14729"/>
                </a:lnTo>
                <a:cubicBezTo>
                  <a:pt x="193" y="14989"/>
                  <a:pt x="113" y="15261"/>
                  <a:pt x="57" y="15536"/>
                </a:cubicBezTo>
                <a:lnTo>
                  <a:pt x="53" y="15560"/>
                </a:lnTo>
                <a:cubicBezTo>
                  <a:pt x="45" y="15620"/>
                  <a:pt x="33" y="15676"/>
                  <a:pt x="29" y="15736"/>
                </a:cubicBezTo>
                <a:lnTo>
                  <a:pt x="25" y="15772"/>
                </a:lnTo>
                <a:cubicBezTo>
                  <a:pt x="17" y="15828"/>
                  <a:pt x="13" y="15884"/>
                  <a:pt x="9" y="15940"/>
                </a:cubicBezTo>
                <a:cubicBezTo>
                  <a:pt x="9" y="15952"/>
                  <a:pt x="9" y="15964"/>
                  <a:pt x="5" y="15976"/>
                </a:cubicBezTo>
                <a:cubicBezTo>
                  <a:pt x="1" y="16040"/>
                  <a:pt x="1" y="16103"/>
                  <a:pt x="1" y="16171"/>
                </a:cubicBezTo>
                <a:lnTo>
                  <a:pt x="1" y="16179"/>
                </a:lnTo>
                <a:cubicBezTo>
                  <a:pt x="1" y="16251"/>
                  <a:pt x="5" y="16319"/>
                  <a:pt x="9" y="16391"/>
                </a:cubicBezTo>
                <a:cubicBezTo>
                  <a:pt x="9" y="16395"/>
                  <a:pt x="9" y="16399"/>
                  <a:pt x="9" y="16403"/>
                </a:cubicBezTo>
                <a:cubicBezTo>
                  <a:pt x="13" y="16467"/>
                  <a:pt x="21" y="16527"/>
                  <a:pt x="29" y="16595"/>
                </a:cubicBezTo>
                <a:cubicBezTo>
                  <a:pt x="29" y="16615"/>
                  <a:pt x="37" y="16635"/>
                  <a:pt x="41" y="16655"/>
                </a:cubicBezTo>
                <a:cubicBezTo>
                  <a:pt x="45" y="16703"/>
                  <a:pt x="53" y="16751"/>
                  <a:pt x="65" y="16799"/>
                </a:cubicBezTo>
                <a:cubicBezTo>
                  <a:pt x="69" y="16823"/>
                  <a:pt x="73" y="16847"/>
                  <a:pt x="81" y="16875"/>
                </a:cubicBezTo>
                <a:cubicBezTo>
                  <a:pt x="89" y="16918"/>
                  <a:pt x="101" y="16958"/>
                  <a:pt x="109" y="17002"/>
                </a:cubicBezTo>
                <a:cubicBezTo>
                  <a:pt x="117" y="17030"/>
                  <a:pt x="125" y="17058"/>
                  <a:pt x="133" y="17086"/>
                </a:cubicBezTo>
                <a:cubicBezTo>
                  <a:pt x="145" y="17130"/>
                  <a:pt x="157" y="17170"/>
                  <a:pt x="173" y="17214"/>
                </a:cubicBezTo>
                <a:cubicBezTo>
                  <a:pt x="181" y="17242"/>
                  <a:pt x="189" y="17270"/>
                  <a:pt x="201" y="17302"/>
                </a:cubicBezTo>
                <a:cubicBezTo>
                  <a:pt x="201" y="17306"/>
                  <a:pt x="201" y="17310"/>
                  <a:pt x="205" y="17318"/>
                </a:cubicBezTo>
                <a:lnTo>
                  <a:pt x="205" y="17318"/>
                </a:lnTo>
                <a:cubicBezTo>
                  <a:pt x="464" y="18061"/>
                  <a:pt x="980" y="18844"/>
                  <a:pt x="1823" y="19683"/>
                </a:cubicBezTo>
                <a:lnTo>
                  <a:pt x="16528" y="19683"/>
                </a:lnTo>
                <a:cubicBezTo>
                  <a:pt x="20083" y="16147"/>
                  <a:pt x="17850" y="13551"/>
                  <a:pt x="14846" y="11102"/>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1"/>
          <p:cNvSpPr/>
          <p:nvPr/>
        </p:nvSpPr>
        <p:spPr>
          <a:xfrm>
            <a:off x="1326670" y="1032582"/>
            <a:ext cx="281971" cy="289185"/>
          </a:xfrm>
          <a:custGeom>
            <a:rect b="b" l="l" r="r" t="t"/>
            <a:pathLst>
              <a:path extrusionOk="0" h="3688" w="3596">
                <a:moveTo>
                  <a:pt x="2125" y="1"/>
                </a:moveTo>
                <a:cubicBezTo>
                  <a:pt x="2457" y="1"/>
                  <a:pt x="2785" y="97"/>
                  <a:pt x="3060" y="280"/>
                </a:cubicBezTo>
                <a:cubicBezTo>
                  <a:pt x="2980" y="264"/>
                  <a:pt x="2896" y="256"/>
                  <a:pt x="2817" y="260"/>
                </a:cubicBezTo>
                <a:cubicBezTo>
                  <a:pt x="2105" y="260"/>
                  <a:pt x="1534" y="832"/>
                  <a:pt x="1534" y="1543"/>
                </a:cubicBezTo>
                <a:cubicBezTo>
                  <a:pt x="1534" y="2250"/>
                  <a:pt x="2105" y="2825"/>
                  <a:pt x="2817" y="2825"/>
                </a:cubicBezTo>
                <a:cubicBezTo>
                  <a:pt x="3096" y="2825"/>
                  <a:pt x="3372" y="2733"/>
                  <a:pt x="3596" y="2557"/>
                </a:cubicBezTo>
                <a:cubicBezTo>
                  <a:pt x="2936" y="3688"/>
                  <a:pt x="1303" y="3684"/>
                  <a:pt x="651" y="2549"/>
                </a:cubicBezTo>
                <a:cubicBezTo>
                  <a:pt x="0" y="1415"/>
                  <a:pt x="819" y="1"/>
                  <a:pt x="2125" y="1"/>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1"/>
          <p:cNvSpPr/>
          <p:nvPr/>
        </p:nvSpPr>
        <p:spPr>
          <a:xfrm>
            <a:off x="933191" y="2903676"/>
            <a:ext cx="261663" cy="69866"/>
          </a:xfrm>
          <a:custGeom>
            <a:rect b="b" l="l" r="r" t="t"/>
            <a:pathLst>
              <a:path extrusionOk="0" h="891" w="3337">
                <a:moveTo>
                  <a:pt x="1" y="0"/>
                </a:moveTo>
                <a:lnTo>
                  <a:pt x="1" y="891"/>
                </a:lnTo>
                <a:lnTo>
                  <a:pt x="3336" y="891"/>
                </a:lnTo>
                <a:lnTo>
                  <a:pt x="3336"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1"/>
          <p:cNvSpPr/>
          <p:nvPr/>
        </p:nvSpPr>
        <p:spPr>
          <a:xfrm>
            <a:off x="1630523" y="2973150"/>
            <a:ext cx="78334" cy="35207"/>
          </a:xfrm>
          <a:custGeom>
            <a:rect b="b" l="l" r="r" t="t"/>
            <a:pathLst>
              <a:path extrusionOk="0" h="449" w="999">
                <a:moveTo>
                  <a:pt x="0" y="1"/>
                </a:moveTo>
                <a:lnTo>
                  <a:pt x="0" y="448"/>
                </a:lnTo>
                <a:lnTo>
                  <a:pt x="999" y="448"/>
                </a:lnTo>
                <a:lnTo>
                  <a:pt x="999"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1"/>
          <p:cNvSpPr/>
          <p:nvPr/>
        </p:nvSpPr>
        <p:spPr>
          <a:xfrm>
            <a:off x="872107" y="3217486"/>
            <a:ext cx="113463" cy="52458"/>
          </a:xfrm>
          <a:custGeom>
            <a:rect b="b" l="l" r="r" t="t"/>
            <a:pathLst>
              <a:path extrusionOk="0" h="669" w="1447">
                <a:moveTo>
                  <a:pt x="1" y="1"/>
                </a:moveTo>
                <a:lnTo>
                  <a:pt x="1" y="668"/>
                </a:lnTo>
                <a:lnTo>
                  <a:pt x="1447" y="668"/>
                </a:lnTo>
                <a:lnTo>
                  <a:pt x="1447"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1"/>
          <p:cNvSpPr/>
          <p:nvPr/>
        </p:nvSpPr>
        <p:spPr>
          <a:xfrm>
            <a:off x="1804679" y="3147698"/>
            <a:ext cx="61162" cy="26033"/>
          </a:xfrm>
          <a:custGeom>
            <a:rect b="b" l="l" r="r" t="t"/>
            <a:pathLst>
              <a:path extrusionOk="0" h="332" w="780">
                <a:moveTo>
                  <a:pt x="0" y="0"/>
                </a:moveTo>
                <a:lnTo>
                  <a:pt x="0" y="332"/>
                </a:lnTo>
                <a:lnTo>
                  <a:pt x="779" y="332"/>
                </a:lnTo>
                <a:lnTo>
                  <a:pt x="779"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1"/>
          <p:cNvSpPr/>
          <p:nvPr/>
        </p:nvSpPr>
        <p:spPr>
          <a:xfrm>
            <a:off x="1874545" y="2877330"/>
            <a:ext cx="61162" cy="35129"/>
          </a:xfrm>
          <a:custGeom>
            <a:rect b="b" l="l" r="r" t="t"/>
            <a:pathLst>
              <a:path extrusionOk="0" h="448" w="780">
                <a:moveTo>
                  <a:pt x="0" y="0"/>
                </a:moveTo>
                <a:lnTo>
                  <a:pt x="0" y="448"/>
                </a:lnTo>
                <a:lnTo>
                  <a:pt x="779" y="448"/>
                </a:lnTo>
                <a:lnTo>
                  <a:pt x="779"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1"/>
          <p:cNvSpPr/>
          <p:nvPr/>
        </p:nvSpPr>
        <p:spPr>
          <a:xfrm>
            <a:off x="1299069" y="2877330"/>
            <a:ext cx="113463" cy="26425"/>
          </a:xfrm>
          <a:custGeom>
            <a:rect b="b" l="l" r="r" t="t"/>
            <a:pathLst>
              <a:path extrusionOk="0" h="337" w="1447">
                <a:moveTo>
                  <a:pt x="1" y="0"/>
                </a:moveTo>
                <a:lnTo>
                  <a:pt x="1" y="336"/>
                </a:lnTo>
                <a:lnTo>
                  <a:pt x="1447" y="336"/>
                </a:lnTo>
                <a:lnTo>
                  <a:pt x="1447"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1"/>
          <p:cNvSpPr/>
          <p:nvPr/>
        </p:nvSpPr>
        <p:spPr>
          <a:xfrm>
            <a:off x="1081393" y="3069363"/>
            <a:ext cx="104681" cy="43597"/>
          </a:xfrm>
          <a:custGeom>
            <a:rect b="b" l="l" r="r" t="t"/>
            <a:pathLst>
              <a:path extrusionOk="0" h="556" w="1335">
                <a:moveTo>
                  <a:pt x="0" y="0"/>
                </a:moveTo>
                <a:lnTo>
                  <a:pt x="0" y="556"/>
                </a:lnTo>
                <a:lnTo>
                  <a:pt x="1334" y="556"/>
                </a:lnTo>
                <a:lnTo>
                  <a:pt x="1334"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a:off x="1926847" y="3705529"/>
            <a:ext cx="43597" cy="26111"/>
          </a:xfrm>
          <a:custGeom>
            <a:rect b="b" l="l" r="r" t="t"/>
            <a:pathLst>
              <a:path extrusionOk="0" h="333" w="556">
                <a:moveTo>
                  <a:pt x="0" y="1"/>
                </a:moveTo>
                <a:lnTo>
                  <a:pt x="0" y="332"/>
                </a:lnTo>
                <a:lnTo>
                  <a:pt x="556" y="332"/>
                </a:lnTo>
                <a:lnTo>
                  <a:pt x="556"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1"/>
          <p:cNvSpPr/>
          <p:nvPr/>
        </p:nvSpPr>
        <p:spPr>
          <a:xfrm>
            <a:off x="1935630" y="3932065"/>
            <a:ext cx="52380" cy="113463"/>
          </a:xfrm>
          <a:custGeom>
            <a:rect b="b" l="l" r="r" t="t"/>
            <a:pathLst>
              <a:path extrusionOk="0" h="1447" w="668">
                <a:moveTo>
                  <a:pt x="0" y="0"/>
                </a:moveTo>
                <a:lnTo>
                  <a:pt x="0" y="1446"/>
                </a:lnTo>
                <a:lnTo>
                  <a:pt x="667" y="1446"/>
                </a:lnTo>
                <a:lnTo>
                  <a:pt x="667"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1"/>
          <p:cNvSpPr/>
          <p:nvPr/>
        </p:nvSpPr>
        <p:spPr>
          <a:xfrm>
            <a:off x="1717562" y="4428890"/>
            <a:ext cx="200579" cy="26347"/>
          </a:xfrm>
          <a:custGeom>
            <a:rect b="b" l="l" r="r" t="t"/>
            <a:pathLst>
              <a:path extrusionOk="0" h="336" w="2558">
                <a:moveTo>
                  <a:pt x="1" y="0"/>
                </a:moveTo>
                <a:lnTo>
                  <a:pt x="1" y="336"/>
                </a:lnTo>
                <a:lnTo>
                  <a:pt x="2558" y="336"/>
                </a:lnTo>
                <a:lnTo>
                  <a:pt x="2558"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1212030" y="4437594"/>
            <a:ext cx="183328" cy="78413"/>
          </a:xfrm>
          <a:custGeom>
            <a:rect b="b" l="l" r="r" t="t"/>
            <a:pathLst>
              <a:path extrusionOk="0" h="1000" w="2338">
                <a:moveTo>
                  <a:pt x="0" y="1"/>
                </a:moveTo>
                <a:lnTo>
                  <a:pt x="0" y="1000"/>
                </a:lnTo>
                <a:lnTo>
                  <a:pt x="2337" y="1000"/>
                </a:lnTo>
                <a:lnTo>
                  <a:pt x="2337"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1552188" y="4489974"/>
            <a:ext cx="52066" cy="26033"/>
          </a:xfrm>
          <a:custGeom>
            <a:rect b="b" l="l" r="r" t="t"/>
            <a:pathLst>
              <a:path extrusionOk="0" h="332" w="664">
                <a:moveTo>
                  <a:pt x="0" y="0"/>
                </a:moveTo>
                <a:lnTo>
                  <a:pt x="0" y="332"/>
                </a:lnTo>
                <a:lnTo>
                  <a:pt x="664" y="332"/>
                </a:lnTo>
                <a:lnTo>
                  <a:pt x="664"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924409" y="4463941"/>
            <a:ext cx="139496" cy="26111"/>
          </a:xfrm>
          <a:custGeom>
            <a:rect b="b" l="l" r="r" t="t"/>
            <a:pathLst>
              <a:path extrusionOk="0" h="333" w="1779">
                <a:moveTo>
                  <a:pt x="1" y="0"/>
                </a:moveTo>
                <a:lnTo>
                  <a:pt x="1" y="332"/>
                </a:lnTo>
                <a:lnTo>
                  <a:pt x="1778" y="332"/>
                </a:lnTo>
                <a:lnTo>
                  <a:pt x="1778"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880889" y="4115316"/>
            <a:ext cx="43597" cy="26033"/>
          </a:xfrm>
          <a:custGeom>
            <a:rect b="b" l="l" r="r" t="t"/>
            <a:pathLst>
              <a:path extrusionOk="0" h="332" w="556">
                <a:moveTo>
                  <a:pt x="0" y="0"/>
                </a:moveTo>
                <a:lnTo>
                  <a:pt x="0" y="332"/>
                </a:lnTo>
                <a:lnTo>
                  <a:pt x="556" y="332"/>
                </a:lnTo>
                <a:lnTo>
                  <a:pt x="556"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880889" y="3749127"/>
            <a:ext cx="52380" cy="78334"/>
          </a:xfrm>
          <a:custGeom>
            <a:rect b="b" l="l" r="r" t="t"/>
            <a:pathLst>
              <a:path extrusionOk="0" h="999" w="668">
                <a:moveTo>
                  <a:pt x="0" y="0"/>
                </a:moveTo>
                <a:lnTo>
                  <a:pt x="0" y="999"/>
                </a:lnTo>
                <a:lnTo>
                  <a:pt x="668" y="999"/>
                </a:lnTo>
                <a:lnTo>
                  <a:pt x="668"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889672" y="3444021"/>
            <a:ext cx="52380" cy="34815"/>
          </a:xfrm>
          <a:custGeom>
            <a:rect b="b" l="l" r="r" t="t"/>
            <a:pathLst>
              <a:path extrusionOk="0" h="444" w="668">
                <a:moveTo>
                  <a:pt x="0" y="0"/>
                </a:moveTo>
                <a:lnTo>
                  <a:pt x="0" y="444"/>
                </a:lnTo>
                <a:lnTo>
                  <a:pt x="667" y="444"/>
                </a:lnTo>
                <a:lnTo>
                  <a:pt x="667"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1865763" y="3278256"/>
            <a:ext cx="78413" cy="52458"/>
          </a:xfrm>
          <a:custGeom>
            <a:rect b="b" l="l" r="r" t="t"/>
            <a:pathLst>
              <a:path extrusionOk="0" h="669" w="1000">
                <a:moveTo>
                  <a:pt x="0" y="1"/>
                </a:moveTo>
                <a:lnTo>
                  <a:pt x="0" y="668"/>
                </a:lnTo>
                <a:lnTo>
                  <a:pt x="999" y="668"/>
                </a:lnTo>
                <a:lnTo>
                  <a:pt x="999"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2327776" y="4150053"/>
            <a:ext cx="113463" cy="43597"/>
          </a:xfrm>
          <a:custGeom>
            <a:rect b="b" l="l" r="r" t="t"/>
            <a:pathLst>
              <a:path extrusionOk="0" h="556" w="1447">
                <a:moveTo>
                  <a:pt x="1" y="1"/>
                </a:moveTo>
                <a:lnTo>
                  <a:pt x="1" y="556"/>
                </a:lnTo>
                <a:lnTo>
                  <a:pt x="1447" y="556"/>
                </a:lnTo>
                <a:lnTo>
                  <a:pt x="1447"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2676480" y="4254656"/>
            <a:ext cx="43597" cy="26111"/>
          </a:xfrm>
          <a:custGeom>
            <a:rect b="b" l="l" r="r" t="t"/>
            <a:pathLst>
              <a:path extrusionOk="0" h="333" w="556">
                <a:moveTo>
                  <a:pt x="0" y="1"/>
                </a:moveTo>
                <a:lnTo>
                  <a:pt x="0" y="332"/>
                </a:lnTo>
                <a:lnTo>
                  <a:pt x="555" y="332"/>
                </a:lnTo>
                <a:lnTo>
                  <a:pt x="555"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1"/>
          <p:cNvSpPr/>
          <p:nvPr/>
        </p:nvSpPr>
        <p:spPr>
          <a:xfrm>
            <a:off x="2964023" y="4202355"/>
            <a:ext cx="87116" cy="34894"/>
          </a:xfrm>
          <a:custGeom>
            <a:rect b="b" l="l" r="r" t="t"/>
            <a:pathLst>
              <a:path extrusionOk="0" h="445" w="1111">
                <a:moveTo>
                  <a:pt x="0" y="1"/>
                </a:moveTo>
                <a:lnTo>
                  <a:pt x="0" y="444"/>
                </a:lnTo>
                <a:lnTo>
                  <a:pt x="1111" y="444"/>
                </a:lnTo>
                <a:lnTo>
                  <a:pt x="1111"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1"/>
          <p:cNvSpPr/>
          <p:nvPr/>
        </p:nvSpPr>
        <p:spPr>
          <a:xfrm>
            <a:off x="3303867" y="4202355"/>
            <a:ext cx="131027" cy="69630"/>
          </a:xfrm>
          <a:custGeom>
            <a:rect b="b" l="l" r="r" t="t"/>
            <a:pathLst>
              <a:path extrusionOk="0" h="888" w="1671">
                <a:moveTo>
                  <a:pt x="1" y="1"/>
                </a:moveTo>
                <a:lnTo>
                  <a:pt x="1" y="888"/>
                </a:lnTo>
                <a:lnTo>
                  <a:pt x="1671" y="888"/>
                </a:lnTo>
                <a:lnTo>
                  <a:pt x="1671"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1"/>
          <p:cNvSpPr/>
          <p:nvPr/>
        </p:nvSpPr>
        <p:spPr>
          <a:xfrm>
            <a:off x="3242783" y="4446377"/>
            <a:ext cx="122245" cy="26111"/>
          </a:xfrm>
          <a:custGeom>
            <a:rect b="b" l="l" r="r" t="t"/>
            <a:pathLst>
              <a:path extrusionOk="0" h="333" w="1559">
                <a:moveTo>
                  <a:pt x="1" y="1"/>
                </a:moveTo>
                <a:lnTo>
                  <a:pt x="1" y="332"/>
                </a:lnTo>
                <a:lnTo>
                  <a:pt x="1559" y="332"/>
                </a:lnTo>
                <a:lnTo>
                  <a:pt x="1559"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1"/>
          <p:cNvSpPr/>
          <p:nvPr/>
        </p:nvSpPr>
        <p:spPr>
          <a:xfrm>
            <a:off x="2929207" y="4515929"/>
            <a:ext cx="69630" cy="17643"/>
          </a:xfrm>
          <a:custGeom>
            <a:rect b="b" l="l" r="r" t="t"/>
            <a:pathLst>
              <a:path extrusionOk="0" h="225" w="888">
                <a:moveTo>
                  <a:pt x="1" y="1"/>
                </a:moveTo>
                <a:lnTo>
                  <a:pt x="1" y="224"/>
                </a:lnTo>
                <a:lnTo>
                  <a:pt x="888" y="224"/>
                </a:lnTo>
                <a:lnTo>
                  <a:pt x="888"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1"/>
          <p:cNvSpPr/>
          <p:nvPr/>
        </p:nvSpPr>
        <p:spPr>
          <a:xfrm>
            <a:off x="2554312" y="4463941"/>
            <a:ext cx="148200" cy="26111"/>
          </a:xfrm>
          <a:custGeom>
            <a:rect b="b" l="l" r="r" t="t"/>
            <a:pathLst>
              <a:path extrusionOk="0" h="333" w="1890">
                <a:moveTo>
                  <a:pt x="0" y="0"/>
                </a:moveTo>
                <a:lnTo>
                  <a:pt x="0" y="332"/>
                </a:lnTo>
                <a:lnTo>
                  <a:pt x="1890" y="332"/>
                </a:lnTo>
                <a:lnTo>
                  <a:pt x="1890"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1"/>
          <p:cNvSpPr/>
          <p:nvPr/>
        </p:nvSpPr>
        <p:spPr>
          <a:xfrm>
            <a:off x="2362591" y="4463941"/>
            <a:ext cx="52380" cy="34815"/>
          </a:xfrm>
          <a:custGeom>
            <a:rect b="b" l="l" r="r" t="t"/>
            <a:pathLst>
              <a:path extrusionOk="0" h="444" w="668">
                <a:moveTo>
                  <a:pt x="0" y="0"/>
                </a:moveTo>
                <a:lnTo>
                  <a:pt x="0" y="444"/>
                </a:lnTo>
                <a:lnTo>
                  <a:pt x="667" y="444"/>
                </a:lnTo>
                <a:lnTo>
                  <a:pt x="667"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1"/>
          <p:cNvSpPr/>
          <p:nvPr/>
        </p:nvSpPr>
        <p:spPr>
          <a:xfrm>
            <a:off x="2484759" y="4280690"/>
            <a:ext cx="43597" cy="26425"/>
          </a:xfrm>
          <a:custGeom>
            <a:rect b="b" l="l" r="r" t="t"/>
            <a:pathLst>
              <a:path extrusionOk="0" h="337" w="556">
                <a:moveTo>
                  <a:pt x="0" y="0"/>
                </a:moveTo>
                <a:lnTo>
                  <a:pt x="0" y="336"/>
                </a:lnTo>
                <a:lnTo>
                  <a:pt x="556" y="336"/>
                </a:lnTo>
                <a:lnTo>
                  <a:pt x="556" y="0"/>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1"/>
          <p:cNvSpPr/>
          <p:nvPr/>
        </p:nvSpPr>
        <p:spPr>
          <a:xfrm>
            <a:off x="2310289" y="4254656"/>
            <a:ext cx="69866" cy="34894"/>
          </a:xfrm>
          <a:custGeom>
            <a:rect b="b" l="l" r="r" t="t"/>
            <a:pathLst>
              <a:path extrusionOk="0" h="445" w="891">
                <a:moveTo>
                  <a:pt x="0" y="1"/>
                </a:moveTo>
                <a:lnTo>
                  <a:pt x="0" y="444"/>
                </a:lnTo>
                <a:lnTo>
                  <a:pt x="891" y="444"/>
                </a:lnTo>
                <a:lnTo>
                  <a:pt x="891" y="1"/>
                </a:lnTo>
                <a:close/>
              </a:path>
            </a:pathLst>
          </a:custGeom>
          <a:solidFill>
            <a:srgbClr val="CD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0">
    <p:spTree>
      <p:nvGrpSpPr>
        <p:cNvPr id="1157" name="Shape 115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
    <p:spTree>
      <p:nvGrpSpPr>
        <p:cNvPr id="1158" name="Shape 1158"/>
        <p:cNvGrpSpPr/>
        <p:nvPr/>
      </p:nvGrpSpPr>
      <p:grpSpPr>
        <a:xfrm>
          <a:off x="0" y="0"/>
          <a:ext cx="0" cy="0"/>
          <a:chOff x="0" y="0"/>
          <a:chExt cx="0" cy="0"/>
        </a:xfrm>
      </p:grpSpPr>
      <p:grpSp>
        <p:nvGrpSpPr>
          <p:cNvPr id="1159" name="Google Shape;1159;p33"/>
          <p:cNvGrpSpPr/>
          <p:nvPr/>
        </p:nvGrpSpPr>
        <p:grpSpPr>
          <a:xfrm>
            <a:off x="7815213" y="-128775"/>
            <a:ext cx="352949" cy="3148264"/>
            <a:chOff x="6544463" y="-1540225"/>
            <a:chExt cx="352949" cy="3148264"/>
          </a:xfrm>
        </p:grpSpPr>
        <p:grpSp>
          <p:nvGrpSpPr>
            <p:cNvPr id="1160" name="Google Shape;1160;p33"/>
            <p:cNvGrpSpPr/>
            <p:nvPr/>
          </p:nvGrpSpPr>
          <p:grpSpPr>
            <a:xfrm>
              <a:off x="6544463" y="813674"/>
              <a:ext cx="352949" cy="794365"/>
              <a:chOff x="5353000" y="2059225"/>
              <a:chExt cx="125075" cy="281500"/>
            </a:xfrm>
          </p:grpSpPr>
          <p:sp>
            <p:nvSpPr>
              <p:cNvPr id="1161" name="Google Shape;1161;p3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67" name="Google Shape;1167;p33"/>
            <p:cNvCxnSpPr/>
            <p:nvPr/>
          </p:nvCxnSpPr>
          <p:spPr>
            <a:xfrm rot="10800000">
              <a:off x="6720938" y="-1540225"/>
              <a:ext cx="0" cy="2369100"/>
            </a:xfrm>
            <a:prstGeom prst="straightConnector1">
              <a:avLst/>
            </a:prstGeom>
            <a:noFill/>
            <a:ln cap="flat" cmpd="sng" w="19050">
              <a:solidFill>
                <a:schemeClr val="accent3"/>
              </a:solidFill>
              <a:prstDash val="solid"/>
              <a:round/>
              <a:headEnd len="med" w="med" type="none"/>
              <a:tailEnd len="med" w="med" type="none"/>
            </a:ln>
          </p:spPr>
        </p:cxnSp>
      </p:grpSp>
      <p:grpSp>
        <p:nvGrpSpPr>
          <p:cNvPr id="1168" name="Google Shape;1168;p33"/>
          <p:cNvGrpSpPr/>
          <p:nvPr/>
        </p:nvGrpSpPr>
        <p:grpSpPr>
          <a:xfrm flipH="1">
            <a:off x="975563" y="-113975"/>
            <a:ext cx="352949" cy="3148264"/>
            <a:chOff x="6544463" y="-1540225"/>
            <a:chExt cx="352949" cy="3148264"/>
          </a:xfrm>
        </p:grpSpPr>
        <p:grpSp>
          <p:nvGrpSpPr>
            <p:cNvPr id="1169" name="Google Shape;1169;p33"/>
            <p:cNvGrpSpPr/>
            <p:nvPr/>
          </p:nvGrpSpPr>
          <p:grpSpPr>
            <a:xfrm>
              <a:off x="6544463" y="813674"/>
              <a:ext cx="352949" cy="794365"/>
              <a:chOff x="5353000" y="2059225"/>
              <a:chExt cx="125075" cy="281500"/>
            </a:xfrm>
          </p:grpSpPr>
          <p:sp>
            <p:nvSpPr>
              <p:cNvPr id="1170" name="Google Shape;1170;p3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6" name="Google Shape;1176;p33"/>
            <p:cNvCxnSpPr/>
            <p:nvPr/>
          </p:nvCxnSpPr>
          <p:spPr>
            <a:xfrm rot="10800000">
              <a:off x="6720938" y="-1540225"/>
              <a:ext cx="0" cy="2369100"/>
            </a:xfrm>
            <a:prstGeom prst="straightConnector1">
              <a:avLst/>
            </a:prstGeom>
            <a:noFill/>
            <a:ln cap="flat" cmpd="sng" w="19050">
              <a:solidFill>
                <a:schemeClr val="accent3"/>
              </a:solidFill>
              <a:prstDash val="solid"/>
              <a:round/>
              <a:headEnd len="med" w="med" type="none"/>
              <a:tailEnd len="med" w="med" type="none"/>
            </a:ln>
          </p:spPr>
        </p:cxnSp>
      </p:grpSp>
      <p:grpSp>
        <p:nvGrpSpPr>
          <p:cNvPr id="1177" name="Google Shape;1177;p33"/>
          <p:cNvGrpSpPr/>
          <p:nvPr/>
        </p:nvGrpSpPr>
        <p:grpSpPr>
          <a:xfrm>
            <a:off x="1460581" y="-953353"/>
            <a:ext cx="286277" cy="2553557"/>
            <a:chOff x="6544463" y="-1540225"/>
            <a:chExt cx="352949" cy="3148264"/>
          </a:xfrm>
        </p:grpSpPr>
        <p:grpSp>
          <p:nvGrpSpPr>
            <p:cNvPr id="1178" name="Google Shape;1178;p33"/>
            <p:cNvGrpSpPr/>
            <p:nvPr/>
          </p:nvGrpSpPr>
          <p:grpSpPr>
            <a:xfrm>
              <a:off x="6544463" y="813674"/>
              <a:ext cx="352949" cy="794365"/>
              <a:chOff x="5353000" y="2059225"/>
              <a:chExt cx="125075" cy="281500"/>
            </a:xfrm>
          </p:grpSpPr>
          <p:sp>
            <p:nvSpPr>
              <p:cNvPr id="1179" name="Google Shape;1179;p3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5" name="Google Shape;1185;p33"/>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1186" name="Google Shape;1186;p33"/>
          <p:cNvGrpSpPr/>
          <p:nvPr/>
        </p:nvGrpSpPr>
        <p:grpSpPr>
          <a:xfrm>
            <a:off x="557231" y="-562753"/>
            <a:ext cx="286277" cy="2553557"/>
            <a:chOff x="6544463" y="-1540225"/>
            <a:chExt cx="352949" cy="3148264"/>
          </a:xfrm>
        </p:grpSpPr>
        <p:grpSp>
          <p:nvGrpSpPr>
            <p:cNvPr id="1187" name="Google Shape;1187;p33"/>
            <p:cNvGrpSpPr/>
            <p:nvPr/>
          </p:nvGrpSpPr>
          <p:grpSpPr>
            <a:xfrm>
              <a:off x="6544463" y="813674"/>
              <a:ext cx="352949" cy="794365"/>
              <a:chOff x="5353000" y="2059225"/>
              <a:chExt cx="125075" cy="281500"/>
            </a:xfrm>
          </p:grpSpPr>
          <p:sp>
            <p:nvSpPr>
              <p:cNvPr id="1188" name="Google Shape;1188;p3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4" name="Google Shape;1194;p33"/>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1195" name="Google Shape;1195;p33"/>
          <p:cNvGrpSpPr/>
          <p:nvPr/>
        </p:nvGrpSpPr>
        <p:grpSpPr>
          <a:xfrm flipH="1">
            <a:off x="8300256" y="-562753"/>
            <a:ext cx="286277" cy="2553557"/>
            <a:chOff x="6544463" y="-1540225"/>
            <a:chExt cx="352949" cy="3148264"/>
          </a:xfrm>
        </p:grpSpPr>
        <p:grpSp>
          <p:nvGrpSpPr>
            <p:cNvPr id="1196" name="Google Shape;1196;p33"/>
            <p:cNvGrpSpPr/>
            <p:nvPr/>
          </p:nvGrpSpPr>
          <p:grpSpPr>
            <a:xfrm>
              <a:off x="6544463" y="813674"/>
              <a:ext cx="352949" cy="794365"/>
              <a:chOff x="5353000" y="2059225"/>
              <a:chExt cx="125075" cy="281500"/>
            </a:xfrm>
          </p:grpSpPr>
          <p:sp>
            <p:nvSpPr>
              <p:cNvPr id="1197" name="Google Shape;1197;p3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03" name="Google Shape;1203;p33"/>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1204" name="Google Shape;1204;p33"/>
          <p:cNvGrpSpPr/>
          <p:nvPr/>
        </p:nvGrpSpPr>
        <p:grpSpPr>
          <a:xfrm flipH="1">
            <a:off x="7396906" y="-953353"/>
            <a:ext cx="286277" cy="2553557"/>
            <a:chOff x="6544463" y="-1540225"/>
            <a:chExt cx="352949" cy="3148264"/>
          </a:xfrm>
        </p:grpSpPr>
        <p:grpSp>
          <p:nvGrpSpPr>
            <p:cNvPr id="1205" name="Google Shape;1205;p33"/>
            <p:cNvGrpSpPr/>
            <p:nvPr/>
          </p:nvGrpSpPr>
          <p:grpSpPr>
            <a:xfrm>
              <a:off x="6544463" y="813674"/>
              <a:ext cx="352949" cy="794365"/>
              <a:chOff x="5353000" y="2059225"/>
              <a:chExt cx="125075" cy="281500"/>
            </a:xfrm>
          </p:grpSpPr>
          <p:sp>
            <p:nvSpPr>
              <p:cNvPr id="1206" name="Google Shape;1206;p33"/>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3"/>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3"/>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3"/>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3"/>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3"/>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2" name="Google Shape;1212;p33"/>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0_1_1">
    <p:spTree>
      <p:nvGrpSpPr>
        <p:cNvPr id="1213" name="Shape 1213"/>
        <p:cNvGrpSpPr/>
        <p:nvPr/>
      </p:nvGrpSpPr>
      <p:grpSpPr>
        <a:xfrm>
          <a:off x="0" y="0"/>
          <a:ext cx="0" cy="0"/>
          <a:chOff x="0" y="0"/>
          <a:chExt cx="0" cy="0"/>
        </a:xfrm>
      </p:grpSpPr>
      <p:grpSp>
        <p:nvGrpSpPr>
          <p:cNvPr id="1214" name="Google Shape;1214;p34"/>
          <p:cNvGrpSpPr/>
          <p:nvPr/>
        </p:nvGrpSpPr>
        <p:grpSpPr>
          <a:xfrm>
            <a:off x="966313" y="-87925"/>
            <a:ext cx="352949" cy="3724864"/>
            <a:chOff x="966313" y="-87925"/>
            <a:chExt cx="352949" cy="3724864"/>
          </a:xfrm>
        </p:grpSpPr>
        <p:grpSp>
          <p:nvGrpSpPr>
            <p:cNvPr id="1215" name="Google Shape;1215;p34"/>
            <p:cNvGrpSpPr/>
            <p:nvPr/>
          </p:nvGrpSpPr>
          <p:grpSpPr>
            <a:xfrm flipH="1">
              <a:off x="966313" y="2842574"/>
              <a:ext cx="352949" cy="794365"/>
              <a:chOff x="5353000" y="2059225"/>
              <a:chExt cx="125075" cy="281500"/>
            </a:xfrm>
          </p:grpSpPr>
          <p:sp>
            <p:nvSpPr>
              <p:cNvPr id="1216" name="Google Shape;1216;p34"/>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2" name="Google Shape;1222;p34"/>
            <p:cNvCxnSpPr/>
            <p:nvPr/>
          </p:nvCxnSpPr>
          <p:spPr>
            <a:xfrm rot="10800000">
              <a:off x="1142800" y="-87925"/>
              <a:ext cx="0" cy="2945700"/>
            </a:xfrm>
            <a:prstGeom prst="straightConnector1">
              <a:avLst/>
            </a:prstGeom>
            <a:noFill/>
            <a:ln cap="flat" cmpd="sng" w="19050">
              <a:solidFill>
                <a:schemeClr val="accent3"/>
              </a:solidFill>
              <a:prstDash val="solid"/>
              <a:round/>
              <a:headEnd len="med" w="med" type="none"/>
              <a:tailEnd len="med" w="med" type="none"/>
            </a:ln>
          </p:spPr>
        </p:cxnSp>
      </p:grpSp>
      <p:grpSp>
        <p:nvGrpSpPr>
          <p:cNvPr id="1223" name="Google Shape;1223;p34"/>
          <p:cNvGrpSpPr/>
          <p:nvPr/>
        </p:nvGrpSpPr>
        <p:grpSpPr>
          <a:xfrm>
            <a:off x="1451100" y="-953276"/>
            <a:ext cx="286272" cy="2553379"/>
            <a:chOff x="1451100" y="-953276"/>
            <a:chExt cx="286272" cy="2553379"/>
          </a:xfrm>
        </p:grpSpPr>
        <p:grpSp>
          <p:nvGrpSpPr>
            <p:cNvPr id="1224" name="Google Shape;1224;p34"/>
            <p:cNvGrpSpPr/>
            <p:nvPr/>
          </p:nvGrpSpPr>
          <p:grpSpPr>
            <a:xfrm>
              <a:off x="1451100" y="955806"/>
              <a:ext cx="286272" cy="644297"/>
              <a:chOff x="5353000" y="2059225"/>
              <a:chExt cx="125075" cy="281500"/>
            </a:xfrm>
          </p:grpSpPr>
          <p:sp>
            <p:nvSpPr>
              <p:cNvPr id="1225" name="Google Shape;1225;p34"/>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4"/>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4"/>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31" name="Google Shape;1231;p34"/>
            <p:cNvCxnSpPr/>
            <p:nvPr/>
          </p:nvCxnSpPr>
          <p:spPr>
            <a:xfrm rot="10800000">
              <a:off x="1594469" y="-953276"/>
              <a:ext cx="0" cy="1921500"/>
            </a:xfrm>
            <a:prstGeom prst="straightConnector1">
              <a:avLst/>
            </a:prstGeom>
            <a:noFill/>
            <a:ln cap="flat" cmpd="sng" w="19050">
              <a:solidFill>
                <a:schemeClr val="accent4"/>
              </a:solidFill>
              <a:prstDash val="solid"/>
              <a:round/>
              <a:headEnd len="med" w="med" type="none"/>
              <a:tailEnd len="med" w="med" type="none"/>
            </a:ln>
          </p:spPr>
        </p:cxnSp>
      </p:grpSp>
      <p:grpSp>
        <p:nvGrpSpPr>
          <p:cNvPr id="1232" name="Google Shape;1232;p34"/>
          <p:cNvGrpSpPr/>
          <p:nvPr/>
        </p:nvGrpSpPr>
        <p:grpSpPr>
          <a:xfrm>
            <a:off x="547750" y="-172525"/>
            <a:ext cx="286272" cy="2744178"/>
            <a:chOff x="547750" y="-172525"/>
            <a:chExt cx="286272" cy="2744178"/>
          </a:xfrm>
        </p:grpSpPr>
        <p:grpSp>
          <p:nvGrpSpPr>
            <p:cNvPr id="1233" name="Google Shape;1233;p34"/>
            <p:cNvGrpSpPr/>
            <p:nvPr/>
          </p:nvGrpSpPr>
          <p:grpSpPr>
            <a:xfrm>
              <a:off x="547750" y="1927356"/>
              <a:ext cx="286272" cy="644297"/>
              <a:chOff x="5353000" y="2059225"/>
              <a:chExt cx="125075" cy="281500"/>
            </a:xfrm>
          </p:grpSpPr>
          <p:sp>
            <p:nvSpPr>
              <p:cNvPr id="1234" name="Google Shape;1234;p34"/>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4"/>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4"/>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4"/>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4"/>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0" name="Google Shape;1240;p34"/>
            <p:cNvCxnSpPr/>
            <p:nvPr/>
          </p:nvCxnSpPr>
          <p:spPr>
            <a:xfrm rot="10800000">
              <a:off x="691125" y="-172525"/>
              <a:ext cx="0" cy="2112300"/>
            </a:xfrm>
            <a:prstGeom prst="straightConnector1">
              <a:avLst/>
            </a:prstGeom>
            <a:noFill/>
            <a:ln cap="flat" cmpd="sng" w="19050">
              <a:solidFill>
                <a:schemeClr val="accent4"/>
              </a:solidFill>
              <a:prstDash val="solid"/>
              <a:round/>
              <a:headEnd len="med" w="med" type="none"/>
              <a:tailEnd len="med" w="med" type="none"/>
            </a:ln>
          </p:spPr>
        </p:cxnSp>
      </p:grpSp>
      <p:grpSp>
        <p:nvGrpSpPr>
          <p:cNvPr id="1241" name="Google Shape;1241;p34"/>
          <p:cNvGrpSpPr/>
          <p:nvPr/>
        </p:nvGrpSpPr>
        <p:grpSpPr>
          <a:xfrm>
            <a:off x="7805963" y="-106326"/>
            <a:ext cx="352949" cy="3728466"/>
            <a:chOff x="7805963" y="-106326"/>
            <a:chExt cx="352949" cy="3728466"/>
          </a:xfrm>
        </p:grpSpPr>
        <p:grpSp>
          <p:nvGrpSpPr>
            <p:cNvPr id="1242" name="Google Shape;1242;p34"/>
            <p:cNvGrpSpPr/>
            <p:nvPr/>
          </p:nvGrpSpPr>
          <p:grpSpPr>
            <a:xfrm>
              <a:off x="7805963" y="2827774"/>
              <a:ext cx="352949" cy="794365"/>
              <a:chOff x="5353000" y="2059225"/>
              <a:chExt cx="125075" cy="281500"/>
            </a:xfrm>
          </p:grpSpPr>
          <p:sp>
            <p:nvSpPr>
              <p:cNvPr id="1243" name="Google Shape;1243;p34"/>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4"/>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4"/>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4"/>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4"/>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4"/>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9" name="Google Shape;1249;p34"/>
            <p:cNvCxnSpPr/>
            <p:nvPr/>
          </p:nvCxnSpPr>
          <p:spPr>
            <a:xfrm rot="10800000">
              <a:off x="7982450" y="-106326"/>
              <a:ext cx="0" cy="2945700"/>
            </a:xfrm>
            <a:prstGeom prst="straightConnector1">
              <a:avLst/>
            </a:prstGeom>
            <a:noFill/>
            <a:ln cap="flat" cmpd="sng" w="19050">
              <a:solidFill>
                <a:schemeClr val="accent3"/>
              </a:solidFill>
              <a:prstDash val="solid"/>
              <a:round/>
              <a:headEnd len="med" w="med" type="none"/>
              <a:tailEnd len="med" w="med" type="none"/>
            </a:ln>
          </p:spPr>
        </p:cxnSp>
      </p:grpSp>
      <p:grpSp>
        <p:nvGrpSpPr>
          <p:cNvPr id="1250" name="Google Shape;1250;p34"/>
          <p:cNvGrpSpPr/>
          <p:nvPr/>
        </p:nvGrpSpPr>
        <p:grpSpPr>
          <a:xfrm>
            <a:off x="7387892" y="-953276"/>
            <a:ext cx="286272" cy="2553379"/>
            <a:chOff x="7387892" y="-953276"/>
            <a:chExt cx="286272" cy="2553379"/>
          </a:xfrm>
        </p:grpSpPr>
        <p:grpSp>
          <p:nvGrpSpPr>
            <p:cNvPr id="1251" name="Google Shape;1251;p34"/>
            <p:cNvGrpSpPr/>
            <p:nvPr/>
          </p:nvGrpSpPr>
          <p:grpSpPr>
            <a:xfrm flipH="1">
              <a:off x="7387892" y="955806"/>
              <a:ext cx="286272" cy="644297"/>
              <a:chOff x="5353000" y="2059225"/>
              <a:chExt cx="125075" cy="281500"/>
            </a:xfrm>
          </p:grpSpPr>
          <p:sp>
            <p:nvSpPr>
              <p:cNvPr id="1252" name="Google Shape;1252;p34"/>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4"/>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4"/>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4"/>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4"/>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4"/>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58" name="Google Shape;1258;p34"/>
            <p:cNvCxnSpPr/>
            <p:nvPr/>
          </p:nvCxnSpPr>
          <p:spPr>
            <a:xfrm rot="10800000">
              <a:off x="7530794" y="-953276"/>
              <a:ext cx="0" cy="1921500"/>
            </a:xfrm>
            <a:prstGeom prst="straightConnector1">
              <a:avLst/>
            </a:prstGeom>
            <a:noFill/>
            <a:ln cap="flat" cmpd="sng" w="19050">
              <a:solidFill>
                <a:schemeClr val="accent4"/>
              </a:solidFill>
              <a:prstDash val="solid"/>
              <a:round/>
              <a:headEnd len="med" w="med" type="none"/>
              <a:tailEnd len="med" w="med" type="none"/>
            </a:ln>
          </p:spPr>
        </p:cxnSp>
      </p:grpSp>
      <p:grpSp>
        <p:nvGrpSpPr>
          <p:cNvPr id="1259" name="Google Shape;1259;p34"/>
          <p:cNvGrpSpPr/>
          <p:nvPr/>
        </p:nvGrpSpPr>
        <p:grpSpPr>
          <a:xfrm>
            <a:off x="8291242" y="-172525"/>
            <a:ext cx="286272" cy="2744178"/>
            <a:chOff x="8291242" y="-172525"/>
            <a:chExt cx="286272" cy="2744178"/>
          </a:xfrm>
        </p:grpSpPr>
        <p:grpSp>
          <p:nvGrpSpPr>
            <p:cNvPr id="1260" name="Google Shape;1260;p34"/>
            <p:cNvGrpSpPr/>
            <p:nvPr/>
          </p:nvGrpSpPr>
          <p:grpSpPr>
            <a:xfrm flipH="1">
              <a:off x="8291242" y="1927356"/>
              <a:ext cx="286272" cy="644297"/>
              <a:chOff x="5353000" y="2059225"/>
              <a:chExt cx="125075" cy="281500"/>
            </a:xfrm>
          </p:grpSpPr>
          <p:sp>
            <p:nvSpPr>
              <p:cNvPr id="1261" name="Google Shape;1261;p34"/>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4"/>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4"/>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4"/>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7" name="Google Shape;1267;p34"/>
            <p:cNvCxnSpPr/>
            <p:nvPr/>
          </p:nvCxnSpPr>
          <p:spPr>
            <a:xfrm rot="10800000">
              <a:off x="8434463" y="-172525"/>
              <a:ext cx="0" cy="2112300"/>
            </a:xfrm>
            <a:prstGeom prst="straightConnector1">
              <a:avLst/>
            </a:prstGeom>
            <a:noFill/>
            <a:ln cap="flat" cmpd="sng" w="19050">
              <a:solidFill>
                <a:schemeClr val="accent4"/>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0_1_1_1">
    <p:spTree>
      <p:nvGrpSpPr>
        <p:cNvPr id="1268" name="Shape 1268"/>
        <p:cNvGrpSpPr/>
        <p:nvPr/>
      </p:nvGrpSpPr>
      <p:grpSpPr>
        <a:xfrm>
          <a:off x="0" y="0"/>
          <a:ext cx="0" cy="0"/>
          <a:chOff x="0" y="0"/>
          <a:chExt cx="0" cy="0"/>
        </a:xfrm>
      </p:grpSpPr>
      <p:grpSp>
        <p:nvGrpSpPr>
          <p:cNvPr id="1269" name="Google Shape;1269;p35"/>
          <p:cNvGrpSpPr/>
          <p:nvPr/>
        </p:nvGrpSpPr>
        <p:grpSpPr>
          <a:xfrm>
            <a:off x="927181" y="-509428"/>
            <a:ext cx="286277" cy="2553557"/>
            <a:chOff x="6544463" y="-1540225"/>
            <a:chExt cx="352949" cy="3148264"/>
          </a:xfrm>
        </p:grpSpPr>
        <p:grpSp>
          <p:nvGrpSpPr>
            <p:cNvPr id="1270" name="Google Shape;1270;p35"/>
            <p:cNvGrpSpPr/>
            <p:nvPr/>
          </p:nvGrpSpPr>
          <p:grpSpPr>
            <a:xfrm>
              <a:off x="6544463" y="813674"/>
              <a:ext cx="352949" cy="794365"/>
              <a:chOff x="5353000" y="2059225"/>
              <a:chExt cx="125075" cy="281500"/>
            </a:xfrm>
          </p:grpSpPr>
          <p:sp>
            <p:nvSpPr>
              <p:cNvPr id="1271" name="Google Shape;1271;p35"/>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7" name="Google Shape;1277;p35"/>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1278" name="Google Shape;1278;p35"/>
          <p:cNvGrpSpPr/>
          <p:nvPr/>
        </p:nvGrpSpPr>
        <p:grpSpPr>
          <a:xfrm flipH="1">
            <a:off x="404881" y="-106319"/>
            <a:ext cx="286277" cy="2863073"/>
            <a:chOff x="6544463" y="-1921825"/>
            <a:chExt cx="352949" cy="3529864"/>
          </a:xfrm>
        </p:grpSpPr>
        <p:grpSp>
          <p:nvGrpSpPr>
            <p:cNvPr id="1279" name="Google Shape;1279;p35"/>
            <p:cNvGrpSpPr/>
            <p:nvPr/>
          </p:nvGrpSpPr>
          <p:grpSpPr>
            <a:xfrm>
              <a:off x="6544463" y="813674"/>
              <a:ext cx="352949" cy="794365"/>
              <a:chOff x="5353000" y="2059225"/>
              <a:chExt cx="125075" cy="281500"/>
            </a:xfrm>
          </p:grpSpPr>
          <p:sp>
            <p:nvSpPr>
              <p:cNvPr id="1280" name="Google Shape;1280;p35"/>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6" name="Google Shape;1286;p35"/>
            <p:cNvCxnSpPr/>
            <p:nvPr/>
          </p:nvCxnSpPr>
          <p:spPr>
            <a:xfrm rot="10800000">
              <a:off x="6720938" y="-1921825"/>
              <a:ext cx="0" cy="2750700"/>
            </a:xfrm>
            <a:prstGeom prst="straightConnector1">
              <a:avLst/>
            </a:prstGeom>
            <a:noFill/>
            <a:ln cap="flat" cmpd="sng" w="19050">
              <a:solidFill>
                <a:schemeClr val="accent3"/>
              </a:solidFill>
              <a:prstDash val="solid"/>
              <a:round/>
              <a:headEnd len="med" w="med" type="none"/>
              <a:tailEnd len="med" w="med" type="none"/>
            </a:ln>
          </p:spPr>
        </p:cxnSp>
      </p:grpSp>
      <p:grpSp>
        <p:nvGrpSpPr>
          <p:cNvPr id="1287" name="Google Shape;1287;p35"/>
          <p:cNvGrpSpPr/>
          <p:nvPr/>
        </p:nvGrpSpPr>
        <p:grpSpPr>
          <a:xfrm flipH="1">
            <a:off x="7930306" y="-476253"/>
            <a:ext cx="286277" cy="2553557"/>
            <a:chOff x="6544463" y="-1540225"/>
            <a:chExt cx="352949" cy="3148264"/>
          </a:xfrm>
        </p:grpSpPr>
        <p:grpSp>
          <p:nvGrpSpPr>
            <p:cNvPr id="1288" name="Google Shape;1288;p35"/>
            <p:cNvGrpSpPr/>
            <p:nvPr/>
          </p:nvGrpSpPr>
          <p:grpSpPr>
            <a:xfrm>
              <a:off x="6544463" y="813674"/>
              <a:ext cx="352949" cy="794365"/>
              <a:chOff x="5353000" y="2059225"/>
              <a:chExt cx="125075" cy="281500"/>
            </a:xfrm>
          </p:grpSpPr>
          <p:sp>
            <p:nvSpPr>
              <p:cNvPr id="1289" name="Google Shape;1289;p35"/>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5"/>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5"/>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95" name="Google Shape;1295;p35"/>
            <p:cNvCxnSpPr/>
            <p:nvPr/>
          </p:nvCxnSpPr>
          <p:spPr>
            <a:xfrm rot="10800000">
              <a:off x="6720938" y="-1540225"/>
              <a:ext cx="0" cy="2369100"/>
            </a:xfrm>
            <a:prstGeom prst="straightConnector1">
              <a:avLst/>
            </a:prstGeom>
            <a:noFill/>
            <a:ln cap="flat" cmpd="sng" w="19050">
              <a:solidFill>
                <a:schemeClr val="accent3"/>
              </a:solidFill>
              <a:prstDash val="solid"/>
              <a:round/>
              <a:headEnd len="med" w="med" type="none"/>
              <a:tailEnd len="med" w="med" type="none"/>
            </a:ln>
          </p:spPr>
        </p:cxnSp>
      </p:grpSp>
      <p:grpSp>
        <p:nvGrpSpPr>
          <p:cNvPr id="1296" name="Google Shape;1296;p35"/>
          <p:cNvGrpSpPr/>
          <p:nvPr/>
        </p:nvGrpSpPr>
        <p:grpSpPr>
          <a:xfrm flipH="1">
            <a:off x="8452656" y="-311933"/>
            <a:ext cx="286277" cy="3068687"/>
            <a:chOff x="6544463" y="-2175325"/>
            <a:chExt cx="352949" cy="3783364"/>
          </a:xfrm>
        </p:grpSpPr>
        <p:grpSp>
          <p:nvGrpSpPr>
            <p:cNvPr id="1297" name="Google Shape;1297;p35"/>
            <p:cNvGrpSpPr/>
            <p:nvPr/>
          </p:nvGrpSpPr>
          <p:grpSpPr>
            <a:xfrm>
              <a:off x="6544463" y="813674"/>
              <a:ext cx="352949" cy="794365"/>
              <a:chOff x="5353000" y="2059225"/>
              <a:chExt cx="125075" cy="281500"/>
            </a:xfrm>
          </p:grpSpPr>
          <p:sp>
            <p:nvSpPr>
              <p:cNvPr id="1298" name="Google Shape;1298;p35"/>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5"/>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5"/>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5"/>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5"/>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5"/>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4" name="Google Shape;1304;p35"/>
            <p:cNvCxnSpPr/>
            <p:nvPr/>
          </p:nvCxnSpPr>
          <p:spPr>
            <a:xfrm rot="10800000">
              <a:off x="6720937" y="-2175325"/>
              <a:ext cx="0" cy="3004200"/>
            </a:xfrm>
            <a:prstGeom prst="straightConnector1">
              <a:avLst/>
            </a:prstGeom>
            <a:noFill/>
            <a:ln cap="flat" cmpd="sng" w="19050">
              <a:solidFill>
                <a:schemeClr val="accent4"/>
              </a:solidFill>
              <a:prstDash val="solid"/>
              <a:round/>
              <a:headEnd len="med" w="med" type="none"/>
              <a:tailEnd len="med" w="med" type="none"/>
            </a:ln>
          </p:spPr>
        </p:cxn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10_1_1_1_1">
    <p:spTree>
      <p:nvGrpSpPr>
        <p:cNvPr id="1305" name="Shape 1305"/>
        <p:cNvGrpSpPr/>
        <p:nvPr/>
      </p:nvGrpSpPr>
      <p:grpSpPr>
        <a:xfrm>
          <a:off x="0" y="0"/>
          <a:ext cx="0" cy="0"/>
          <a:chOff x="0" y="0"/>
          <a:chExt cx="0" cy="0"/>
        </a:xfrm>
      </p:grpSpPr>
      <p:grpSp>
        <p:nvGrpSpPr>
          <p:cNvPr id="1306" name="Google Shape;1306;p36"/>
          <p:cNvGrpSpPr/>
          <p:nvPr/>
        </p:nvGrpSpPr>
        <p:grpSpPr>
          <a:xfrm>
            <a:off x="1460581" y="-1146553"/>
            <a:ext cx="286277" cy="2553557"/>
            <a:chOff x="6544463" y="-1540225"/>
            <a:chExt cx="352949" cy="3148264"/>
          </a:xfrm>
        </p:grpSpPr>
        <p:grpSp>
          <p:nvGrpSpPr>
            <p:cNvPr id="1307" name="Google Shape;1307;p36"/>
            <p:cNvGrpSpPr/>
            <p:nvPr/>
          </p:nvGrpSpPr>
          <p:grpSpPr>
            <a:xfrm>
              <a:off x="6544463" y="813674"/>
              <a:ext cx="352949" cy="794365"/>
              <a:chOff x="5353000" y="2059225"/>
              <a:chExt cx="125075" cy="281500"/>
            </a:xfrm>
          </p:grpSpPr>
          <p:sp>
            <p:nvSpPr>
              <p:cNvPr id="1308" name="Google Shape;1308;p3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14" name="Google Shape;1314;p3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1315" name="Google Shape;1315;p36"/>
          <p:cNvGrpSpPr/>
          <p:nvPr/>
        </p:nvGrpSpPr>
        <p:grpSpPr>
          <a:xfrm>
            <a:off x="557231" y="-715153"/>
            <a:ext cx="286277" cy="2553557"/>
            <a:chOff x="6544463" y="-1540225"/>
            <a:chExt cx="352949" cy="3148264"/>
          </a:xfrm>
        </p:grpSpPr>
        <p:grpSp>
          <p:nvGrpSpPr>
            <p:cNvPr id="1316" name="Google Shape;1316;p36"/>
            <p:cNvGrpSpPr/>
            <p:nvPr/>
          </p:nvGrpSpPr>
          <p:grpSpPr>
            <a:xfrm>
              <a:off x="6544463" y="813674"/>
              <a:ext cx="352949" cy="794365"/>
              <a:chOff x="5353000" y="2059225"/>
              <a:chExt cx="125075" cy="281500"/>
            </a:xfrm>
          </p:grpSpPr>
          <p:sp>
            <p:nvSpPr>
              <p:cNvPr id="1317" name="Google Shape;1317;p3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3" name="Google Shape;1323;p3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1324" name="Google Shape;1324;p36"/>
          <p:cNvGrpSpPr/>
          <p:nvPr/>
        </p:nvGrpSpPr>
        <p:grpSpPr>
          <a:xfrm flipH="1">
            <a:off x="7396906" y="-1146553"/>
            <a:ext cx="286277" cy="2553557"/>
            <a:chOff x="6544463" y="-1540225"/>
            <a:chExt cx="352949" cy="3148264"/>
          </a:xfrm>
        </p:grpSpPr>
        <p:grpSp>
          <p:nvGrpSpPr>
            <p:cNvPr id="1325" name="Google Shape;1325;p36"/>
            <p:cNvGrpSpPr/>
            <p:nvPr/>
          </p:nvGrpSpPr>
          <p:grpSpPr>
            <a:xfrm>
              <a:off x="6544463" y="813674"/>
              <a:ext cx="352949" cy="794365"/>
              <a:chOff x="5353000" y="2059225"/>
              <a:chExt cx="125075" cy="281500"/>
            </a:xfrm>
          </p:grpSpPr>
          <p:sp>
            <p:nvSpPr>
              <p:cNvPr id="1326" name="Google Shape;1326;p3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2" name="Google Shape;1332;p3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1333" name="Google Shape;1333;p36"/>
          <p:cNvGrpSpPr/>
          <p:nvPr/>
        </p:nvGrpSpPr>
        <p:grpSpPr>
          <a:xfrm flipH="1">
            <a:off x="8300256" y="-715153"/>
            <a:ext cx="286277" cy="2553557"/>
            <a:chOff x="6544463" y="-1540225"/>
            <a:chExt cx="352949" cy="3148264"/>
          </a:xfrm>
        </p:grpSpPr>
        <p:grpSp>
          <p:nvGrpSpPr>
            <p:cNvPr id="1334" name="Google Shape;1334;p36"/>
            <p:cNvGrpSpPr/>
            <p:nvPr/>
          </p:nvGrpSpPr>
          <p:grpSpPr>
            <a:xfrm>
              <a:off x="6544463" y="813674"/>
              <a:ext cx="352949" cy="794365"/>
              <a:chOff x="5353000" y="2059225"/>
              <a:chExt cx="125075" cy="281500"/>
            </a:xfrm>
          </p:grpSpPr>
          <p:sp>
            <p:nvSpPr>
              <p:cNvPr id="1335" name="Google Shape;1335;p3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41" name="Google Shape;1341;p3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10_1_1_1_1_1">
    <p:spTree>
      <p:nvGrpSpPr>
        <p:cNvPr id="1342" name="Shape 1342"/>
        <p:cNvGrpSpPr/>
        <p:nvPr/>
      </p:nvGrpSpPr>
      <p:grpSpPr>
        <a:xfrm>
          <a:off x="0" y="0"/>
          <a:ext cx="0" cy="0"/>
          <a:chOff x="0" y="0"/>
          <a:chExt cx="0" cy="0"/>
        </a:xfrm>
      </p:grpSpPr>
      <p:grpSp>
        <p:nvGrpSpPr>
          <p:cNvPr id="1343" name="Google Shape;1343;p37"/>
          <p:cNvGrpSpPr/>
          <p:nvPr/>
        </p:nvGrpSpPr>
        <p:grpSpPr>
          <a:xfrm>
            <a:off x="-66376" y="-1179400"/>
            <a:ext cx="9219366" cy="6512240"/>
            <a:chOff x="-66376" y="-1179400"/>
            <a:chExt cx="9219366" cy="6512240"/>
          </a:xfrm>
        </p:grpSpPr>
        <p:sp>
          <p:nvSpPr>
            <p:cNvPr id="1344" name="Google Shape;1344;p37"/>
            <p:cNvSpPr/>
            <p:nvPr/>
          </p:nvSpPr>
          <p:spPr>
            <a:xfrm>
              <a:off x="2372288" y="4784394"/>
              <a:ext cx="500103" cy="55907"/>
            </a:xfrm>
            <a:custGeom>
              <a:rect b="b" l="l" r="r" t="t"/>
              <a:pathLst>
                <a:path extrusionOk="0" h="621" w="5555">
                  <a:moveTo>
                    <a:pt x="1" y="0"/>
                  </a:moveTo>
                  <a:lnTo>
                    <a:pt x="94" y="390"/>
                  </a:lnTo>
                  <a:cubicBezTo>
                    <a:pt x="126" y="525"/>
                    <a:pt x="245" y="621"/>
                    <a:pt x="386" y="621"/>
                  </a:cubicBezTo>
                  <a:cubicBezTo>
                    <a:pt x="389" y="621"/>
                    <a:pt x="391" y="621"/>
                    <a:pt x="394" y="621"/>
                  </a:cubicBezTo>
                  <a:lnTo>
                    <a:pt x="5168" y="621"/>
                  </a:lnTo>
                  <a:cubicBezTo>
                    <a:pt x="5309" y="621"/>
                    <a:pt x="5428" y="527"/>
                    <a:pt x="5464" y="390"/>
                  </a:cubicBezTo>
                  <a:lnTo>
                    <a:pt x="5554"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3358497" y="4696349"/>
              <a:ext cx="250547" cy="115955"/>
            </a:xfrm>
            <a:custGeom>
              <a:rect b="b" l="l" r="r" t="t"/>
              <a:pathLst>
                <a:path extrusionOk="0" h="1288" w="2783">
                  <a:moveTo>
                    <a:pt x="2112" y="1"/>
                  </a:moveTo>
                  <a:cubicBezTo>
                    <a:pt x="1784" y="1"/>
                    <a:pt x="1599" y="132"/>
                    <a:pt x="1255" y="132"/>
                  </a:cubicBezTo>
                  <a:cubicBezTo>
                    <a:pt x="1197" y="132"/>
                    <a:pt x="1134" y="128"/>
                    <a:pt x="1065" y="119"/>
                  </a:cubicBezTo>
                  <a:cubicBezTo>
                    <a:pt x="874" y="95"/>
                    <a:pt x="715" y="71"/>
                    <a:pt x="582" y="71"/>
                  </a:cubicBezTo>
                  <a:cubicBezTo>
                    <a:pt x="357" y="71"/>
                    <a:pt x="212" y="142"/>
                    <a:pt x="131" y="408"/>
                  </a:cubicBezTo>
                  <a:cubicBezTo>
                    <a:pt x="1" y="830"/>
                    <a:pt x="390" y="1101"/>
                    <a:pt x="390" y="1101"/>
                  </a:cubicBezTo>
                  <a:cubicBezTo>
                    <a:pt x="492" y="1206"/>
                    <a:pt x="918" y="1287"/>
                    <a:pt x="1365" y="1287"/>
                  </a:cubicBezTo>
                  <a:cubicBezTo>
                    <a:pt x="1682" y="1287"/>
                    <a:pt x="2010" y="1246"/>
                    <a:pt x="2238" y="1144"/>
                  </a:cubicBezTo>
                  <a:cubicBezTo>
                    <a:pt x="2783" y="899"/>
                    <a:pt x="2779" y="76"/>
                    <a:pt x="2274" y="11"/>
                  </a:cubicBezTo>
                  <a:cubicBezTo>
                    <a:pt x="2216" y="4"/>
                    <a:pt x="2162" y="1"/>
                    <a:pt x="2112" y="1"/>
                  </a:cubicBezTo>
                  <a:close/>
                </a:path>
              </a:pathLst>
            </a:custGeom>
            <a:solidFill>
              <a:srgbClr val="F8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3542420" y="4696349"/>
              <a:ext cx="250547" cy="115955"/>
            </a:xfrm>
            <a:custGeom>
              <a:rect b="b" l="l" r="r" t="t"/>
              <a:pathLst>
                <a:path extrusionOk="0" h="1288" w="2783">
                  <a:moveTo>
                    <a:pt x="2111" y="1"/>
                  </a:moveTo>
                  <a:cubicBezTo>
                    <a:pt x="1783" y="1"/>
                    <a:pt x="1599" y="132"/>
                    <a:pt x="1255" y="132"/>
                  </a:cubicBezTo>
                  <a:cubicBezTo>
                    <a:pt x="1196" y="132"/>
                    <a:pt x="1134" y="128"/>
                    <a:pt x="1065" y="119"/>
                  </a:cubicBezTo>
                  <a:cubicBezTo>
                    <a:pt x="874" y="95"/>
                    <a:pt x="714" y="71"/>
                    <a:pt x="582" y="71"/>
                  </a:cubicBezTo>
                  <a:cubicBezTo>
                    <a:pt x="357" y="71"/>
                    <a:pt x="212" y="142"/>
                    <a:pt x="130" y="408"/>
                  </a:cubicBezTo>
                  <a:cubicBezTo>
                    <a:pt x="0" y="830"/>
                    <a:pt x="390" y="1101"/>
                    <a:pt x="390" y="1101"/>
                  </a:cubicBezTo>
                  <a:cubicBezTo>
                    <a:pt x="491" y="1206"/>
                    <a:pt x="918" y="1287"/>
                    <a:pt x="1364" y="1287"/>
                  </a:cubicBezTo>
                  <a:cubicBezTo>
                    <a:pt x="1682" y="1287"/>
                    <a:pt x="2010" y="1246"/>
                    <a:pt x="2238" y="1144"/>
                  </a:cubicBezTo>
                  <a:cubicBezTo>
                    <a:pt x="2783" y="899"/>
                    <a:pt x="2779" y="76"/>
                    <a:pt x="2274" y="11"/>
                  </a:cubicBezTo>
                  <a:cubicBezTo>
                    <a:pt x="2216" y="4"/>
                    <a:pt x="2162" y="1"/>
                    <a:pt x="2111" y="1"/>
                  </a:cubicBezTo>
                  <a:close/>
                </a:path>
              </a:pathLst>
            </a:custGeom>
            <a:solidFill>
              <a:srgbClr val="F8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3317535" y="4784394"/>
              <a:ext cx="503344" cy="55907"/>
            </a:xfrm>
            <a:custGeom>
              <a:rect b="b" l="l" r="r" t="t"/>
              <a:pathLst>
                <a:path extrusionOk="0" h="621" w="5591">
                  <a:moveTo>
                    <a:pt x="131" y="0"/>
                  </a:moveTo>
                  <a:cubicBezTo>
                    <a:pt x="33" y="4"/>
                    <a:pt x="1" y="134"/>
                    <a:pt x="88" y="181"/>
                  </a:cubicBezTo>
                  <a:lnTo>
                    <a:pt x="968" y="621"/>
                  </a:lnTo>
                  <a:lnTo>
                    <a:pt x="4627" y="621"/>
                  </a:lnTo>
                  <a:lnTo>
                    <a:pt x="5504" y="181"/>
                  </a:lnTo>
                  <a:cubicBezTo>
                    <a:pt x="5591" y="134"/>
                    <a:pt x="5562" y="4"/>
                    <a:pt x="5461" y="0"/>
                  </a:cubicBezTo>
                  <a:close/>
                </a:path>
              </a:pathLst>
            </a:custGeom>
            <a:solidFill>
              <a:srgbClr val="F8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4265995" y="4840200"/>
              <a:ext cx="4886995" cy="183026"/>
            </a:xfrm>
            <a:custGeom>
              <a:rect b="b" l="l" r="r" t="t"/>
              <a:pathLst>
                <a:path extrusionOk="0" h="2033" w="45251">
                  <a:moveTo>
                    <a:pt x="1" y="1"/>
                  </a:moveTo>
                  <a:lnTo>
                    <a:pt x="1" y="2033"/>
                  </a:lnTo>
                  <a:lnTo>
                    <a:pt x="45251" y="2033"/>
                  </a:lnTo>
                  <a:lnTo>
                    <a:pt x="45251" y="1"/>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9" name="Google Shape;1349;p37"/>
            <p:cNvGrpSpPr/>
            <p:nvPr/>
          </p:nvGrpSpPr>
          <p:grpSpPr>
            <a:xfrm>
              <a:off x="1138430" y="4669611"/>
              <a:ext cx="489660" cy="170691"/>
              <a:chOff x="1089293" y="4669611"/>
              <a:chExt cx="489660" cy="170691"/>
            </a:xfrm>
          </p:grpSpPr>
          <p:sp>
            <p:nvSpPr>
              <p:cNvPr id="1350" name="Google Shape;1350;p37"/>
              <p:cNvSpPr/>
              <p:nvPr/>
            </p:nvSpPr>
            <p:spPr>
              <a:xfrm>
                <a:off x="1095775" y="4669611"/>
                <a:ext cx="481917" cy="160969"/>
              </a:xfrm>
              <a:custGeom>
                <a:rect b="b" l="l" r="r" t="t"/>
                <a:pathLst>
                  <a:path extrusionOk="0" h="1788" w="5353">
                    <a:moveTo>
                      <a:pt x="4202" y="1"/>
                    </a:moveTo>
                    <a:cubicBezTo>
                      <a:pt x="3511" y="1"/>
                      <a:pt x="3119" y="385"/>
                      <a:pt x="2519" y="385"/>
                    </a:cubicBezTo>
                    <a:cubicBezTo>
                      <a:pt x="2389" y="385"/>
                      <a:pt x="2249" y="367"/>
                      <a:pt x="2094" y="322"/>
                    </a:cubicBezTo>
                    <a:cubicBezTo>
                      <a:pt x="1672" y="203"/>
                      <a:pt x="1305" y="120"/>
                      <a:pt x="1007" y="120"/>
                    </a:cubicBezTo>
                    <a:cubicBezTo>
                      <a:pt x="649" y="120"/>
                      <a:pt x="389" y="240"/>
                      <a:pt x="253" y="561"/>
                    </a:cubicBezTo>
                    <a:cubicBezTo>
                      <a:pt x="1" y="1149"/>
                      <a:pt x="751" y="1524"/>
                      <a:pt x="751" y="1524"/>
                    </a:cubicBezTo>
                    <a:cubicBezTo>
                      <a:pt x="948" y="1673"/>
                      <a:pt x="1775" y="1787"/>
                      <a:pt x="2637" y="1787"/>
                    </a:cubicBezTo>
                    <a:cubicBezTo>
                      <a:pt x="3243" y="1787"/>
                      <a:pt x="3865" y="1731"/>
                      <a:pt x="4299" y="1589"/>
                    </a:cubicBezTo>
                    <a:cubicBezTo>
                      <a:pt x="5352" y="1246"/>
                      <a:pt x="5342" y="99"/>
                      <a:pt x="4375" y="9"/>
                    </a:cubicBezTo>
                    <a:cubicBezTo>
                      <a:pt x="4315" y="3"/>
                      <a:pt x="4257" y="1"/>
                      <a:pt x="4202"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1089293" y="4784394"/>
                <a:ext cx="489660" cy="55907"/>
              </a:xfrm>
              <a:custGeom>
                <a:rect b="b" l="l" r="r" t="t"/>
                <a:pathLst>
                  <a:path extrusionOk="0" h="621" w="5439">
                    <a:moveTo>
                      <a:pt x="174" y="0"/>
                    </a:moveTo>
                    <a:cubicBezTo>
                      <a:pt x="44" y="0"/>
                      <a:pt x="1" y="177"/>
                      <a:pt x="120" y="235"/>
                    </a:cubicBezTo>
                    <a:lnTo>
                      <a:pt x="892" y="621"/>
                    </a:lnTo>
                    <a:lnTo>
                      <a:pt x="4551" y="621"/>
                    </a:lnTo>
                    <a:lnTo>
                      <a:pt x="5320" y="235"/>
                    </a:lnTo>
                    <a:cubicBezTo>
                      <a:pt x="5439" y="177"/>
                      <a:pt x="5396" y="0"/>
                      <a:pt x="5266"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37"/>
            <p:cNvGrpSpPr/>
            <p:nvPr/>
          </p:nvGrpSpPr>
          <p:grpSpPr>
            <a:xfrm>
              <a:off x="816403" y="4432481"/>
              <a:ext cx="491366" cy="407825"/>
              <a:chOff x="627278" y="4432481"/>
              <a:chExt cx="491366" cy="407825"/>
            </a:xfrm>
          </p:grpSpPr>
          <p:sp>
            <p:nvSpPr>
              <p:cNvPr id="1353" name="Google Shape;1353;p37"/>
              <p:cNvSpPr/>
              <p:nvPr/>
            </p:nvSpPr>
            <p:spPr>
              <a:xfrm>
                <a:off x="627278" y="4432481"/>
                <a:ext cx="403323" cy="407825"/>
              </a:xfrm>
              <a:custGeom>
                <a:rect b="b" l="l" r="r" t="t"/>
                <a:pathLst>
                  <a:path extrusionOk="0" h="4530" w="4480">
                    <a:moveTo>
                      <a:pt x="1452" y="1"/>
                    </a:moveTo>
                    <a:cubicBezTo>
                      <a:pt x="1271" y="1704"/>
                      <a:pt x="286" y="2448"/>
                      <a:pt x="131" y="3303"/>
                    </a:cubicBezTo>
                    <a:cubicBezTo>
                      <a:pt x="1" y="4028"/>
                      <a:pt x="506" y="4530"/>
                      <a:pt x="506" y="4530"/>
                    </a:cubicBezTo>
                    <a:lnTo>
                      <a:pt x="3970" y="4530"/>
                    </a:lnTo>
                    <a:cubicBezTo>
                      <a:pt x="3970" y="4530"/>
                      <a:pt x="4479" y="4028"/>
                      <a:pt x="4346" y="3303"/>
                    </a:cubicBezTo>
                    <a:cubicBezTo>
                      <a:pt x="4191" y="2448"/>
                      <a:pt x="3205" y="1704"/>
                      <a:pt x="3025"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967757" y="4446885"/>
                <a:ext cx="150886" cy="323559"/>
              </a:xfrm>
              <a:custGeom>
                <a:rect b="b" l="l" r="r" t="t"/>
                <a:pathLst>
                  <a:path extrusionOk="0" h="3594" w="1676">
                    <a:moveTo>
                      <a:pt x="1389" y="0"/>
                    </a:moveTo>
                    <a:cubicBezTo>
                      <a:pt x="1384" y="0"/>
                      <a:pt x="1378" y="1"/>
                      <a:pt x="1372" y="3"/>
                    </a:cubicBezTo>
                    <a:cubicBezTo>
                      <a:pt x="1231" y="75"/>
                      <a:pt x="885" y="324"/>
                      <a:pt x="759" y="1154"/>
                    </a:cubicBezTo>
                    <a:cubicBezTo>
                      <a:pt x="661" y="1786"/>
                      <a:pt x="365" y="2078"/>
                      <a:pt x="156" y="2208"/>
                    </a:cubicBezTo>
                    <a:cubicBezTo>
                      <a:pt x="41" y="2280"/>
                      <a:pt x="1" y="2428"/>
                      <a:pt x="59" y="2551"/>
                    </a:cubicBezTo>
                    <a:lnTo>
                      <a:pt x="571" y="3594"/>
                    </a:lnTo>
                    <a:cubicBezTo>
                      <a:pt x="571" y="3594"/>
                      <a:pt x="1156" y="2901"/>
                      <a:pt x="1156" y="1580"/>
                    </a:cubicBezTo>
                    <a:cubicBezTo>
                      <a:pt x="1156" y="260"/>
                      <a:pt x="1675" y="245"/>
                      <a:pt x="1675" y="245"/>
                    </a:cubicBezTo>
                    <a:cubicBezTo>
                      <a:pt x="1619" y="213"/>
                      <a:pt x="1564" y="194"/>
                      <a:pt x="1516" y="194"/>
                    </a:cubicBezTo>
                    <a:cubicBezTo>
                      <a:pt x="1484" y="194"/>
                      <a:pt x="1454" y="203"/>
                      <a:pt x="1430" y="220"/>
                    </a:cubicBezTo>
                    <a:lnTo>
                      <a:pt x="1437" y="47"/>
                    </a:lnTo>
                    <a:cubicBezTo>
                      <a:pt x="1437" y="20"/>
                      <a:pt x="1415" y="0"/>
                      <a:pt x="138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7"/>
            <p:cNvGrpSpPr/>
            <p:nvPr/>
          </p:nvGrpSpPr>
          <p:grpSpPr>
            <a:xfrm>
              <a:off x="7594644" y="4165102"/>
              <a:ext cx="200221" cy="675201"/>
              <a:chOff x="7888869" y="4165102"/>
              <a:chExt cx="200221" cy="675201"/>
            </a:xfrm>
          </p:grpSpPr>
          <p:sp>
            <p:nvSpPr>
              <p:cNvPr id="1356" name="Google Shape;1356;p37"/>
              <p:cNvSpPr/>
              <p:nvPr/>
            </p:nvSpPr>
            <p:spPr>
              <a:xfrm>
                <a:off x="7964941" y="4306804"/>
                <a:ext cx="48165" cy="312575"/>
              </a:xfrm>
              <a:custGeom>
                <a:rect b="b" l="l" r="r" t="t"/>
                <a:pathLst>
                  <a:path extrusionOk="0" h="3472" w="535">
                    <a:moveTo>
                      <a:pt x="0" y="0"/>
                    </a:moveTo>
                    <a:lnTo>
                      <a:pt x="0" y="3472"/>
                    </a:lnTo>
                    <a:lnTo>
                      <a:pt x="535" y="3472"/>
                    </a:lnTo>
                    <a:lnTo>
                      <a:pt x="535"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a:off x="7888869" y="4619646"/>
                <a:ext cx="200221" cy="220657"/>
              </a:xfrm>
              <a:custGeom>
                <a:rect b="b" l="l" r="r" t="t"/>
                <a:pathLst>
                  <a:path extrusionOk="0" h="2451" w="2224">
                    <a:moveTo>
                      <a:pt x="59" y="1"/>
                    </a:moveTo>
                    <a:cubicBezTo>
                      <a:pt x="59" y="1"/>
                      <a:pt x="1" y="365"/>
                      <a:pt x="398" y="542"/>
                    </a:cubicBezTo>
                    <a:cubicBezTo>
                      <a:pt x="795" y="715"/>
                      <a:pt x="845" y="924"/>
                      <a:pt x="845" y="1534"/>
                    </a:cubicBezTo>
                    <a:cubicBezTo>
                      <a:pt x="845" y="2141"/>
                      <a:pt x="1" y="2451"/>
                      <a:pt x="1" y="2451"/>
                    </a:cubicBezTo>
                    <a:lnTo>
                      <a:pt x="2224" y="2451"/>
                    </a:lnTo>
                    <a:cubicBezTo>
                      <a:pt x="2224" y="2451"/>
                      <a:pt x="1380" y="2141"/>
                      <a:pt x="1380" y="1534"/>
                    </a:cubicBezTo>
                    <a:cubicBezTo>
                      <a:pt x="1380" y="928"/>
                      <a:pt x="1426" y="715"/>
                      <a:pt x="1827" y="542"/>
                    </a:cubicBezTo>
                    <a:cubicBezTo>
                      <a:pt x="2224" y="365"/>
                      <a:pt x="2163" y="1"/>
                      <a:pt x="2163"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a:off x="7965571" y="4165102"/>
                <a:ext cx="58878" cy="124418"/>
              </a:xfrm>
              <a:custGeom>
                <a:rect b="b" l="l" r="r" t="t"/>
                <a:pathLst>
                  <a:path extrusionOk="0" h="1382" w="654">
                    <a:moveTo>
                      <a:pt x="271" y="1"/>
                    </a:moveTo>
                    <a:cubicBezTo>
                      <a:pt x="264" y="373"/>
                      <a:pt x="84" y="596"/>
                      <a:pt x="15" y="946"/>
                    </a:cubicBezTo>
                    <a:cubicBezTo>
                      <a:pt x="1" y="1022"/>
                      <a:pt x="1" y="1098"/>
                      <a:pt x="15" y="1174"/>
                    </a:cubicBezTo>
                    <a:cubicBezTo>
                      <a:pt x="41" y="1310"/>
                      <a:pt x="154" y="1381"/>
                      <a:pt x="267" y="1381"/>
                    </a:cubicBezTo>
                    <a:cubicBezTo>
                      <a:pt x="372" y="1381"/>
                      <a:pt x="477" y="1320"/>
                      <a:pt x="513" y="1195"/>
                    </a:cubicBezTo>
                    <a:cubicBezTo>
                      <a:pt x="654" y="701"/>
                      <a:pt x="271" y="1"/>
                      <a:pt x="27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37"/>
            <p:cNvGrpSpPr/>
            <p:nvPr/>
          </p:nvGrpSpPr>
          <p:grpSpPr>
            <a:xfrm>
              <a:off x="7778121" y="4669611"/>
              <a:ext cx="483898" cy="170691"/>
              <a:chOff x="8032821" y="4669611"/>
              <a:chExt cx="483898" cy="170691"/>
            </a:xfrm>
          </p:grpSpPr>
          <p:sp>
            <p:nvSpPr>
              <p:cNvPr id="1360" name="Google Shape;1360;p37"/>
              <p:cNvSpPr/>
              <p:nvPr/>
            </p:nvSpPr>
            <p:spPr>
              <a:xfrm>
                <a:off x="8034801" y="4669611"/>
                <a:ext cx="481917" cy="160969"/>
              </a:xfrm>
              <a:custGeom>
                <a:rect b="b" l="l" r="r" t="t"/>
                <a:pathLst>
                  <a:path extrusionOk="0" h="1788" w="5353">
                    <a:moveTo>
                      <a:pt x="4201" y="1"/>
                    </a:moveTo>
                    <a:cubicBezTo>
                      <a:pt x="3510" y="1"/>
                      <a:pt x="3119" y="385"/>
                      <a:pt x="2519" y="385"/>
                    </a:cubicBezTo>
                    <a:cubicBezTo>
                      <a:pt x="2389" y="385"/>
                      <a:pt x="2249" y="367"/>
                      <a:pt x="2093" y="322"/>
                    </a:cubicBezTo>
                    <a:cubicBezTo>
                      <a:pt x="1672" y="203"/>
                      <a:pt x="1305" y="120"/>
                      <a:pt x="1007" y="120"/>
                    </a:cubicBezTo>
                    <a:cubicBezTo>
                      <a:pt x="648" y="120"/>
                      <a:pt x="389" y="240"/>
                      <a:pt x="253" y="561"/>
                    </a:cubicBezTo>
                    <a:cubicBezTo>
                      <a:pt x="0" y="1149"/>
                      <a:pt x="755" y="1524"/>
                      <a:pt x="755" y="1524"/>
                    </a:cubicBezTo>
                    <a:cubicBezTo>
                      <a:pt x="950" y="1673"/>
                      <a:pt x="1776" y="1787"/>
                      <a:pt x="2637" y="1787"/>
                    </a:cubicBezTo>
                    <a:cubicBezTo>
                      <a:pt x="3242" y="1787"/>
                      <a:pt x="3865" y="1731"/>
                      <a:pt x="4298" y="1589"/>
                    </a:cubicBezTo>
                    <a:cubicBezTo>
                      <a:pt x="5352" y="1246"/>
                      <a:pt x="5341" y="99"/>
                      <a:pt x="4374" y="9"/>
                    </a:cubicBezTo>
                    <a:cubicBezTo>
                      <a:pt x="4314" y="3"/>
                      <a:pt x="4257" y="1"/>
                      <a:pt x="420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8032821" y="4784394"/>
                <a:ext cx="480297" cy="55907"/>
              </a:xfrm>
              <a:custGeom>
                <a:rect b="b" l="l" r="r" t="t"/>
                <a:pathLst>
                  <a:path extrusionOk="0" h="621" w="5335">
                    <a:moveTo>
                      <a:pt x="344" y="0"/>
                    </a:moveTo>
                    <a:cubicBezTo>
                      <a:pt x="84" y="0"/>
                      <a:pt x="1" y="321"/>
                      <a:pt x="232" y="426"/>
                    </a:cubicBezTo>
                    <a:lnTo>
                      <a:pt x="232" y="621"/>
                    </a:lnTo>
                    <a:lnTo>
                      <a:pt x="5103" y="621"/>
                    </a:lnTo>
                    <a:lnTo>
                      <a:pt x="5103" y="426"/>
                    </a:lnTo>
                    <a:cubicBezTo>
                      <a:pt x="5334" y="321"/>
                      <a:pt x="5251" y="0"/>
                      <a:pt x="4992"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37"/>
            <p:cNvGrpSpPr/>
            <p:nvPr/>
          </p:nvGrpSpPr>
          <p:grpSpPr>
            <a:xfrm>
              <a:off x="6960290" y="4645033"/>
              <a:ext cx="499743" cy="195268"/>
              <a:chOff x="7398315" y="4645033"/>
              <a:chExt cx="499743" cy="195268"/>
            </a:xfrm>
          </p:grpSpPr>
          <p:sp>
            <p:nvSpPr>
              <p:cNvPr id="1363" name="Google Shape;1363;p37"/>
              <p:cNvSpPr/>
              <p:nvPr/>
            </p:nvSpPr>
            <p:spPr>
              <a:xfrm>
                <a:off x="7623471" y="4645033"/>
                <a:ext cx="250547" cy="115865"/>
              </a:xfrm>
              <a:custGeom>
                <a:rect b="b" l="l" r="r" t="t"/>
                <a:pathLst>
                  <a:path extrusionOk="0" h="1287" w="2783">
                    <a:moveTo>
                      <a:pt x="2112" y="1"/>
                    </a:moveTo>
                    <a:cubicBezTo>
                      <a:pt x="1784" y="1"/>
                      <a:pt x="1599" y="132"/>
                      <a:pt x="1255" y="132"/>
                    </a:cubicBezTo>
                    <a:cubicBezTo>
                      <a:pt x="1197" y="132"/>
                      <a:pt x="1134" y="128"/>
                      <a:pt x="1065" y="119"/>
                    </a:cubicBezTo>
                    <a:cubicBezTo>
                      <a:pt x="875" y="94"/>
                      <a:pt x="715" y="69"/>
                      <a:pt x="583" y="69"/>
                    </a:cubicBezTo>
                    <a:cubicBezTo>
                      <a:pt x="358" y="69"/>
                      <a:pt x="212" y="141"/>
                      <a:pt x="131" y="408"/>
                    </a:cubicBezTo>
                    <a:cubicBezTo>
                      <a:pt x="1" y="830"/>
                      <a:pt x="390" y="1101"/>
                      <a:pt x="390" y="1101"/>
                    </a:cubicBezTo>
                    <a:cubicBezTo>
                      <a:pt x="492" y="1206"/>
                      <a:pt x="918" y="1287"/>
                      <a:pt x="1365" y="1287"/>
                    </a:cubicBezTo>
                    <a:cubicBezTo>
                      <a:pt x="1682" y="1287"/>
                      <a:pt x="2010" y="1246"/>
                      <a:pt x="2238" y="1144"/>
                    </a:cubicBezTo>
                    <a:cubicBezTo>
                      <a:pt x="2783" y="899"/>
                      <a:pt x="2776" y="76"/>
                      <a:pt x="2274" y="11"/>
                    </a:cubicBezTo>
                    <a:cubicBezTo>
                      <a:pt x="2216" y="4"/>
                      <a:pt x="2162" y="1"/>
                      <a:pt x="2112"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a:off x="7415870" y="4732989"/>
                <a:ext cx="469493" cy="55997"/>
              </a:xfrm>
              <a:custGeom>
                <a:rect b="b" l="l" r="r" t="t"/>
                <a:pathLst>
                  <a:path extrusionOk="0" h="622" w="5215">
                    <a:moveTo>
                      <a:pt x="4992" y="1"/>
                    </a:moveTo>
                    <a:cubicBezTo>
                      <a:pt x="4991" y="1"/>
                      <a:pt x="4989" y="1"/>
                      <a:pt x="4988" y="1"/>
                    </a:cubicBezTo>
                    <a:lnTo>
                      <a:pt x="224" y="1"/>
                    </a:lnTo>
                    <a:cubicBezTo>
                      <a:pt x="55" y="1"/>
                      <a:pt x="1" y="228"/>
                      <a:pt x="149" y="308"/>
                    </a:cubicBezTo>
                    <a:lnTo>
                      <a:pt x="329" y="398"/>
                    </a:lnTo>
                    <a:cubicBezTo>
                      <a:pt x="621" y="542"/>
                      <a:pt x="946" y="622"/>
                      <a:pt x="1275" y="622"/>
                    </a:cubicBezTo>
                    <a:lnTo>
                      <a:pt x="3934" y="622"/>
                    </a:lnTo>
                    <a:cubicBezTo>
                      <a:pt x="4263" y="622"/>
                      <a:pt x="4587" y="546"/>
                      <a:pt x="4880" y="398"/>
                    </a:cubicBezTo>
                    <a:lnTo>
                      <a:pt x="5060" y="308"/>
                    </a:lnTo>
                    <a:cubicBezTo>
                      <a:pt x="5214" y="233"/>
                      <a:pt x="5158" y="1"/>
                      <a:pt x="4992"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a:off x="7398315" y="4784394"/>
                <a:ext cx="499743" cy="55907"/>
              </a:xfrm>
              <a:custGeom>
                <a:rect b="b" l="l" r="r" t="t"/>
                <a:pathLst>
                  <a:path extrusionOk="0" h="621" w="5551">
                    <a:moveTo>
                      <a:pt x="1" y="0"/>
                    </a:moveTo>
                    <a:cubicBezTo>
                      <a:pt x="1" y="343"/>
                      <a:pt x="279" y="621"/>
                      <a:pt x="621" y="621"/>
                    </a:cubicBezTo>
                    <a:lnTo>
                      <a:pt x="4930" y="621"/>
                    </a:lnTo>
                    <a:cubicBezTo>
                      <a:pt x="5273" y="621"/>
                      <a:pt x="5551" y="343"/>
                      <a:pt x="5551"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6" name="Google Shape;1366;p37"/>
            <p:cNvSpPr/>
            <p:nvPr/>
          </p:nvSpPr>
          <p:spPr>
            <a:xfrm>
              <a:off x="-66376" y="4840200"/>
              <a:ext cx="4976919" cy="183036"/>
            </a:xfrm>
            <a:custGeom>
              <a:rect b="b" l="l" r="r" t="t"/>
              <a:pathLst>
                <a:path extrusionOk="0" h="2033" w="45255">
                  <a:moveTo>
                    <a:pt x="1" y="1"/>
                  </a:moveTo>
                  <a:lnTo>
                    <a:pt x="1" y="2033"/>
                  </a:lnTo>
                  <a:lnTo>
                    <a:pt x="45255" y="2033"/>
                  </a:lnTo>
                  <a:lnTo>
                    <a:pt x="45255" y="1"/>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a:off x="-66376" y="5023143"/>
              <a:ext cx="4976919" cy="217158"/>
            </a:xfrm>
            <a:custGeom>
              <a:rect b="b" l="l" r="r" t="t"/>
              <a:pathLst>
                <a:path extrusionOk="0" h="2412" w="45255">
                  <a:moveTo>
                    <a:pt x="1" y="1"/>
                  </a:moveTo>
                  <a:lnTo>
                    <a:pt x="1" y="2411"/>
                  </a:lnTo>
                  <a:lnTo>
                    <a:pt x="45255" y="2411"/>
                  </a:lnTo>
                  <a:lnTo>
                    <a:pt x="4525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a:off x="4265995" y="5023134"/>
              <a:ext cx="4886995" cy="217146"/>
            </a:xfrm>
            <a:custGeom>
              <a:rect b="b" l="l" r="r" t="t"/>
              <a:pathLst>
                <a:path extrusionOk="0" h="2412" w="45251">
                  <a:moveTo>
                    <a:pt x="1" y="1"/>
                  </a:moveTo>
                  <a:lnTo>
                    <a:pt x="1" y="2411"/>
                  </a:lnTo>
                  <a:lnTo>
                    <a:pt x="45251" y="2411"/>
                  </a:lnTo>
                  <a:lnTo>
                    <a:pt x="4525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9" name="Google Shape;1369;p37"/>
            <p:cNvGrpSpPr/>
            <p:nvPr/>
          </p:nvGrpSpPr>
          <p:grpSpPr>
            <a:xfrm>
              <a:off x="1992978" y="4170684"/>
              <a:ext cx="199951" cy="669619"/>
              <a:chOff x="1992978" y="4170684"/>
              <a:chExt cx="199951" cy="669619"/>
            </a:xfrm>
          </p:grpSpPr>
          <p:sp>
            <p:nvSpPr>
              <p:cNvPr id="1370" name="Google Shape;1370;p37"/>
              <p:cNvSpPr/>
              <p:nvPr/>
            </p:nvSpPr>
            <p:spPr>
              <a:xfrm>
                <a:off x="2068690" y="4306804"/>
                <a:ext cx="48165" cy="325900"/>
              </a:xfrm>
              <a:custGeom>
                <a:rect b="b" l="l" r="r" t="t"/>
                <a:pathLst>
                  <a:path extrusionOk="0" h="3620" w="535">
                    <a:moveTo>
                      <a:pt x="1" y="0"/>
                    </a:moveTo>
                    <a:lnTo>
                      <a:pt x="1" y="3620"/>
                    </a:lnTo>
                    <a:lnTo>
                      <a:pt x="535" y="3620"/>
                    </a:lnTo>
                    <a:lnTo>
                      <a:pt x="535"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a:off x="1992978" y="4619646"/>
                <a:ext cx="199951" cy="220657"/>
              </a:xfrm>
              <a:custGeom>
                <a:rect b="b" l="l" r="r" t="t"/>
                <a:pathLst>
                  <a:path extrusionOk="0" h="2451" w="2221">
                    <a:moveTo>
                      <a:pt x="279" y="1"/>
                    </a:moveTo>
                    <a:cubicBezTo>
                      <a:pt x="138" y="1"/>
                      <a:pt x="44" y="145"/>
                      <a:pt x="106" y="271"/>
                    </a:cubicBezTo>
                    <a:cubicBezTo>
                      <a:pt x="163" y="394"/>
                      <a:pt x="268" y="491"/>
                      <a:pt x="398" y="542"/>
                    </a:cubicBezTo>
                    <a:cubicBezTo>
                      <a:pt x="795" y="715"/>
                      <a:pt x="845" y="924"/>
                      <a:pt x="845" y="1534"/>
                    </a:cubicBezTo>
                    <a:cubicBezTo>
                      <a:pt x="845" y="2141"/>
                      <a:pt x="1" y="2451"/>
                      <a:pt x="1" y="2451"/>
                    </a:cubicBezTo>
                    <a:lnTo>
                      <a:pt x="2220" y="2451"/>
                    </a:lnTo>
                    <a:cubicBezTo>
                      <a:pt x="2220" y="2451"/>
                      <a:pt x="1379" y="2141"/>
                      <a:pt x="1379" y="1534"/>
                    </a:cubicBezTo>
                    <a:cubicBezTo>
                      <a:pt x="1379" y="928"/>
                      <a:pt x="1430" y="719"/>
                      <a:pt x="1827" y="542"/>
                    </a:cubicBezTo>
                    <a:cubicBezTo>
                      <a:pt x="1953" y="491"/>
                      <a:pt x="2058" y="394"/>
                      <a:pt x="2119" y="271"/>
                    </a:cubicBezTo>
                    <a:cubicBezTo>
                      <a:pt x="2177" y="145"/>
                      <a:pt x="2087" y="1"/>
                      <a:pt x="1946"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a:off x="2068600" y="4170684"/>
                <a:ext cx="54467" cy="116586"/>
              </a:xfrm>
              <a:custGeom>
                <a:rect b="b" l="l" r="r" t="t"/>
                <a:pathLst>
                  <a:path extrusionOk="0" h="1295" w="605">
                    <a:moveTo>
                      <a:pt x="280" y="0"/>
                    </a:moveTo>
                    <a:cubicBezTo>
                      <a:pt x="272" y="376"/>
                      <a:pt x="92" y="596"/>
                      <a:pt x="23" y="949"/>
                    </a:cubicBezTo>
                    <a:cubicBezTo>
                      <a:pt x="20" y="971"/>
                      <a:pt x="16" y="996"/>
                      <a:pt x="13" y="1018"/>
                    </a:cubicBezTo>
                    <a:cubicBezTo>
                      <a:pt x="1" y="1197"/>
                      <a:pt x="146" y="1294"/>
                      <a:pt x="288" y="1294"/>
                    </a:cubicBezTo>
                    <a:cubicBezTo>
                      <a:pt x="409" y="1294"/>
                      <a:pt x="528" y="1223"/>
                      <a:pt x="547" y="1072"/>
                    </a:cubicBezTo>
                    <a:cubicBezTo>
                      <a:pt x="604" y="592"/>
                      <a:pt x="280" y="0"/>
                      <a:pt x="280"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3" name="Google Shape;1373;p37"/>
            <p:cNvGrpSpPr/>
            <p:nvPr/>
          </p:nvGrpSpPr>
          <p:grpSpPr>
            <a:xfrm>
              <a:off x="2930672" y="2407985"/>
              <a:ext cx="3711530" cy="2924855"/>
              <a:chOff x="2930672" y="2407985"/>
              <a:chExt cx="3711530" cy="2924855"/>
            </a:xfrm>
          </p:grpSpPr>
          <p:sp>
            <p:nvSpPr>
              <p:cNvPr id="1374" name="Google Shape;1374;p37"/>
              <p:cNvSpPr/>
              <p:nvPr/>
            </p:nvSpPr>
            <p:spPr>
              <a:xfrm>
                <a:off x="3432103" y="3539112"/>
                <a:ext cx="1752621" cy="767255"/>
              </a:xfrm>
              <a:custGeom>
                <a:rect b="b" l="l" r="r" t="t"/>
                <a:pathLst>
                  <a:path extrusionOk="0" h="9519" w="21744">
                    <a:moveTo>
                      <a:pt x="2945" y="0"/>
                    </a:moveTo>
                    <a:cubicBezTo>
                      <a:pt x="2340" y="0"/>
                      <a:pt x="1836" y="150"/>
                      <a:pt x="1484" y="507"/>
                    </a:cubicBezTo>
                    <a:cubicBezTo>
                      <a:pt x="1" y="2016"/>
                      <a:pt x="640" y="3885"/>
                      <a:pt x="2877" y="5747"/>
                    </a:cubicBezTo>
                    <a:cubicBezTo>
                      <a:pt x="5060" y="7561"/>
                      <a:pt x="10000" y="9519"/>
                      <a:pt x="11568" y="9519"/>
                    </a:cubicBezTo>
                    <a:cubicBezTo>
                      <a:pt x="11610" y="9519"/>
                      <a:pt x="11649" y="9517"/>
                      <a:pt x="11686" y="9515"/>
                    </a:cubicBezTo>
                    <a:cubicBezTo>
                      <a:pt x="12801" y="9428"/>
                      <a:pt x="18348" y="6530"/>
                      <a:pt x="20694" y="5281"/>
                    </a:cubicBezTo>
                    <a:cubicBezTo>
                      <a:pt x="21340" y="4939"/>
                      <a:pt x="21744" y="4719"/>
                      <a:pt x="21744" y="4719"/>
                    </a:cubicBezTo>
                    <a:lnTo>
                      <a:pt x="20192" y="2030"/>
                    </a:lnTo>
                    <a:lnTo>
                      <a:pt x="19254" y="406"/>
                    </a:lnTo>
                    <a:cubicBezTo>
                      <a:pt x="19254" y="406"/>
                      <a:pt x="18817" y="615"/>
                      <a:pt x="18153" y="929"/>
                    </a:cubicBezTo>
                    <a:cubicBezTo>
                      <a:pt x="16440" y="1744"/>
                      <a:pt x="13156" y="3528"/>
                      <a:pt x="12126" y="3528"/>
                    </a:cubicBezTo>
                    <a:cubicBezTo>
                      <a:pt x="12048" y="3528"/>
                      <a:pt x="11982" y="3517"/>
                      <a:pt x="11931" y="3495"/>
                    </a:cubicBezTo>
                    <a:cubicBezTo>
                      <a:pt x="10239" y="2759"/>
                      <a:pt x="7843" y="1427"/>
                      <a:pt x="5724" y="637"/>
                    </a:cubicBezTo>
                    <a:cubicBezTo>
                      <a:pt x="4697" y="255"/>
                      <a:pt x="3734" y="0"/>
                      <a:pt x="2945" y="0"/>
                    </a:cubicBezTo>
                    <a:close/>
                  </a:path>
                </a:pathLst>
              </a:custGeom>
              <a:solidFill>
                <a:srgbClr val="C8F3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5" name="Google Shape;1375;p37"/>
              <p:cNvGrpSpPr/>
              <p:nvPr/>
            </p:nvGrpSpPr>
            <p:grpSpPr>
              <a:xfrm>
                <a:off x="2930672" y="2407985"/>
                <a:ext cx="3711530" cy="2924855"/>
                <a:chOff x="2778835" y="2407985"/>
                <a:chExt cx="3711530" cy="2924855"/>
              </a:xfrm>
            </p:grpSpPr>
            <p:grpSp>
              <p:nvGrpSpPr>
                <p:cNvPr id="1376" name="Google Shape;1376;p37"/>
                <p:cNvGrpSpPr/>
                <p:nvPr/>
              </p:nvGrpSpPr>
              <p:grpSpPr>
                <a:xfrm>
                  <a:off x="4333374" y="2407985"/>
                  <a:ext cx="2156990" cy="2884398"/>
                  <a:chOff x="5349074" y="2407985"/>
                  <a:chExt cx="2156990" cy="2884398"/>
                </a:xfrm>
              </p:grpSpPr>
              <p:sp>
                <p:nvSpPr>
                  <p:cNvPr id="1377" name="Google Shape;1377;p37"/>
                  <p:cNvSpPr/>
                  <p:nvPr/>
                </p:nvSpPr>
                <p:spPr>
                  <a:xfrm>
                    <a:off x="6914508" y="4708580"/>
                    <a:ext cx="224317" cy="103735"/>
                  </a:xfrm>
                  <a:custGeom>
                    <a:rect b="b" l="l" r="r" t="t"/>
                    <a:pathLst>
                      <a:path extrusionOk="0" h="1287" w="2783">
                        <a:moveTo>
                          <a:pt x="2111" y="1"/>
                        </a:moveTo>
                        <a:cubicBezTo>
                          <a:pt x="1783" y="1"/>
                          <a:pt x="1598" y="132"/>
                          <a:pt x="1254" y="132"/>
                        </a:cubicBezTo>
                        <a:cubicBezTo>
                          <a:pt x="1196" y="132"/>
                          <a:pt x="1133" y="128"/>
                          <a:pt x="1065" y="119"/>
                        </a:cubicBezTo>
                        <a:cubicBezTo>
                          <a:pt x="874" y="94"/>
                          <a:pt x="715" y="69"/>
                          <a:pt x="583" y="69"/>
                        </a:cubicBezTo>
                        <a:cubicBezTo>
                          <a:pt x="357" y="69"/>
                          <a:pt x="212" y="141"/>
                          <a:pt x="130" y="408"/>
                        </a:cubicBezTo>
                        <a:cubicBezTo>
                          <a:pt x="0" y="830"/>
                          <a:pt x="390" y="1101"/>
                          <a:pt x="390" y="1101"/>
                        </a:cubicBezTo>
                        <a:cubicBezTo>
                          <a:pt x="491" y="1206"/>
                          <a:pt x="917" y="1287"/>
                          <a:pt x="1363" y="1287"/>
                        </a:cubicBezTo>
                        <a:cubicBezTo>
                          <a:pt x="1680" y="1287"/>
                          <a:pt x="2007" y="1246"/>
                          <a:pt x="2234" y="1144"/>
                        </a:cubicBezTo>
                        <a:cubicBezTo>
                          <a:pt x="2782" y="899"/>
                          <a:pt x="2775" y="76"/>
                          <a:pt x="2274" y="11"/>
                        </a:cubicBezTo>
                        <a:cubicBezTo>
                          <a:pt x="2215" y="4"/>
                          <a:pt x="2162" y="1"/>
                          <a:pt x="2111"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8" name="Google Shape;1378;p37"/>
                  <p:cNvGrpSpPr/>
                  <p:nvPr/>
                </p:nvGrpSpPr>
                <p:grpSpPr>
                  <a:xfrm flipH="1" rot="-638558">
                    <a:off x="5391971" y="4266920"/>
                    <a:ext cx="640290" cy="524202"/>
                    <a:chOff x="10447875" y="3356838"/>
                    <a:chExt cx="166550" cy="136350"/>
                  </a:xfrm>
                </p:grpSpPr>
                <p:sp>
                  <p:nvSpPr>
                    <p:cNvPr id="1379" name="Google Shape;1379;p37"/>
                    <p:cNvSpPr/>
                    <p:nvPr/>
                  </p:nvSpPr>
                  <p:spPr>
                    <a:xfrm>
                      <a:off x="10447875" y="3356838"/>
                      <a:ext cx="160500" cy="136350"/>
                    </a:xfrm>
                    <a:custGeom>
                      <a:rect b="b" l="l" r="r" t="t"/>
                      <a:pathLst>
                        <a:path extrusionOk="0" h="5454" w="6420">
                          <a:moveTo>
                            <a:pt x="2826" y="1"/>
                          </a:moveTo>
                          <a:cubicBezTo>
                            <a:pt x="2826" y="1"/>
                            <a:pt x="0" y="1387"/>
                            <a:pt x="881" y="2960"/>
                          </a:cubicBezTo>
                          <a:cubicBezTo>
                            <a:pt x="1476" y="4025"/>
                            <a:pt x="2887" y="4790"/>
                            <a:pt x="3735" y="5176"/>
                          </a:cubicBezTo>
                          <a:cubicBezTo>
                            <a:pt x="4143" y="5360"/>
                            <a:pt x="4421" y="5454"/>
                            <a:pt x="4421" y="5454"/>
                          </a:cubicBezTo>
                          <a:cubicBezTo>
                            <a:pt x="6420" y="4627"/>
                            <a:pt x="6160" y="2401"/>
                            <a:pt x="6160" y="2401"/>
                          </a:cubicBezTo>
                          <a:cubicBezTo>
                            <a:pt x="5868" y="2267"/>
                            <a:pt x="5586" y="2116"/>
                            <a:pt x="5312" y="1946"/>
                          </a:cubicBezTo>
                          <a:cubicBezTo>
                            <a:pt x="3977" y="1134"/>
                            <a:pt x="2826" y="1"/>
                            <a:pt x="2826" y="1"/>
                          </a:cubicBezTo>
                          <a:close/>
                        </a:path>
                      </a:pathLst>
                    </a:custGeom>
                    <a:solidFill>
                      <a:srgbClr val="8969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a:off x="10540800" y="3405463"/>
                      <a:ext cx="67575" cy="87725"/>
                    </a:xfrm>
                    <a:custGeom>
                      <a:rect b="b" l="l" r="r" t="t"/>
                      <a:pathLst>
                        <a:path extrusionOk="0" h="3509" w="2703">
                          <a:moveTo>
                            <a:pt x="1595" y="1"/>
                          </a:moveTo>
                          <a:cubicBezTo>
                            <a:pt x="960" y="384"/>
                            <a:pt x="0" y="1286"/>
                            <a:pt x="18" y="3231"/>
                          </a:cubicBezTo>
                          <a:cubicBezTo>
                            <a:pt x="426" y="3415"/>
                            <a:pt x="704" y="3509"/>
                            <a:pt x="704" y="3509"/>
                          </a:cubicBezTo>
                          <a:cubicBezTo>
                            <a:pt x="2703" y="2682"/>
                            <a:pt x="2443" y="456"/>
                            <a:pt x="2443" y="456"/>
                          </a:cubicBezTo>
                          <a:cubicBezTo>
                            <a:pt x="2151" y="322"/>
                            <a:pt x="1869" y="171"/>
                            <a:pt x="1595" y="1"/>
                          </a:cubicBezTo>
                          <a:close/>
                        </a:path>
                      </a:pathLst>
                    </a:custGeom>
                    <a:solidFill>
                      <a:srgbClr val="F1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a:off x="10558025" y="3416113"/>
                      <a:ext cx="56400" cy="73650"/>
                    </a:xfrm>
                    <a:custGeom>
                      <a:rect b="b" l="l" r="r" t="t"/>
                      <a:pathLst>
                        <a:path extrusionOk="0" h="2946" w="2256">
                          <a:moveTo>
                            <a:pt x="1505" y="1"/>
                          </a:moveTo>
                          <a:lnTo>
                            <a:pt x="1505" y="1"/>
                          </a:lnTo>
                          <a:cubicBezTo>
                            <a:pt x="1505" y="1"/>
                            <a:pt x="491" y="304"/>
                            <a:pt x="228" y="1217"/>
                          </a:cubicBezTo>
                          <a:cubicBezTo>
                            <a:pt x="69" y="1776"/>
                            <a:pt x="0" y="2361"/>
                            <a:pt x="29" y="2946"/>
                          </a:cubicBezTo>
                          <a:cubicBezTo>
                            <a:pt x="29" y="2946"/>
                            <a:pt x="2256" y="1917"/>
                            <a:pt x="1505"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2" name="Google Shape;1382;p37"/>
                  <p:cNvSpPr/>
                  <p:nvPr/>
                </p:nvSpPr>
                <p:spPr>
                  <a:xfrm>
                    <a:off x="5853937" y="3460524"/>
                    <a:ext cx="501509" cy="381008"/>
                  </a:xfrm>
                  <a:custGeom>
                    <a:rect b="b" l="l" r="r" t="t"/>
                    <a:pathLst>
                      <a:path extrusionOk="0" h="4727" w="6222">
                        <a:moveTo>
                          <a:pt x="4580" y="0"/>
                        </a:moveTo>
                        <a:cubicBezTo>
                          <a:pt x="3662" y="0"/>
                          <a:pt x="2636" y="71"/>
                          <a:pt x="2408" y="147"/>
                        </a:cubicBezTo>
                        <a:cubicBezTo>
                          <a:pt x="1985" y="288"/>
                          <a:pt x="0" y="1814"/>
                          <a:pt x="0" y="1814"/>
                        </a:cubicBezTo>
                        <a:lnTo>
                          <a:pt x="1549" y="4726"/>
                        </a:lnTo>
                        <a:cubicBezTo>
                          <a:pt x="1549" y="4726"/>
                          <a:pt x="4522" y="3853"/>
                          <a:pt x="5013" y="3185"/>
                        </a:cubicBezTo>
                        <a:cubicBezTo>
                          <a:pt x="5500" y="2518"/>
                          <a:pt x="5580" y="1143"/>
                          <a:pt x="5580" y="1143"/>
                        </a:cubicBezTo>
                        <a:cubicBezTo>
                          <a:pt x="5580" y="1143"/>
                          <a:pt x="6222" y="529"/>
                          <a:pt x="6132" y="205"/>
                        </a:cubicBezTo>
                        <a:cubicBezTo>
                          <a:pt x="6090" y="54"/>
                          <a:pt x="5376" y="0"/>
                          <a:pt x="4580" y="0"/>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7"/>
                  <p:cNvSpPr/>
                  <p:nvPr/>
                </p:nvSpPr>
                <p:spPr>
                  <a:xfrm>
                    <a:off x="6048270" y="5040423"/>
                    <a:ext cx="1046301" cy="236891"/>
                  </a:xfrm>
                  <a:custGeom>
                    <a:rect b="b" l="l" r="r" t="t"/>
                    <a:pathLst>
                      <a:path extrusionOk="0" h="2939" w="12981">
                        <a:moveTo>
                          <a:pt x="0" y="1"/>
                        </a:moveTo>
                        <a:lnTo>
                          <a:pt x="0" y="2938"/>
                        </a:lnTo>
                        <a:lnTo>
                          <a:pt x="12981" y="2938"/>
                        </a:lnTo>
                        <a:lnTo>
                          <a:pt x="12826" y="1"/>
                        </a:lnTo>
                        <a:cubicBezTo>
                          <a:pt x="12826" y="52"/>
                          <a:pt x="11401" y="70"/>
                          <a:pt x="9501" y="70"/>
                        </a:cubicBezTo>
                        <a:cubicBezTo>
                          <a:pt x="5700" y="70"/>
                          <a:pt x="0" y="1"/>
                          <a:pt x="0"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7"/>
                  <p:cNvSpPr/>
                  <p:nvPr/>
                </p:nvSpPr>
                <p:spPr>
                  <a:xfrm>
                    <a:off x="5730125" y="3749775"/>
                    <a:ext cx="1485844" cy="1542608"/>
                  </a:xfrm>
                  <a:custGeom>
                    <a:rect b="b" l="l" r="r" t="t"/>
                    <a:pathLst>
                      <a:path extrusionOk="0" h="24340" w="14545">
                        <a:moveTo>
                          <a:pt x="7055" y="1"/>
                        </a:moveTo>
                        <a:cubicBezTo>
                          <a:pt x="6973" y="1"/>
                          <a:pt x="6891" y="1"/>
                          <a:pt x="6811" y="2"/>
                        </a:cubicBezTo>
                        <a:cubicBezTo>
                          <a:pt x="5714" y="6"/>
                          <a:pt x="4887" y="64"/>
                          <a:pt x="4887" y="64"/>
                        </a:cubicBezTo>
                        <a:cubicBezTo>
                          <a:pt x="4046" y="230"/>
                          <a:pt x="3314" y="428"/>
                          <a:pt x="2693" y="706"/>
                        </a:cubicBezTo>
                        <a:cubicBezTo>
                          <a:pt x="2437" y="822"/>
                          <a:pt x="2191" y="959"/>
                          <a:pt x="1957" y="1114"/>
                        </a:cubicBezTo>
                        <a:cubicBezTo>
                          <a:pt x="651" y="2012"/>
                          <a:pt x="1" y="3579"/>
                          <a:pt x="26" y="6707"/>
                        </a:cubicBezTo>
                        <a:cubicBezTo>
                          <a:pt x="51" y="10558"/>
                          <a:pt x="452" y="16274"/>
                          <a:pt x="528" y="20276"/>
                        </a:cubicBezTo>
                        <a:cubicBezTo>
                          <a:pt x="564" y="22037"/>
                          <a:pt x="535" y="23466"/>
                          <a:pt x="387" y="24260"/>
                        </a:cubicBezTo>
                        <a:cubicBezTo>
                          <a:pt x="387" y="24260"/>
                          <a:pt x="6735" y="24340"/>
                          <a:pt x="10907" y="24340"/>
                        </a:cubicBezTo>
                        <a:cubicBezTo>
                          <a:pt x="10917" y="23300"/>
                          <a:pt x="10988" y="21384"/>
                          <a:pt x="11336" y="21384"/>
                        </a:cubicBezTo>
                        <a:cubicBezTo>
                          <a:pt x="11340" y="21384"/>
                          <a:pt x="11343" y="21384"/>
                          <a:pt x="11347" y="21384"/>
                        </a:cubicBezTo>
                        <a:cubicBezTo>
                          <a:pt x="11672" y="21417"/>
                          <a:pt x="11928" y="23163"/>
                          <a:pt x="12069" y="24340"/>
                        </a:cubicBezTo>
                        <a:cubicBezTo>
                          <a:pt x="13498" y="24333"/>
                          <a:pt x="14465" y="24307"/>
                          <a:pt x="14465" y="24260"/>
                        </a:cubicBezTo>
                        <a:cubicBezTo>
                          <a:pt x="14465" y="24120"/>
                          <a:pt x="14541" y="20367"/>
                          <a:pt x="14544" y="15820"/>
                        </a:cubicBezTo>
                        <a:cubicBezTo>
                          <a:pt x="14544" y="14492"/>
                          <a:pt x="14541" y="13091"/>
                          <a:pt x="14523" y="11695"/>
                        </a:cubicBezTo>
                        <a:cubicBezTo>
                          <a:pt x="14523" y="11439"/>
                          <a:pt x="14515" y="11186"/>
                          <a:pt x="14512" y="10937"/>
                        </a:cubicBezTo>
                        <a:cubicBezTo>
                          <a:pt x="14508" y="10868"/>
                          <a:pt x="14505" y="10800"/>
                          <a:pt x="14505" y="10731"/>
                        </a:cubicBezTo>
                        <a:cubicBezTo>
                          <a:pt x="14331" y="5105"/>
                          <a:pt x="13101" y="1381"/>
                          <a:pt x="11444" y="580"/>
                        </a:cubicBezTo>
                        <a:cubicBezTo>
                          <a:pt x="10618" y="179"/>
                          <a:pt x="9117" y="42"/>
                          <a:pt x="7756" y="10"/>
                        </a:cubicBezTo>
                        <a:cubicBezTo>
                          <a:pt x="7516" y="4"/>
                          <a:pt x="7281" y="1"/>
                          <a:pt x="7055" y="1"/>
                        </a:cubicBezTo>
                        <a:close/>
                      </a:path>
                    </a:pathLst>
                  </a:custGeom>
                  <a:solidFill>
                    <a:srgbClr val="8969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7"/>
                  <p:cNvSpPr/>
                  <p:nvPr/>
                </p:nvSpPr>
                <p:spPr>
                  <a:xfrm>
                    <a:off x="6194242" y="4212308"/>
                    <a:ext cx="941679" cy="559946"/>
                  </a:xfrm>
                  <a:custGeom>
                    <a:rect b="b" l="l" r="r" t="t"/>
                    <a:pathLst>
                      <a:path extrusionOk="0" h="6947" w="11683">
                        <a:moveTo>
                          <a:pt x="11650" y="1"/>
                        </a:moveTo>
                        <a:lnTo>
                          <a:pt x="928" y="3703"/>
                        </a:lnTo>
                        <a:cubicBezTo>
                          <a:pt x="928" y="3703"/>
                          <a:pt x="80" y="4309"/>
                          <a:pt x="40" y="4551"/>
                        </a:cubicBezTo>
                        <a:cubicBezTo>
                          <a:pt x="1" y="4793"/>
                          <a:pt x="405" y="5276"/>
                          <a:pt x="405" y="5276"/>
                        </a:cubicBezTo>
                        <a:cubicBezTo>
                          <a:pt x="405" y="5276"/>
                          <a:pt x="636" y="5251"/>
                          <a:pt x="859" y="5251"/>
                        </a:cubicBezTo>
                        <a:cubicBezTo>
                          <a:pt x="1031" y="5251"/>
                          <a:pt x="1199" y="5266"/>
                          <a:pt x="1253" y="5320"/>
                        </a:cubicBezTo>
                        <a:cubicBezTo>
                          <a:pt x="1372" y="5439"/>
                          <a:pt x="1816" y="6330"/>
                          <a:pt x="2180" y="6572"/>
                        </a:cubicBezTo>
                        <a:cubicBezTo>
                          <a:pt x="2232" y="6606"/>
                          <a:pt x="2314" y="6621"/>
                          <a:pt x="2417" y="6621"/>
                        </a:cubicBezTo>
                        <a:cubicBezTo>
                          <a:pt x="3036" y="6621"/>
                          <a:pt x="4403" y="6085"/>
                          <a:pt x="4403" y="6085"/>
                        </a:cubicBezTo>
                        <a:cubicBezTo>
                          <a:pt x="4403" y="6085"/>
                          <a:pt x="4606" y="6691"/>
                          <a:pt x="4847" y="6933"/>
                        </a:cubicBezTo>
                        <a:cubicBezTo>
                          <a:pt x="4857" y="6942"/>
                          <a:pt x="4879" y="6947"/>
                          <a:pt x="4913" y="6947"/>
                        </a:cubicBezTo>
                        <a:cubicBezTo>
                          <a:pt x="5475" y="6947"/>
                          <a:pt x="9229" y="5710"/>
                          <a:pt x="11682" y="4880"/>
                        </a:cubicBezTo>
                        <a:cubicBezTo>
                          <a:pt x="11682" y="3552"/>
                          <a:pt x="11679" y="2151"/>
                          <a:pt x="11664" y="755"/>
                        </a:cubicBezTo>
                        <a:cubicBezTo>
                          <a:pt x="11661" y="499"/>
                          <a:pt x="11657" y="250"/>
                          <a:pt x="11650" y="1"/>
                        </a:cubicBezTo>
                        <a:close/>
                      </a:path>
                    </a:pathLst>
                  </a:custGeom>
                  <a:solidFill>
                    <a:srgbClr val="815F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a:off x="6114848" y="4181195"/>
                    <a:ext cx="500058" cy="444845"/>
                  </a:xfrm>
                  <a:custGeom>
                    <a:rect b="b" l="l" r="r" t="t"/>
                    <a:pathLst>
                      <a:path extrusionOk="0" h="5519" w="6204">
                        <a:moveTo>
                          <a:pt x="1872" y="0"/>
                        </a:moveTo>
                        <a:cubicBezTo>
                          <a:pt x="1865" y="0"/>
                          <a:pt x="1858" y="1"/>
                          <a:pt x="1852" y="4"/>
                        </a:cubicBezTo>
                        <a:cubicBezTo>
                          <a:pt x="1668" y="76"/>
                          <a:pt x="1415" y="874"/>
                          <a:pt x="2032" y="1671"/>
                        </a:cubicBezTo>
                        <a:cubicBezTo>
                          <a:pt x="2032" y="1671"/>
                          <a:pt x="654" y="2144"/>
                          <a:pt x="325" y="2505"/>
                        </a:cubicBezTo>
                        <a:cubicBezTo>
                          <a:pt x="1" y="2869"/>
                          <a:pt x="578" y="3486"/>
                          <a:pt x="690" y="3486"/>
                        </a:cubicBezTo>
                        <a:cubicBezTo>
                          <a:pt x="798" y="3486"/>
                          <a:pt x="1159" y="3559"/>
                          <a:pt x="1159" y="3559"/>
                        </a:cubicBezTo>
                        <a:cubicBezTo>
                          <a:pt x="1159" y="3559"/>
                          <a:pt x="1812" y="5229"/>
                          <a:pt x="2429" y="5482"/>
                        </a:cubicBezTo>
                        <a:cubicBezTo>
                          <a:pt x="2491" y="5507"/>
                          <a:pt x="2577" y="5519"/>
                          <a:pt x="2683" y="5519"/>
                        </a:cubicBezTo>
                        <a:cubicBezTo>
                          <a:pt x="3642" y="5519"/>
                          <a:pt x="6204" y="4576"/>
                          <a:pt x="6204" y="4576"/>
                        </a:cubicBezTo>
                        <a:lnTo>
                          <a:pt x="5771" y="1819"/>
                        </a:lnTo>
                        <a:cubicBezTo>
                          <a:pt x="5771" y="1819"/>
                          <a:pt x="4212" y="1783"/>
                          <a:pt x="3303" y="1346"/>
                        </a:cubicBezTo>
                        <a:cubicBezTo>
                          <a:pt x="2429" y="925"/>
                          <a:pt x="2059" y="0"/>
                          <a:pt x="1872"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a:off x="6513671" y="4263813"/>
                    <a:ext cx="186756" cy="446296"/>
                  </a:xfrm>
                  <a:custGeom>
                    <a:rect b="b" l="l" r="r" t="t"/>
                    <a:pathLst>
                      <a:path extrusionOk="0" h="5537" w="2317">
                        <a:moveTo>
                          <a:pt x="1325" y="0"/>
                        </a:moveTo>
                        <a:lnTo>
                          <a:pt x="0" y="542"/>
                        </a:lnTo>
                        <a:lnTo>
                          <a:pt x="426" y="2599"/>
                        </a:lnTo>
                        <a:lnTo>
                          <a:pt x="1036" y="5536"/>
                        </a:lnTo>
                        <a:cubicBezTo>
                          <a:pt x="1036" y="5536"/>
                          <a:pt x="1545" y="5348"/>
                          <a:pt x="2317" y="5052"/>
                        </a:cubicBezTo>
                        <a:lnTo>
                          <a:pt x="1732" y="2083"/>
                        </a:lnTo>
                        <a:lnTo>
                          <a:pt x="1325" y="0"/>
                        </a:lnTo>
                        <a:close/>
                      </a:path>
                    </a:pathLst>
                  </a:custGeom>
                  <a:solidFill>
                    <a:srgbClr val="F1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37"/>
                  <p:cNvGrpSpPr/>
                  <p:nvPr/>
                </p:nvGrpSpPr>
                <p:grpSpPr>
                  <a:xfrm flipH="1" rot="-398751">
                    <a:off x="5617145" y="2501147"/>
                    <a:ext cx="1752627" cy="2456994"/>
                    <a:chOff x="10066875" y="2871463"/>
                    <a:chExt cx="456425" cy="639875"/>
                  </a:xfrm>
                </p:grpSpPr>
                <p:sp>
                  <p:nvSpPr>
                    <p:cNvPr id="1389" name="Google Shape;1389;p37"/>
                    <p:cNvSpPr/>
                    <p:nvPr/>
                  </p:nvSpPr>
                  <p:spPr>
                    <a:xfrm>
                      <a:off x="10066875" y="2871463"/>
                      <a:ext cx="456425" cy="639875"/>
                    </a:xfrm>
                    <a:custGeom>
                      <a:rect b="b" l="l" r="r" t="t"/>
                      <a:pathLst>
                        <a:path extrusionOk="0" h="25595" w="18257">
                          <a:moveTo>
                            <a:pt x="12064" y="1"/>
                          </a:moveTo>
                          <a:cubicBezTo>
                            <a:pt x="9885" y="1"/>
                            <a:pt x="8445" y="2004"/>
                            <a:pt x="7528" y="5277"/>
                          </a:cubicBezTo>
                          <a:cubicBezTo>
                            <a:pt x="6611" y="8550"/>
                            <a:pt x="5345" y="9286"/>
                            <a:pt x="3551" y="11011"/>
                          </a:cubicBezTo>
                          <a:cubicBezTo>
                            <a:pt x="1758" y="12736"/>
                            <a:pt x="0" y="19279"/>
                            <a:pt x="1653" y="22339"/>
                          </a:cubicBezTo>
                          <a:cubicBezTo>
                            <a:pt x="1653" y="22339"/>
                            <a:pt x="2311" y="22311"/>
                            <a:pt x="3239" y="22311"/>
                          </a:cubicBezTo>
                          <a:cubicBezTo>
                            <a:pt x="4714" y="22311"/>
                            <a:pt x="6869" y="22381"/>
                            <a:pt x="8149" y="22740"/>
                          </a:cubicBezTo>
                          <a:cubicBezTo>
                            <a:pt x="8477" y="22833"/>
                            <a:pt x="8744" y="22942"/>
                            <a:pt x="8932" y="23079"/>
                          </a:cubicBezTo>
                          <a:cubicBezTo>
                            <a:pt x="10225" y="24008"/>
                            <a:pt x="11146" y="25594"/>
                            <a:pt x="13191" y="25594"/>
                          </a:cubicBezTo>
                          <a:cubicBezTo>
                            <a:pt x="13315" y="25594"/>
                            <a:pt x="13444" y="25588"/>
                            <a:pt x="13576" y="25576"/>
                          </a:cubicBezTo>
                          <a:cubicBezTo>
                            <a:pt x="15897" y="25363"/>
                            <a:pt x="18149" y="21422"/>
                            <a:pt x="18257" y="19492"/>
                          </a:cubicBezTo>
                          <a:cubicBezTo>
                            <a:pt x="17968" y="18059"/>
                            <a:pt x="17759" y="16615"/>
                            <a:pt x="17625" y="15161"/>
                          </a:cubicBezTo>
                          <a:cubicBezTo>
                            <a:pt x="17412" y="12841"/>
                            <a:pt x="15936" y="10448"/>
                            <a:pt x="14774" y="9463"/>
                          </a:cubicBezTo>
                          <a:cubicBezTo>
                            <a:pt x="13612" y="8478"/>
                            <a:pt x="14421" y="6085"/>
                            <a:pt x="14702" y="3693"/>
                          </a:cubicBezTo>
                          <a:cubicBezTo>
                            <a:pt x="14756" y="3270"/>
                            <a:pt x="14760" y="2845"/>
                            <a:pt x="14713" y="2422"/>
                          </a:cubicBezTo>
                          <a:cubicBezTo>
                            <a:pt x="14522" y="842"/>
                            <a:pt x="13508" y="1"/>
                            <a:pt x="12064" y="1"/>
                          </a:cubicBezTo>
                          <a:close/>
                        </a:path>
                      </a:pathLst>
                    </a:custGeom>
                    <a:solidFill>
                      <a:srgbClr val="C293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10335100" y="2903063"/>
                      <a:ext cx="101050" cy="160800"/>
                    </a:xfrm>
                    <a:custGeom>
                      <a:rect b="b" l="l" r="r" t="t"/>
                      <a:pathLst>
                        <a:path extrusionOk="0" h="6432" w="4042">
                          <a:moveTo>
                            <a:pt x="2635" y="1"/>
                          </a:moveTo>
                          <a:cubicBezTo>
                            <a:pt x="1734" y="1"/>
                            <a:pt x="966" y="523"/>
                            <a:pt x="516" y="1642"/>
                          </a:cubicBezTo>
                          <a:cubicBezTo>
                            <a:pt x="328" y="2104"/>
                            <a:pt x="199" y="2667"/>
                            <a:pt x="137" y="3338"/>
                          </a:cubicBezTo>
                          <a:cubicBezTo>
                            <a:pt x="0" y="4857"/>
                            <a:pt x="570" y="5976"/>
                            <a:pt x="1285" y="6322"/>
                          </a:cubicBezTo>
                          <a:cubicBezTo>
                            <a:pt x="1436" y="6394"/>
                            <a:pt x="1593" y="6432"/>
                            <a:pt x="1751" y="6432"/>
                          </a:cubicBezTo>
                          <a:cubicBezTo>
                            <a:pt x="2070" y="6432"/>
                            <a:pt x="2394" y="6279"/>
                            <a:pt x="2681" y="5943"/>
                          </a:cubicBezTo>
                          <a:cubicBezTo>
                            <a:pt x="3602" y="4864"/>
                            <a:pt x="4031" y="3269"/>
                            <a:pt x="4038" y="2068"/>
                          </a:cubicBezTo>
                          <a:cubicBezTo>
                            <a:pt x="4042" y="1844"/>
                            <a:pt x="4027" y="1620"/>
                            <a:pt x="3995" y="1400"/>
                          </a:cubicBezTo>
                          <a:cubicBezTo>
                            <a:pt x="3894" y="743"/>
                            <a:pt x="3594" y="393"/>
                            <a:pt x="3342" y="213"/>
                          </a:cubicBezTo>
                          <a:cubicBezTo>
                            <a:pt x="3226" y="123"/>
                            <a:pt x="3093" y="61"/>
                            <a:pt x="2952" y="22"/>
                          </a:cubicBezTo>
                          <a:cubicBezTo>
                            <a:pt x="2845" y="8"/>
                            <a:pt x="2739" y="1"/>
                            <a:pt x="2635" y="1"/>
                          </a:cubicBezTo>
                          <a:close/>
                        </a:path>
                      </a:pathLst>
                    </a:custGeom>
                    <a:solidFill>
                      <a:srgbClr val="EAC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10348000" y="2903063"/>
                      <a:ext cx="88150" cy="51700"/>
                    </a:xfrm>
                    <a:custGeom>
                      <a:rect b="b" l="l" r="r" t="t"/>
                      <a:pathLst>
                        <a:path extrusionOk="0" h="2068" w="3526">
                          <a:moveTo>
                            <a:pt x="2119" y="1"/>
                          </a:moveTo>
                          <a:cubicBezTo>
                            <a:pt x="1218" y="1"/>
                            <a:pt x="450" y="523"/>
                            <a:pt x="0" y="1642"/>
                          </a:cubicBezTo>
                          <a:cubicBezTo>
                            <a:pt x="333" y="1554"/>
                            <a:pt x="953" y="1420"/>
                            <a:pt x="1612" y="1420"/>
                          </a:cubicBezTo>
                          <a:cubicBezTo>
                            <a:pt x="2302" y="1420"/>
                            <a:pt x="3035" y="1567"/>
                            <a:pt x="3522" y="2068"/>
                          </a:cubicBezTo>
                          <a:cubicBezTo>
                            <a:pt x="3526" y="1844"/>
                            <a:pt x="3511" y="1620"/>
                            <a:pt x="3479" y="1400"/>
                          </a:cubicBezTo>
                          <a:cubicBezTo>
                            <a:pt x="3291" y="191"/>
                            <a:pt x="2436" y="22"/>
                            <a:pt x="2436" y="22"/>
                          </a:cubicBezTo>
                          <a:cubicBezTo>
                            <a:pt x="2329" y="8"/>
                            <a:pt x="2223" y="1"/>
                            <a:pt x="2119"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10366025" y="3076088"/>
                      <a:ext cx="23675" cy="277800"/>
                    </a:xfrm>
                    <a:custGeom>
                      <a:rect b="b" l="l" r="r" t="t"/>
                      <a:pathLst>
                        <a:path extrusionOk="0" h="11112" w="947">
                          <a:moveTo>
                            <a:pt x="192" y="0"/>
                          </a:moveTo>
                          <a:cubicBezTo>
                            <a:pt x="203" y="120"/>
                            <a:pt x="207" y="231"/>
                            <a:pt x="207" y="347"/>
                          </a:cubicBezTo>
                          <a:cubicBezTo>
                            <a:pt x="207" y="462"/>
                            <a:pt x="207" y="581"/>
                            <a:pt x="203" y="697"/>
                          </a:cubicBezTo>
                          <a:cubicBezTo>
                            <a:pt x="199" y="928"/>
                            <a:pt x="188" y="1162"/>
                            <a:pt x="178" y="1393"/>
                          </a:cubicBezTo>
                          <a:cubicBezTo>
                            <a:pt x="149" y="1855"/>
                            <a:pt x="113" y="2321"/>
                            <a:pt x="69" y="2783"/>
                          </a:cubicBezTo>
                          <a:lnTo>
                            <a:pt x="33" y="3129"/>
                          </a:lnTo>
                          <a:lnTo>
                            <a:pt x="12" y="3483"/>
                          </a:lnTo>
                          <a:cubicBezTo>
                            <a:pt x="1" y="3598"/>
                            <a:pt x="4" y="3717"/>
                            <a:pt x="4" y="3837"/>
                          </a:cubicBezTo>
                          <a:lnTo>
                            <a:pt x="4" y="4010"/>
                          </a:lnTo>
                          <a:lnTo>
                            <a:pt x="4" y="4100"/>
                          </a:lnTo>
                          <a:lnTo>
                            <a:pt x="8" y="4190"/>
                          </a:lnTo>
                          <a:lnTo>
                            <a:pt x="26" y="4540"/>
                          </a:lnTo>
                          <a:cubicBezTo>
                            <a:pt x="30" y="4659"/>
                            <a:pt x="44" y="4775"/>
                            <a:pt x="51" y="4890"/>
                          </a:cubicBezTo>
                          <a:cubicBezTo>
                            <a:pt x="69" y="5125"/>
                            <a:pt x="102" y="5356"/>
                            <a:pt x="127" y="5587"/>
                          </a:cubicBezTo>
                          <a:cubicBezTo>
                            <a:pt x="246" y="6514"/>
                            <a:pt x="412" y="7431"/>
                            <a:pt x="578" y="8347"/>
                          </a:cubicBezTo>
                          <a:cubicBezTo>
                            <a:pt x="658" y="8806"/>
                            <a:pt x="741" y="9264"/>
                            <a:pt x="806" y="9722"/>
                          </a:cubicBezTo>
                          <a:cubicBezTo>
                            <a:pt x="820" y="9838"/>
                            <a:pt x="838" y="9953"/>
                            <a:pt x="853" y="10069"/>
                          </a:cubicBezTo>
                          <a:cubicBezTo>
                            <a:pt x="863" y="10184"/>
                            <a:pt x="881" y="10300"/>
                            <a:pt x="892" y="10415"/>
                          </a:cubicBezTo>
                          <a:lnTo>
                            <a:pt x="917" y="10762"/>
                          </a:lnTo>
                          <a:lnTo>
                            <a:pt x="921" y="11112"/>
                          </a:lnTo>
                          <a:lnTo>
                            <a:pt x="946" y="10762"/>
                          </a:lnTo>
                          <a:lnTo>
                            <a:pt x="943" y="10412"/>
                          </a:lnTo>
                          <a:cubicBezTo>
                            <a:pt x="939" y="10296"/>
                            <a:pt x="928" y="10181"/>
                            <a:pt x="925" y="10062"/>
                          </a:cubicBezTo>
                          <a:cubicBezTo>
                            <a:pt x="917" y="9946"/>
                            <a:pt x="907" y="9831"/>
                            <a:pt x="896" y="9712"/>
                          </a:cubicBezTo>
                          <a:cubicBezTo>
                            <a:pt x="853" y="9250"/>
                            <a:pt x="788" y="8788"/>
                            <a:pt x="719" y="8326"/>
                          </a:cubicBezTo>
                          <a:cubicBezTo>
                            <a:pt x="654" y="7864"/>
                            <a:pt x="578" y="7406"/>
                            <a:pt x="510" y="6944"/>
                          </a:cubicBezTo>
                          <a:lnTo>
                            <a:pt x="405" y="6254"/>
                          </a:lnTo>
                          <a:cubicBezTo>
                            <a:pt x="373" y="6023"/>
                            <a:pt x="340" y="5796"/>
                            <a:pt x="311" y="5565"/>
                          </a:cubicBezTo>
                          <a:cubicBezTo>
                            <a:pt x="282" y="5334"/>
                            <a:pt x="253" y="5103"/>
                            <a:pt x="235" y="4872"/>
                          </a:cubicBezTo>
                          <a:cubicBezTo>
                            <a:pt x="225" y="4760"/>
                            <a:pt x="210" y="4645"/>
                            <a:pt x="203" y="4529"/>
                          </a:cubicBezTo>
                          <a:lnTo>
                            <a:pt x="181" y="4183"/>
                          </a:lnTo>
                          <a:lnTo>
                            <a:pt x="178" y="4096"/>
                          </a:lnTo>
                          <a:lnTo>
                            <a:pt x="178" y="4010"/>
                          </a:lnTo>
                          <a:lnTo>
                            <a:pt x="174" y="3837"/>
                          </a:lnTo>
                          <a:cubicBezTo>
                            <a:pt x="170" y="3721"/>
                            <a:pt x="167" y="3606"/>
                            <a:pt x="174" y="3490"/>
                          </a:cubicBezTo>
                          <a:lnTo>
                            <a:pt x="188" y="3147"/>
                          </a:lnTo>
                          <a:lnTo>
                            <a:pt x="214" y="2797"/>
                          </a:lnTo>
                          <a:cubicBezTo>
                            <a:pt x="243" y="2332"/>
                            <a:pt x="261" y="1866"/>
                            <a:pt x="268" y="1401"/>
                          </a:cubicBezTo>
                          <a:cubicBezTo>
                            <a:pt x="268" y="1166"/>
                            <a:pt x="264" y="932"/>
                            <a:pt x="257" y="701"/>
                          </a:cubicBezTo>
                          <a:cubicBezTo>
                            <a:pt x="246" y="466"/>
                            <a:pt x="228" y="231"/>
                            <a:pt x="192"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7"/>
                    <p:cNvSpPr/>
                    <p:nvPr/>
                  </p:nvSpPr>
                  <p:spPr>
                    <a:xfrm>
                      <a:off x="10123800" y="3346563"/>
                      <a:ext cx="226750" cy="114700"/>
                    </a:xfrm>
                    <a:custGeom>
                      <a:rect b="b" l="l" r="r" t="t"/>
                      <a:pathLst>
                        <a:path extrusionOk="0" h="4588" w="9070">
                          <a:moveTo>
                            <a:pt x="3295" y="0"/>
                          </a:moveTo>
                          <a:cubicBezTo>
                            <a:pt x="2822" y="166"/>
                            <a:pt x="2375" y="397"/>
                            <a:pt x="1967" y="690"/>
                          </a:cubicBezTo>
                          <a:cubicBezTo>
                            <a:pt x="408" y="1812"/>
                            <a:pt x="0" y="3443"/>
                            <a:pt x="0" y="3443"/>
                          </a:cubicBezTo>
                          <a:lnTo>
                            <a:pt x="6341" y="4464"/>
                          </a:lnTo>
                          <a:lnTo>
                            <a:pt x="7110" y="4587"/>
                          </a:lnTo>
                          <a:cubicBezTo>
                            <a:pt x="7110" y="4587"/>
                            <a:pt x="8860" y="3837"/>
                            <a:pt x="9026" y="2505"/>
                          </a:cubicBezTo>
                          <a:cubicBezTo>
                            <a:pt x="9044" y="2379"/>
                            <a:pt x="9051" y="2256"/>
                            <a:pt x="9055" y="2133"/>
                          </a:cubicBezTo>
                          <a:cubicBezTo>
                            <a:pt x="9069" y="1101"/>
                            <a:pt x="8546" y="816"/>
                            <a:pt x="8546" y="816"/>
                          </a:cubicBezTo>
                          <a:cubicBezTo>
                            <a:pt x="8236" y="729"/>
                            <a:pt x="7911" y="650"/>
                            <a:pt x="7586" y="581"/>
                          </a:cubicBezTo>
                          <a:cubicBezTo>
                            <a:pt x="5482" y="127"/>
                            <a:pt x="3295" y="0"/>
                            <a:pt x="3295" y="0"/>
                          </a:cubicBezTo>
                          <a:close/>
                        </a:path>
                      </a:pathLst>
                    </a:custGeom>
                    <a:solidFill>
                      <a:srgbClr val="8E6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10267425" y="3361188"/>
                      <a:ext cx="86275" cy="100075"/>
                    </a:xfrm>
                    <a:custGeom>
                      <a:rect b="b" l="l" r="r" t="t"/>
                      <a:pathLst>
                        <a:path extrusionOk="0" h="4003" w="3451">
                          <a:moveTo>
                            <a:pt x="1845" y="0"/>
                          </a:moveTo>
                          <a:cubicBezTo>
                            <a:pt x="1209" y="599"/>
                            <a:pt x="0" y="2046"/>
                            <a:pt x="592" y="3879"/>
                          </a:cubicBezTo>
                          <a:lnTo>
                            <a:pt x="1365" y="4002"/>
                          </a:lnTo>
                          <a:cubicBezTo>
                            <a:pt x="1365" y="4002"/>
                            <a:pt x="3115" y="3252"/>
                            <a:pt x="3281" y="1920"/>
                          </a:cubicBezTo>
                          <a:cubicBezTo>
                            <a:pt x="3450" y="585"/>
                            <a:pt x="2801" y="231"/>
                            <a:pt x="2801" y="231"/>
                          </a:cubicBezTo>
                          <a:cubicBezTo>
                            <a:pt x="2491" y="144"/>
                            <a:pt x="2166" y="69"/>
                            <a:pt x="1845" y="0"/>
                          </a:cubicBezTo>
                          <a:close/>
                        </a:path>
                      </a:pathLst>
                    </a:custGeom>
                    <a:solidFill>
                      <a:srgbClr val="F1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10293225" y="3370563"/>
                      <a:ext cx="53700" cy="83925"/>
                    </a:xfrm>
                    <a:custGeom>
                      <a:rect b="b" l="l" r="r" t="t"/>
                      <a:pathLst>
                        <a:path extrusionOk="0" h="3357" w="2148">
                          <a:moveTo>
                            <a:pt x="1498" y="0"/>
                          </a:moveTo>
                          <a:cubicBezTo>
                            <a:pt x="477" y="668"/>
                            <a:pt x="1" y="2021"/>
                            <a:pt x="311" y="3357"/>
                          </a:cubicBezTo>
                          <a:cubicBezTo>
                            <a:pt x="311" y="3357"/>
                            <a:pt x="1729" y="2772"/>
                            <a:pt x="1938" y="1545"/>
                          </a:cubicBezTo>
                          <a:cubicBezTo>
                            <a:pt x="2148" y="314"/>
                            <a:pt x="1498" y="0"/>
                            <a:pt x="1498"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7"/>
                    <p:cNvSpPr/>
                    <p:nvPr/>
                  </p:nvSpPr>
                  <p:spPr>
                    <a:xfrm>
                      <a:off x="10309100" y="3375163"/>
                      <a:ext cx="133450" cy="95575"/>
                    </a:xfrm>
                    <a:custGeom>
                      <a:rect b="b" l="l" r="r" t="t"/>
                      <a:pathLst>
                        <a:path extrusionOk="0" h="3823" w="5338">
                          <a:moveTo>
                            <a:pt x="2903" y="1"/>
                          </a:moveTo>
                          <a:cubicBezTo>
                            <a:pt x="2883" y="1"/>
                            <a:pt x="2863" y="2"/>
                            <a:pt x="2844" y="4"/>
                          </a:cubicBezTo>
                          <a:cubicBezTo>
                            <a:pt x="2346" y="65"/>
                            <a:pt x="863" y="109"/>
                            <a:pt x="863" y="109"/>
                          </a:cubicBezTo>
                          <a:cubicBezTo>
                            <a:pt x="448" y="307"/>
                            <a:pt x="232" y="704"/>
                            <a:pt x="127" y="1094"/>
                          </a:cubicBezTo>
                          <a:cubicBezTo>
                            <a:pt x="33" y="1455"/>
                            <a:pt x="1" y="1826"/>
                            <a:pt x="30" y="2195"/>
                          </a:cubicBezTo>
                          <a:cubicBezTo>
                            <a:pt x="30" y="2195"/>
                            <a:pt x="1513" y="3465"/>
                            <a:pt x="1971" y="3653"/>
                          </a:cubicBezTo>
                          <a:cubicBezTo>
                            <a:pt x="2242" y="3763"/>
                            <a:pt x="2900" y="3823"/>
                            <a:pt x="3516" y="3823"/>
                          </a:cubicBezTo>
                          <a:cubicBezTo>
                            <a:pt x="3942" y="3823"/>
                            <a:pt x="4348" y="3794"/>
                            <a:pt x="4595" y="3736"/>
                          </a:cubicBezTo>
                          <a:lnTo>
                            <a:pt x="4613" y="3732"/>
                          </a:lnTo>
                          <a:cubicBezTo>
                            <a:pt x="5100" y="3602"/>
                            <a:pt x="5035" y="2891"/>
                            <a:pt x="4537" y="2822"/>
                          </a:cubicBezTo>
                          <a:cubicBezTo>
                            <a:pt x="4465" y="2815"/>
                            <a:pt x="4393" y="2801"/>
                            <a:pt x="4324" y="2776"/>
                          </a:cubicBezTo>
                          <a:cubicBezTo>
                            <a:pt x="4136" y="2714"/>
                            <a:pt x="3952" y="2566"/>
                            <a:pt x="3804" y="2386"/>
                          </a:cubicBezTo>
                          <a:cubicBezTo>
                            <a:pt x="3602" y="2148"/>
                            <a:pt x="3476" y="1855"/>
                            <a:pt x="3512" y="1650"/>
                          </a:cubicBezTo>
                          <a:cubicBezTo>
                            <a:pt x="3558" y="1386"/>
                            <a:pt x="3790" y="1285"/>
                            <a:pt x="4173" y="1285"/>
                          </a:cubicBezTo>
                          <a:cubicBezTo>
                            <a:pt x="4304" y="1285"/>
                            <a:pt x="4452" y="1297"/>
                            <a:pt x="4616" y="1318"/>
                          </a:cubicBezTo>
                          <a:cubicBezTo>
                            <a:pt x="4694" y="1328"/>
                            <a:pt x="4765" y="1332"/>
                            <a:pt x="4828" y="1332"/>
                          </a:cubicBezTo>
                          <a:cubicBezTo>
                            <a:pt x="5285" y="1332"/>
                            <a:pt x="5338" y="1089"/>
                            <a:pt x="4970" y="921"/>
                          </a:cubicBezTo>
                          <a:cubicBezTo>
                            <a:pt x="4570" y="740"/>
                            <a:pt x="3435" y="1"/>
                            <a:pt x="2903" y="1"/>
                          </a:cubicBezTo>
                          <a:close/>
                        </a:path>
                      </a:pathLst>
                    </a:custGeom>
                    <a:solidFill>
                      <a:srgbClr val="EAC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7" name="Google Shape;1397;p37"/>
                <p:cNvSpPr/>
                <p:nvPr/>
              </p:nvSpPr>
              <p:spPr>
                <a:xfrm flipH="1" rot="-1341319">
                  <a:off x="4112957" y="4608051"/>
                  <a:ext cx="516209" cy="292548"/>
                </a:xfrm>
                <a:custGeom>
                  <a:rect b="b" l="l" r="r" t="t"/>
                  <a:pathLst>
                    <a:path extrusionOk="0" h="2365" w="4173">
                      <a:moveTo>
                        <a:pt x="1780" y="0"/>
                      </a:moveTo>
                      <a:cubicBezTo>
                        <a:pt x="1576" y="0"/>
                        <a:pt x="1392" y="12"/>
                        <a:pt x="1285" y="37"/>
                      </a:cubicBezTo>
                      <a:cubicBezTo>
                        <a:pt x="397" y="246"/>
                        <a:pt x="0" y="1239"/>
                        <a:pt x="192" y="1805"/>
                      </a:cubicBezTo>
                      <a:cubicBezTo>
                        <a:pt x="312" y="2172"/>
                        <a:pt x="1141" y="2364"/>
                        <a:pt x="1868" y="2364"/>
                      </a:cubicBezTo>
                      <a:cubicBezTo>
                        <a:pt x="2271" y="2364"/>
                        <a:pt x="2642" y="2305"/>
                        <a:pt x="2844" y="2184"/>
                      </a:cubicBezTo>
                      <a:cubicBezTo>
                        <a:pt x="3414" y="1849"/>
                        <a:pt x="4172" y="773"/>
                        <a:pt x="4129" y="438"/>
                      </a:cubicBezTo>
                      <a:cubicBezTo>
                        <a:pt x="4119" y="364"/>
                        <a:pt x="4018" y="336"/>
                        <a:pt x="3862" y="336"/>
                      </a:cubicBezTo>
                      <a:cubicBezTo>
                        <a:pt x="3340" y="336"/>
                        <a:pt x="2210" y="652"/>
                        <a:pt x="1889" y="652"/>
                      </a:cubicBezTo>
                      <a:cubicBezTo>
                        <a:pt x="1866" y="652"/>
                        <a:pt x="1848" y="650"/>
                        <a:pt x="1834" y="647"/>
                      </a:cubicBezTo>
                      <a:cubicBezTo>
                        <a:pt x="1559" y="586"/>
                        <a:pt x="2779" y="355"/>
                        <a:pt x="2822" y="185"/>
                      </a:cubicBezTo>
                      <a:cubicBezTo>
                        <a:pt x="2853" y="66"/>
                        <a:pt x="2260" y="0"/>
                        <a:pt x="1780" y="0"/>
                      </a:cubicBezTo>
                      <a:close/>
                    </a:path>
                  </a:pathLst>
                </a:custGeom>
                <a:solidFill>
                  <a:srgbClr val="EAC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7"/>
                <p:cNvSpPr/>
                <p:nvPr/>
              </p:nvSpPr>
              <p:spPr>
                <a:xfrm>
                  <a:off x="4008350" y="4643937"/>
                  <a:ext cx="528914" cy="346752"/>
                </a:xfrm>
                <a:custGeom>
                  <a:rect b="b" l="l" r="r" t="t"/>
                  <a:pathLst>
                    <a:path extrusionOk="0" h="4302" w="6562">
                      <a:moveTo>
                        <a:pt x="697" y="1"/>
                      </a:moveTo>
                      <a:lnTo>
                        <a:pt x="1" y="3223"/>
                      </a:lnTo>
                      <a:cubicBezTo>
                        <a:pt x="1" y="3223"/>
                        <a:pt x="2442" y="4301"/>
                        <a:pt x="3438" y="4301"/>
                      </a:cubicBezTo>
                      <a:cubicBezTo>
                        <a:pt x="3515" y="4301"/>
                        <a:pt x="3584" y="4295"/>
                        <a:pt x="3642" y="4281"/>
                      </a:cubicBezTo>
                      <a:cubicBezTo>
                        <a:pt x="4447" y="4086"/>
                        <a:pt x="5392" y="3086"/>
                        <a:pt x="5392" y="3086"/>
                      </a:cubicBezTo>
                      <a:cubicBezTo>
                        <a:pt x="5392" y="3086"/>
                        <a:pt x="6283" y="3032"/>
                        <a:pt x="6421" y="2725"/>
                      </a:cubicBezTo>
                      <a:cubicBezTo>
                        <a:pt x="6561" y="2419"/>
                        <a:pt x="4032" y="445"/>
                        <a:pt x="3613" y="279"/>
                      </a:cubicBezTo>
                      <a:cubicBezTo>
                        <a:pt x="3198" y="113"/>
                        <a:pt x="697" y="1"/>
                        <a:pt x="697" y="1"/>
                      </a:cubicBezTo>
                      <a:close/>
                    </a:path>
                  </a:pathLst>
                </a:custGeom>
                <a:solidFill>
                  <a:srgbClr val="E2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9" name="Google Shape;1399;p37"/>
                <p:cNvGrpSpPr/>
                <p:nvPr/>
              </p:nvGrpSpPr>
              <p:grpSpPr>
                <a:xfrm>
                  <a:off x="2778835" y="2590781"/>
                  <a:ext cx="1303508" cy="2742059"/>
                  <a:chOff x="2778835" y="2590781"/>
                  <a:chExt cx="1303508" cy="2742059"/>
                </a:xfrm>
              </p:grpSpPr>
              <p:sp>
                <p:nvSpPr>
                  <p:cNvPr id="1400" name="Google Shape;1400;p37"/>
                  <p:cNvSpPr/>
                  <p:nvPr/>
                </p:nvSpPr>
                <p:spPr>
                  <a:xfrm>
                    <a:off x="2798905" y="5040423"/>
                    <a:ext cx="1046382" cy="236891"/>
                  </a:xfrm>
                  <a:custGeom>
                    <a:rect b="b" l="l" r="r" t="t"/>
                    <a:pathLst>
                      <a:path extrusionOk="0" h="2939" w="12982">
                        <a:moveTo>
                          <a:pt x="0" y="1"/>
                        </a:moveTo>
                        <a:lnTo>
                          <a:pt x="0" y="2938"/>
                        </a:lnTo>
                        <a:lnTo>
                          <a:pt x="12981" y="2938"/>
                        </a:lnTo>
                        <a:lnTo>
                          <a:pt x="12826" y="1"/>
                        </a:lnTo>
                        <a:cubicBezTo>
                          <a:pt x="12826" y="52"/>
                          <a:pt x="11401" y="70"/>
                          <a:pt x="9501" y="70"/>
                        </a:cubicBezTo>
                        <a:cubicBezTo>
                          <a:pt x="5701" y="70"/>
                          <a:pt x="0" y="1"/>
                          <a:pt x="0"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7"/>
                  <p:cNvSpPr/>
                  <p:nvPr/>
                </p:nvSpPr>
                <p:spPr>
                  <a:xfrm>
                    <a:off x="2780850" y="3475839"/>
                    <a:ext cx="1092647" cy="1857001"/>
                  </a:xfrm>
                  <a:custGeom>
                    <a:rect b="b" l="l" r="r" t="t"/>
                    <a:pathLst>
                      <a:path extrusionOk="0" h="23039" w="13556">
                        <a:moveTo>
                          <a:pt x="7312" y="0"/>
                        </a:moveTo>
                        <a:cubicBezTo>
                          <a:pt x="7312" y="0"/>
                          <a:pt x="6150" y="350"/>
                          <a:pt x="4779" y="913"/>
                        </a:cubicBezTo>
                        <a:cubicBezTo>
                          <a:pt x="3757" y="1328"/>
                          <a:pt x="2624" y="1862"/>
                          <a:pt x="1758" y="2454"/>
                        </a:cubicBezTo>
                        <a:cubicBezTo>
                          <a:pt x="841" y="3075"/>
                          <a:pt x="430" y="4446"/>
                          <a:pt x="250" y="6077"/>
                        </a:cubicBezTo>
                        <a:cubicBezTo>
                          <a:pt x="149" y="7001"/>
                          <a:pt x="116" y="8008"/>
                          <a:pt x="109" y="9015"/>
                        </a:cubicBezTo>
                        <a:cubicBezTo>
                          <a:pt x="98" y="10188"/>
                          <a:pt x="123" y="11360"/>
                          <a:pt x="94" y="12400"/>
                        </a:cubicBezTo>
                        <a:cubicBezTo>
                          <a:pt x="1" y="15915"/>
                          <a:pt x="94" y="23038"/>
                          <a:pt x="94" y="23038"/>
                        </a:cubicBezTo>
                        <a:lnTo>
                          <a:pt x="2408" y="23038"/>
                        </a:lnTo>
                        <a:cubicBezTo>
                          <a:pt x="2408" y="22365"/>
                          <a:pt x="2648" y="22038"/>
                          <a:pt x="2891" y="22038"/>
                        </a:cubicBezTo>
                        <a:cubicBezTo>
                          <a:pt x="3139" y="22038"/>
                          <a:pt x="3389" y="22379"/>
                          <a:pt x="3389" y="23038"/>
                        </a:cubicBezTo>
                        <a:lnTo>
                          <a:pt x="13371" y="23038"/>
                        </a:lnTo>
                        <a:cubicBezTo>
                          <a:pt x="13371" y="23038"/>
                          <a:pt x="13389" y="21833"/>
                          <a:pt x="13414" y="20094"/>
                        </a:cubicBezTo>
                        <a:cubicBezTo>
                          <a:pt x="13458" y="17153"/>
                          <a:pt x="13523" y="12689"/>
                          <a:pt x="13544" y="10004"/>
                        </a:cubicBezTo>
                        <a:cubicBezTo>
                          <a:pt x="13552" y="9332"/>
                          <a:pt x="13555" y="8773"/>
                          <a:pt x="13555" y="8376"/>
                        </a:cubicBezTo>
                        <a:cubicBezTo>
                          <a:pt x="13555" y="5460"/>
                          <a:pt x="13093" y="2364"/>
                          <a:pt x="11982" y="1480"/>
                        </a:cubicBezTo>
                        <a:cubicBezTo>
                          <a:pt x="11621" y="1195"/>
                          <a:pt x="11000" y="938"/>
                          <a:pt x="10325" y="722"/>
                        </a:cubicBezTo>
                        <a:cubicBezTo>
                          <a:pt x="8929" y="274"/>
                          <a:pt x="7312" y="0"/>
                          <a:pt x="7312" y="0"/>
                        </a:cubicBezTo>
                        <a:close/>
                      </a:path>
                    </a:pathLst>
                  </a:custGeom>
                  <a:solidFill>
                    <a:srgbClr val="C8F3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7"/>
                  <p:cNvSpPr/>
                  <p:nvPr/>
                </p:nvSpPr>
                <p:spPr>
                  <a:xfrm>
                    <a:off x="3165648" y="3476081"/>
                    <a:ext cx="487645" cy="507151"/>
                  </a:xfrm>
                  <a:custGeom>
                    <a:rect b="b" l="l" r="r" t="t"/>
                    <a:pathLst>
                      <a:path extrusionOk="0" h="6292" w="6050">
                        <a:moveTo>
                          <a:pt x="2538" y="1"/>
                        </a:moveTo>
                        <a:cubicBezTo>
                          <a:pt x="2538" y="1"/>
                          <a:pt x="1376" y="354"/>
                          <a:pt x="1" y="914"/>
                        </a:cubicBezTo>
                        <a:cubicBezTo>
                          <a:pt x="344" y="1524"/>
                          <a:pt x="1611" y="3454"/>
                          <a:pt x="4137" y="3498"/>
                        </a:cubicBezTo>
                        <a:lnTo>
                          <a:pt x="4447" y="6071"/>
                        </a:lnTo>
                        <a:cubicBezTo>
                          <a:pt x="4466" y="6220"/>
                          <a:pt x="4581" y="6292"/>
                          <a:pt x="4697" y="6292"/>
                        </a:cubicBezTo>
                        <a:cubicBezTo>
                          <a:pt x="4824" y="6292"/>
                          <a:pt x="4952" y="6205"/>
                          <a:pt x="4952" y="6038"/>
                        </a:cubicBezTo>
                        <a:lnTo>
                          <a:pt x="4952" y="6017"/>
                        </a:lnTo>
                        <a:lnTo>
                          <a:pt x="4714" y="3472"/>
                        </a:lnTo>
                        <a:cubicBezTo>
                          <a:pt x="4714" y="3472"/>
                          <a:pt x="6049" y="2942"/>
                          <a:pt x="5551" y="723"/>
                        </a:cubicBezTo>
                        <a:cubicBezTo>
                          <a:pt x="4155" y="275"/>
                          <a:pt x="2538" y="1"/>
                          <a:pt x="2538" y="1"/>
                        </a:cubicBezTo>
                        <a:close/>
                      </a:path>
                    </a:pathLst>
                  </a:custGeom>
                  <a:solidFill>
                    <a:srgbClr val="F1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7"/>
                  <p:cNvSpPr/>
                  <p:nvPr/>
                </p:nvSpPr>
                <p:spPr>
                  <a:xfrm>
                    <a:off x="2778835" y="3695643"/>
                    <a:ext cx="1303504" cy="1312854"/>
                  </a:xfrm>
                  <a:custGeom>
                    <a:rect b="b" l="l" r="r" t="t"/>
                    <a:pathLst>
                      <a:path extrusionOk="0" h="16288" w="16172">
                        <a:moveTo>
                          <a:pt x="2622" y="0"/>
                        </a:moveTo>
                        <a:cubicBezTo>
                          <a:pt x="2589" y="0"/>
                          <a:pt x="2556" y="2"/>
                          <a:pt x="2523" y="5"/>
                        </a:cubicBezTo>
                        <a:cubicBezTo>
                          <a:pt x="1249" y="124"/>
                          <a:pt x="484" y="846"/>
                          <a:pt x="192" y="2033"/>
                        </a:cubicBezTo>
                        <a:cubicBezTo>
                          <a:pt x="0" y="2805"/>
                          <a:pt x="11" y="3780"/>
                          <a:pt x="213" y="4909"/>
                        </a:cubicBezTo>
                        <a:cubicBezTo>
                          <a:pt x="722" y="7778"/>
                          <a:pt x="3356" y="12636"/>
                          <a:pt x="4515" y="13469"/>
                        </a:cubicBezTo>
                        <a:cubicBezTo>
                          <a:pt x="5424" y="14119"/>
                          <a:pt x="11534" y="15483"/>
                          <a:pt x="14129" y="16042"/>
                        </a:cubicBezTo>
                        <a:cubicBezTo>
                          <a:pt x="14843" y="16197"/>
                          <a:pt x="15291" y="16288"/>
                          <a:pt x="15291" y="16288"/>
                        </a:cubicBezTo>
                        <a:lnTo>
                          <a:pt x="15886" y="12982"/>
                        </a:lnTo>
                        <a:lnTo>
                          <a:pt x="16171" y="11383"/>
                        </a:lnTo>
                        <a:cubicBezTo>
                          <a:pt x="16171" y="11383"/>
                          <a:pt x="15702" y="11264"/>
                          <a:pt x="14991" y="11080"/>
                        </a:cubicBezTo>
                        <a:cubicBezTo>
                          <a:pt x="13017" y="10557"/>
                          <a:pt x="9199" y="9503"/>
                          <a:pt x="8586" y="9027"/>
                        </a:cubicBezTo>
                        <a:cubicBezTo>
                          <a:pt x="7763" y="8386"/>
                          <a:pt x="5096" y="0"/>
                          <a:pt x="2622" y="0"/>
                        </a:cubicBezTo>
                        <a:close/>
                      </a:path>
                    </a:pathLst>
                  </a:custGeom>
                  <a:solidFill>
                    <a:srgbClr val="C8F3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7"/>
                  <p:cNvSpPr/>
                  <p:nvPr/>
                </p:nvSpPr>
                <p:spPr>
                  <a:xfrm>
                    <a:off x="3917591" y="4588724"/>
                    <a:ext cx="164752" cy="419778"/>
                  </a:xfrm>
                  <a:custGeom>
                    <a:rect b="b" l="l" r="r" t="t"/>
                    <a:pathLst>
                      <a:path extrusionOk="0" h="5208" w="2044">
                        <a:moveTo>
                          <a:pt x="867" y="0"/>
                        </a:moveTo>
                        <a:lnTo>
                          <a:pt x="1" y="4962"/>
                        </a:lnTo>
                        <a:cubicBezTo>
                          <a:pt x="715" y="5117"/>
                          <a:pt x="1166" y="5208"/>
                          <a:pt x="1166" y="5208"/>
                        </a:cubicBezTo>
                        <a:lnTo>
                          <a:pt x="2043" y="303"/>
                        </a:lnTo>
                        <a:cubicBezTo>
                          <a:pt x="2043" y="303"/>
                          <a:pt x="1574" y="184"/>
                          <a:pt x="867" y="0"/>
                        </a:cubicBezTo>
                        <a:close/>
                      </a:path>
                    </a:pathLst>
                  </a:custGeom>
                  <a:solidFill>
                    <a:srgbClr val="F1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7"/>
                  <p:cNvSpPr/>
                  <p:nvPr/>
                </p:nvSpPr>
                <p:spPr>
                  <a:xfrm>
                    <a:off x="3204660" y="3237899"/>
                    <a:ext cx="407043" cy="463142"/>
                  </a:xfrm>
                  <a:custGeom>
                    <a:rect b="b" l="l" r="r" t="t"/>
                    <a:pathLst>
                      <a:path extrusionOk="0" h="5746" w="5050">
                        <a:moveTo>
                          <a:pt x="574" y="0"/>
                        </a:moveTo>
                        <a:lnTo>
                          <a:pt x="509" y="430"/>
                        </a:lnTo>
                        <a:lnTo>
                          <a:pt x="1" y="3815"/>
                        </a:lnTo>
                        <a:cubicBezTo>
                          <a:pt x="1" y="3815"/>
                          <a:pt x="1906" y="5745"/>
                          <a:pt x="3577" y="5745"/>
                        </a:cubicBezTo>
                        <a:cubicBezTo>
                          <a:pt x="5049" y="5745"/>
                          <a:pt x="4717" y="4121"/>
                          <a:pt x="4620" y="3739"/>
                        </a:cubicBezTo>
                        <a:cubicBezTo>
                          <a:pt x="4605" y="3685"/>
                          <a:pt x="4595" y="3656"/>
                          <a:pt x="4595" y="3656"/>
                        </a:cubicBezTo>
                        <a:lnTo>
                          <a:pt x="4046" y="967"/>
                        </a:lnTo>
                        <a:lnTo>
                          <a:pt x="574" y="0"/>
                        </a:lnTo>
                        <a:close/>
                      </a:path>
                    </a:pathLst>
                  </a:custGeom>
                  <a:solidFill>
                    <a:srgbClr val="E2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7"/>
                  <p:cNvSpPr/>
                  <p:nvPr/>
                </p:nvSpPr>
                <p:spPr>
                  <a:xfrm>
                    <a:off x="3245686" y="3237899"/>
                    <a:ext cx="331357" cy="301373"/>
                  </a:xfrm>
                  <a:custGeom>
                    <a:rect b="b" l="l" r="r" t="t"/>
                    <a:pathLst>
                      <a:path extrusionOk="0" h="3739" w="4111">
                        <a:moveTo>
                          <a:pt x="65" y="0"/>
                        </a:moveTo>
                        <a:lnTo>
                          <a:pt x="0" y="430"/>
                        </a:lnTo>
                        <a:cubicBezTo>
                          <a:pt x="419" y="1624"/>
                          <a:pt x="1487" y="3465"/>
                          <a:pt x="4111" y="3739"/>
                        </a:cubicBezTo>
                        <a:cubicBezTo>
                          <a:pt x="4096" y="3688"/>
                          <a:pt x="4086" y="3656"/>
                          <a:pt x="4086" y="3656"/>
                        </a:cubicBezTo>
                        <a:lnTo>
                          <a:pt x="3537" y="967"/>
                        </a:lnTo>
                        <a:lnTo>
                          <a:pt x="65" y="0"/>
                        </a:ln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7"/>
                  <p:cNvSpPr/>
                  <p:nvPr/>
                </p:nvSpPr>
                <p:spPr>
                  <a:xfrm>
                    <a:off x="3167421" y="2622012"/>
                    <a:ext cx="550757" cy="830931"/>
                  </a:xfrm>
                  <a:custGeom>
                    <a:rect b="b" l="l" r="r" t="t"/>
                    <a:pathLst>
                      <a:path extrusionOk="0" h="10309" w="6833">
                        <a:moveTo>
                          <a:pt x="3349" y="0"/>
                        </a:moveTo>
                        <a:cubicBezTo>
                          <a:pt x="2941" y="0"/>
                          <a:pt x="2537" y="79"/>
                          <a:pt x="2159" y="254"/>
                        </a:cubicBezTo>
                        <a:cubicBezTo>
                          <a:pt x="802" y="878"/>
                          <a:pt x="1" y="2091"/>
                          <a:pt x="48" y="4130"/>
                        </a:cubicBezTo>
                        <a:cubicBezTo>
                          <a:pt x="66" y="4996"/>
                          <a:pt x="242" y="6014"/>
                          <a:pt x="592" y="7197"/>
                        </a:cubicBezTo>
                        <a:cubicBezTo>
                          <a:pt x="592" y="7197"/>
                          <a:pt x="1556" y="10308"/>
                          <a:pt x="4194" y="10308"/>
                        </a:cubicBezTo>
                        <a:cubicBezTo>
                          <a:pt x="4457" y="10308"/>
                          <a:pt x="4717" y="10247"/>
                          <a:pt x="4948" y="10124"/>
                        </a:cubicBezTo>
                        <a:cubicBezTo>
                          <a:pt x="6832" y="9121"/>
                          <a:pt x="6825" y="4321"/>
                          <a:pt x="6782" y="2737"/>
                        </a:cubicBezTo>
                        <a:cubicBezTo>
                          <a:pt x="6778" y="2636"/>
                          <a:pt x="6767" y="2538"/>
                          <a:pt x="6749" y="2445"/>
                        </a:cubicBezTo>
                        <a:cubicBezTo>
                          <a:pt x="6533" y="1279"/>
                          <a:pt x="5244" y="251"/>
                          <a:pt x="3866" y="41"/>
                        </a:cubicBezTo>
                        <a:cubicBezTo>
                          <a:pt x="3694" y="14"/>
                          <a:pt x="3521" y="0"/>
                          <a:pt x="3349" y="0"/>
                        </a:cubicBezTo>
                        <a:close/>
                      </a:path>
                    </a:pathLst>
                  </a:custGeom>
                  <a:solidFill>
                    <a:srgbClr val="E2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7"/>
                  <p:cNvSpPr/>
                  <p:nvPr/>
                </p:nvSpPr>
                <p:spPr>
                  <a:xfrm>
                    <a:off x="3114213" y="2765725"/>
                    <a:ext cx="298803" cy="444854"/>
                  </a:xfrm>
                  <a:custGeom>
                    <a:rect b="b" l="l" r="r" t="t"/>
                    <a:pathLst>
                      <a:path extrusionOk="0" h="5052" w="3707">
                        <a:moveTo>
                          <a:pt x="3408" y="0"/>
                        </a:moveTo>
                        <a:cubicBezTo>
                          <a:pt x="3257" y="0"/>
                          <a:pt x="3092" y="13"/>
                          <a:pt x="3028" y="65"/>
                        </a:cubicBezTo>
                        <a:cubicBezTo>
                          <a:pt x="2898" y="169"/>
                          <a:pt x="708" y="1880"/>
                          <a:pt x="708" y="1880"/>
                        </a:cubicBezTo>
                        <a:cubicBezTo>
                          <a:pt x="708" y="1880"/>
                          <a:pt x="0" y="2963"/>
                          <a:pt x="365" y="3695"/>
                        </a:cubicBezTo>
                        <a:cubicBezTo>
                          <a:pt x="729" y="4428"/>
                          <a:pt x="1307" y="5052"/>
                          <a:pt x="1307" y="5052"/>
                        </a:cubicBezTo>
                        <a:lnTo>
                          <a:pt x="2949" y="4034"/>
                        </a:lnTo>
                        <a:cubicBezTo>
                          <a:pt x="2949" y="3244"/>
                          <a:pt x="3086" y="2750"/>
                          <a:pt x="3237" y="2443"/>
                        </a:cubicBezTo>
                        <a:cubicBezTo>
                          <a:pt x="3486" y="1934"/>
                          <a:pt x="3652" y="1389"/>
                          <a:pt x="3674" y="826"/>
                        </a:cubicBezTo>
                        <a:lnTo>
                          <a:pt x="3706" y="14"/>
                        </a:lnTo>
                        <a:cubicBezTo>
                          <a:pt x="3706" y="14"/>
                          <a:pt x="3565" y="0"/>
                          <a:pt x="3408"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7"/>
                  <p:cNvSpPr/>
                  <p:nvPr/>
                </p:nvSpPr>
                <p:spPr>
                  <a:xfrm>
                    <a:off x="3130505" y="3041953"/>
                    <a:ext cx="174182" cy="225848"/>
                  </a:xfrm>
                  <a:custGeom>
                    <a:rect b="b" l="l" r="r" t="t"/>
                    <a:pathLst>
                      <a:path extrusionOk="0" h="2802" w="2161">
                        <a:moveTo>
                          <a:pt x="740" y="1"/>
                        </a:moveTo>
                        <a:cubicBezTo>
                          <a:pt x="0" y="1"/>
                          <a:pt x="200" y="1685"/>
                          <a:pt x="1032" y="2438"/>
                        </a:cubicBezTo>
                        <a:cubicBezTo>
                          <a:pt x="1321" y="2701"/>
                          <a:pt x="1544" y="2801"/>
                          <a:pt x="1711" y="2801"/>
                        </a:cubicBezTo>
                        <a:cubicBezTo>
                          <a:pt x="2050" y="2801"/>
                          <a:pt x="2161" y="2390"/>
                          <a:pt x="2130" y="2081"/>
                        </a:cubicBezTo>
                        <a:cubicBezTo>
                          <a:pt x="2130" y="2081"/>
                          <a:pt x="1729" y="194"/>
                          <a:pt x="856" y="13"/>
                        </a:cubicBezTo>
                        <a:cubicBezTo>
                          <a:pt x="815" y="5"/>
                          <a:pt x="776" y="1"/>
                          <a:pt x="740" y="1"/>
                        </a:cubicBezTo>
                        <a:close/>
                      </a:path>
                    </a:pathLst>
                  </a:custGeom>
                  <a:solidFill>
                    <a:srgbClr val="E9B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7"/>
                  <p:cNvSpPr/>
                  <p:nvPr/>
                </p:nvSpPr>
                <p:spPr>
                  <a:xfrm>
                    <a:off x="3130505" y="3041953"/>
                    <a:ext cx="174182" cy="225848"/>
                  </a:xfrm>
                  <a:custGeom>
                    <a:rect b="b" l="l" r="r" t="t"/>
                    <a:pathLst>
                      <a:path extrusionOk="0" h="2802" w="2161">
                        <a:moveTo>
                          <a:pt x="740" y="1"/>
                        </a:moveTo>
                        <a:cubicBezTo>
                          <a:pt x="0" y="1"/>
                          <a:pt x="200" y="1685"/>
                          <a:pt x="1032" y="2438"/>
                        </a:cubicBezTo>
                        <a:cubicBezTo>
                          <a:pt x="1321" y="2701"/>
                          <a:pt x="1544" y="2801"/>
                          <a:pt x="1711" y="2801"/>
                        </a:cubicBezTo>
                        <a:cubicBezTo>
                          <a:pt x="2050" y="2801"/>
                          <a:pt x="2161" y="2390"/>
                          <a:pt x="2130" y="2081"/>
                        </a:cubicBezTo>
                        <a:cubicBezTo>
                          <a:pt x="2130" y="2081"/>
                          <a:pt x="1729" y="194"/>
                          <a:pt x="856" y="13"/>
                        </a:cubicBezTo>
                        <a:cubicBezTo>
                          <a:pt x="815" y="5"/>
                          <a:pt x="776" y="1"/>
                          <a:pt x="740" y="1"/>
                        </a:cubicBezTo>
                        <a:close/>
                      </a:path>
                    </a:pathLst>
                  </a:custGeom>
                  <a:solidFill>
                    <a:srgbClr val="E2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7"/>
                  <p:cNvSpPr/>
                  <p:nvPr/>
                </p:nvSpPr>
                <p:spPr>
                  <a:xfrm>
                    <a:off x="3167421" y="2590781"/>
                    <a:ext cx="544067" cy="332969"/>
                  </a:xfrm>
                  <a:custGeom>
                    <a:rect b="b" l="l" r="r" t="t"/>
                    <a:pathLst>
                      <a:path extrusionOk="0" h="4131" w="6750">
                        <a:moveTo>
                          <a:pt x="3358" y="0"/>
                        </a:moveTo>
                        <a:cubicBezTo>
                          <a:pt x="3041" y="0"/>
                          <a:pt x="2725" y="48"/>
                          <a:pt x="2422" y="150"/>
                        </a:cubicBezTo>
                        <a:cubicBezTo>
                          <a:pt x="2332" y="179"/>
                          <a:pt x="2245" y="212"/>
                          <a:pt x="2159" y="252"/>
                        </a:cubicBezTo>
                        <a:cubicBezTo>
                          <a:pt x="802" y="876"/>
                          <a:pt x="1" y="2088"/>
                          <a:pt x="48" y="4131"/>
                        </a:cubicBezTo>
                        <a:cubicBezTo>
                          <a:pt x="758" y="3644"/>
                          <a:pt x="1527" y="3250"/>
                          <a:pt x="2336" y="2962"/>
                        </a:cubicBezTo>
                        <a:cubicBezTo>
                          <a:pt x="3245" y="2630"/>
                          <a:pt x="4361" y="2371"/>
                          <a:pt x="5614" y="2371"/>
                        </a:cubicBezTo>
                        <a:cubicBezTo>
                          <a:pt x="5981" y="2371"/>
                          <a:pt x="6360" y="2393"/>
                          <a:pt x="6749" y="2442"/>
                        </a:cubicBezTo>
                        <a:cubicBezTo>
                          <a:pt x="6503" y="1135"/>
                          <a:pt x="4914" y="0"/>
                          <a:pt x="3358" y="0"/>
                        </a:cubicBezTo>
                        <a:close/>
                      </a:path>
                    </a:pathLst>
                  </a:custGeom>
                  <a:solidFill>
                    <a:srgbClr val="F1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12" name="Google Shape;1412;p37"/>
            <p:cNvGrpSpPr/>
            <p:nvPr/>
          </p:nvGrpSpPr>
          <p:grpSpPr>
            <a:xfrm>
              <a:off x="7794887" y="-1179400"/>
              <a:ext cx="450408" cy="3091345"/>
              <a:chOff x="7794887" y="-953375"/>
              <a:chExt cx="450408" cy="3091345"/>
            </a:xfrm>
          </p:grpSpPr>
          <p:grpSp>
            <p:nvGrpSpPr>
              <p:cNvPr id="1413" name="Google Shape;1413;p37"/>
              <p:cNvGrpSpPr/>
              <p:nvPr/>
            </p:nvGrpSpPr>
            <p:grpSpPr>
              <a:xfrm>
                <a:off x="7794887" y="1124270"/>
                <a:ext cx="450408" cy="1013700"/>
                <a:chOff x="7747887" y="2048220"/>
                <a:chExt cx="450408" cy="1013700"/>
              </a:xfrm>
            </p:grpSpPr>
            <p:sp>
              <p:nvSpPr>
                <p:cNvPr id="1414" name="Google Shape;1414;p37"/>
                <p:cNvSpPr/>
                <p:nvPr/>
              </p:nvSpPr>
              <p:spPr>
                <a:xfrm>
                  <a:off x="7873654" y="2048220"/>
                  <a:ext cx="198601" cy="152777"/>
                </a:xfrm>
                <a:custGeom>
                  <a:rect b="b" l="l" r="r" t="t"/>
                  <a:pathLst>
                    <a:path extrusionOk="0" h="1697" w="2206">
                      <a:moveTo>
                        <a:pt x="975" y="0"/>
                      </a:moveTo>
                      <a:cubicBezTo>
                        <a:pt x="437" y="0"/>
                        <a:pt x="0" y="433"/>
                        <a:pt x="0" y="971"/>
                      </a:cubicBezTo>
                      <a:lnTo>
                        <a:pt x="0" y="1119"/>
                      </a:lnTo>
                      <a:cubicBezTo>
                        <a:pt x="0" y="1440"/>
                        <a:pt x="260" y="1696"/>
                        <a:pt x="578" y="1696"/>
                      </a:cubicBezTo>
                      <a:lnTo>
                        <a:pt x="1628" y="1696"/>
                      </a:lnTo>
                      <a:cubicBezTo>
                        <a:pt x="1949" y="1696"/>
                        <a:pt x="2205" y="1440"/>
                        <a:pt x="2205" y="1119"/>
                      </a:cubicBez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7"/>
                <p:cNvSpPr/>
                <p:nvPr/>
              </p:nvSpPr>
              <p:spPr>
                <a:xfrm>
                  <a:off x="7873654" y="2862690"/>
                  <a:ext cx="198871" cy="199231"/>
                </a:xfrm>
                <a:custGeom>
                  <a:rect b="b" l="l" r="r" t="t"/>
                  <a:pathLst>
                    <a:path extrusionOk="0" h="2213" w="2209">
                      <a:moveTo>
                        <a:pt x="448" y="0"/>
                      </a:moveTo>
                      <a:cubicBezTo>
                        <a:pt x="202" y="0"/>
                        <a:pt x="0" y="203"/>
                        <a:pt x="0" y="448"/>
                      </a:cubicBezTo>
                      <a:cubicBezTo>
                        <a:pt x="0" y="744"/>
                        <a:pt x="116" y="1022"/>
                        <a:pt x="325" y="1231"/>
                      </a:cubicBezTo>
                      <a:cubicBezTo>
                        <a:pt x="343" y="1249"/>
                        <a:pt x="365" y="1267"/>
                        <a:pt x="387" y="1289"/>
                      </a:cubicBezTo>
                      <a:cubicBezTo>
                        <a:pt x="672" y="1545"/>
                        <a:pt x="910" y="1852"/>
                        <a:pt x="1094" y="2191"/>
                      </a:cubicBezTo>
                      <a:lnTo>
                        <a:pt x="1105" y="2213"/>
                      </a:lnTo>
                      <a:lnTo>
                        <a:pt x="1119" y="2184"/>
                      </a:lnTo>
                      <a:cubicBezTo>
                        <a:pt x="1300" y="1848"/>
                        <a:pt x="1538" y="1545"/>
                        <a:pt x="1819" y="1289"/>
                      </a:cubicBezTo>
                      <a:cubicBezTo>
                        <a:pt x="1844" y="1271"/>
                        <a:pt x="1862" y="1249"/>
                        <a:pt x="1884" y="1231"/>
                      </a:cubicBezTo>
                      <a:cubicBezTo>
                        <a:pt x="2090" y="1025"/>
                        <a:pt x="2209" y="744"/>
                        <a:pt x="2205" y="452"/>
                      </a:cubicBezTo>
                      <a:cubicBezTo>
                        <a:pt x="2205" y="205"/>
                        <a:pt x="2010" y="4"/>
                        <a:pt x="1764" y="4"/>
                      </a:cubicBezTo>
                      <a:cubicBezTo>
                        <a:pt x="1762" y="4"/>
                        <a:pt x="1760" y="4"/>
                        <a:pt x="1758" y="4"/>
                      </a:cubicBezTo>
                      <a:lnTo>
                        <a:pt x="448" y="0"/>
                      </a:ln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7"/>
                <p:cNvSpPr/>
                <p:nvPr/>
              </p:nvSpPr>
              <p:spPr>
                <a:xfrm>
                  <a:off x="7747887" y="2187581"/>
                  <a:ext cx="450408" cy="683669"/>
                </a:xfrm>
                <a:custGeom>
                  <a:rect b="b" l="l" r="r" t="t"/>
                  <a:pathLst>
                    <a:path extrusionOk="0" h="7594" w="5003">
                      <a:moveTo>
                        <a:pt x="538" y="0"/>
                      </a:moveTo>
                      <a:cubicBezTo>
                        <a:pt x="239" y="0"/>
                        <a:pt x="1" y="239"/>
                        <a:pt x="1" y="538"/>
                      </a:cubicBezTo>
                      <a:lnTo>
                        <a:pt x="1" y="7059"/>
                      </a:lnTo>
                      <a:cubicBezTo>
                        <a:pt x="1" y="7355"/>
                        <a:pt x="239" y="7593"/>
                        <a:pt x="538" y="7593"/>
                      </a:cubicBezTo>
                      <a:lnTo>
                        <a:pt x="4465" y="7593"/>
                      </a:lnTo>
                      <a:cubicBezTo>
                        <a:pt x="4761" y="7593"/>
                        <a:pt x="5003" y="7355"/>
                        <a:pt x="5003" y="7059"/>
                      </a:cubicBezTo>
                      <a:lnTo>
                        <a:pt x="5003" y="538"/>
                      </a:lnTo>
                      <a:cubicBezTo>
                        <a:pt x="5003" y="239"/>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7"/>
                <p:cNvSpPr/>
                <p:nvPr/>
              </p:nvSpPr>
              <p:spPr>
                <a:xfrm>
                  <a:off x="7948646" y="2295073"/>
                  <a:ext cx="48255" cy="501453"/>
                </a:xfrm>
                <a:custGeom>
                  <a:rect b="b" l="l" r="r" t="t"/>
                  <a:pathLst>
                    <a:path extrusionOk="0" h="5570" w="536">
                      <a:moveTo>
                        <a:pt x="73" y="1"/>
                      </a:moveTo>
                      <a:cubicBezTo>
                        <a:pt x="33" y="1"/>
                        <a:pt x="1" y="33"/>
                        <a:pt x="1" y="73"/>
                      </a:cubicBezTo>
                      <a:lnTo>
                        <a:pt x="1" y="5501"/>
                      </a:lnTo>
                      <a:cubicBezTo>
                        <a:pt x="1" y="5540"/>
                        <a:pt x="33" y="5569"/>
                        <a:pt x="73" y="5569"/>
                      </a:cubicBezTo>
                      <a:lnTo>
                        <a:pt x="467" y="5569"/>
                      </a:lnTo>
                      <a:cubicBezTo>
                        <a:pt x="503" y="5569"/>
                        <a:pt x="535" y="5540"/>
                        <a:pt x="535" y="5501"/>
                      </a:cubicBezTo>
                      <a:lnTo>
                        <a:pt x="535" y="73"/>
                      </a:lnTo>
                      <a:cubicBezTo>
                        <a:pt x="535" y="33"/>
                        <a:pt x="503" y="1"/>
                        <a:pt x="467"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7"/>
                <p:cNvSpPr/>
                <p:nvPr/>
              </p:nvSpPr>
              <p:spPr>
                <a:xfrm>
                  <a:off x="7825580" y="2295073"/>
                  <a:ext cx="48165" cy="501453"/>
                </a:xfrm>
                <a:custGeom>
                  <a:rect b="b" l="l" r="r" t="t"/>
                  <a:pathLst>
                    <a:path extrusionOk="0" h="5570" w="535">
                      <a:moveTo>
                        <a:pt x="72" y="1"/>
                      </a:moveTo>
                      <a:cubicBezTo>
                        <a:pt x="33" y="1"/>
                        <a:pt x="0" y="33"/>
                        <a:pt x="0" y="73"/>
                      </a:cubicBezTo>
                      <a:lnTo>
                        <a:pt x="0" y="5501"/>
                      </a:lnTo>
                      <a:cubicBezTo>
                        <a:pt x="0" y="5540"/>
                        <a:pt x="33" y="5569"/>
                        <a:pt x="72" y="5569"/>
                      </a:cubicBezTo>
                      <a:lnTo>
                        <a:pt x="466" y="5569"/>
                      </a:lnTo>
                      <a:cubicBezTo>
                        <a:pt x="502" y="5569"/>
                        <a:pt x="534" y="5540"/>
                        <a:pt x="534" y="5501"/>
                      </a:cubicBezTo>
                      <a:lnTo>
                        <a:pt x="534" y="73"/>
                      </a:lnTo>
                      <a:cubicBezTo>
                        <a:pt x="534" y="33"/>
                        <a:pt x="502" y="1"/>
                        <a:pt x="466"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7"/>
                <p:cNvSpPr/>
                <p:nvPr/>
              </p:nvSpPr>
              <p:spPr>
                <a:xfrm>
                  <a:off x="8072162" y="2295073"/>
                  <a:ext cx="48165" cy="501453"/>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20" name="Google Shape;1420;p37"/>
              <p:cNvCxnSpPr/>
              <p:nvPr/>
            </p:nvCxnSpPr>
            <p:spPr>
              <a:xfrm rot="10800000">
                <a:off x="8020075" y="-953375"/>
                <a:ext cx="0" cy="2148000"/>
              </a:xfrm>
              <a:prstGeom prst="straightConnector1">
                <a:avLst/>
              </a:prstGeom>
              <a:noFill/>
              <a:ln cap="flat" cmpd="sng" w="19050">
                <a:solidFill>
                  <a:schemeClr val="accent3"/>
                </a:solidFill>
                <a:prstDash val="solid"/>
                <a:round/>
                <a:headEnd len="med" w="med" type="none"/>
                <a:tailEnd len="med" w="med" type="none"/>
              </a:ln>
            </p:spPr>
          </p:cxnSp>
        </p:grpSp>
        <p:grpSp>
          <p:nvGrpSpPr>
            <p:cNvPr id="1421" name="Google Shape;1421;p37"/>
            <p:cNvGrpSpPr/>
            <p:nvPr/>
          </p:nvGrpSpPr>
          <p:grpSpPr>
            <a:xfrm>
              <a:off x="898701" y="-1179400"/>
              <a:ext cx="450408" cy="3091440"/>
              <a:chOff x="898701" y="-953375"/>
              <a:chExt cx="450408" cy="3091440"/>
            </a:xfrm>
          </p:grpSpPr>
          <p:grpSp>
            <p:nvGrpSpPr>
              <p:cNvPr id="1422" name="Google Shape;1422;p37"/>
              <p:cNvGrpSpPr/>
              <p:nvPr/>
            </p:nvGrpSpPr>
            <p:grpSpPr>
              <a:xfrm>
                <a:off x="898701" y="1124356"/>
                <a:ext cx="450408" cy="1013710"/>
                <a:chOff x="5353000" y="2059225"/>
                <a:chExt cx="125075" cy="281500"/>
              </a:xfrm>
            </p:grpSpPr>
            <p:sp>
              <p:nvSpPr>
                <p:cNvPr id="1423" name="Google Shape;1423;p37"/>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7"/>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7"/>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7"/>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7"/>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7"/>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29" name="Google Shape;1429;p37"/>
              <p:cNvCxnSpPr/>
              <p:nvPr/>
            </p:nvCxnSpPr>
            <p:spPr>
              <a:xfrm rot="10800000">
                <a:off x="1123900" y="-953375"/>
                <a:ext cx="0" cy="2148000"/>
              </a:xfrm>
              <a:prstGeom prst="straightConnector1">
                <a:avLst/>
              </a:prstGeom>
              <a:noFill/>
              <a:ln cap="flat" cmpd="sng" w="19050">
                <a:solidFill>
                  <a:schemeClr val="accent3"/>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3" name="Shape 453"/>
        <p:cNvGrpSpPr/>
        <p:nvPr/>
      </p:nvGrpSpPr>
      <p:grpSpPr>
        <a:xfrm>
          <a:off x="0" y="0"/>
          <a:ext cx="0" cy="0"/>
          <a:chOff x="0" y="0"/>
          <a:chExt cx="0" cy="0"/>
        </a:xfrm>
      </p:grpSpPr>
      <p:sp>
        <p:nvSpPr>
          <p:cNvPr id="454" name="Google Shape;454;p5"/>
          <p:cNvSpPr txBox="1"/>
          <p:nvPr>
            <p:ph type="title"/>
          </p:nvPr>
        </p:nvSpPr>
        <p:spPr>
          <a:xfrm>
            <a:off x="726100" y="1656450"/>
            <a:ext cx="3579300" cy="9855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b="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5" name="Google Shape;455;p5"/>
          <p:cNvSpPr txBox="1"/>
          <p:nvPr>
            <p:ph idx="1" type="subTitle"/>
          </p:nvPr>
        </p:nvSpPr>
        <p:spPr>
          <a:xfrm>
            <a:off x="4724400" y="1053000"/>
            <a:ext cx="3069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456" name="Google Shape;456;p5"/>
          <p:cNvSpPr txBox="1"/>
          <p:nvPr>
            <p:ph idx="2" type="subTitle"/>
          </p:nvPr>
        </p:nvSpPr>
        <p:spPr>
          <a:xfrm>
            <a:off x="4724400" y="1500063"/>
            <a:ext cx="3069600" cy="92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7" name="Google Shape;457;p5"/>
          <p:cNvSpPr txBox="1"/>
          <p:nvPr>
            <p:ph idx="3" type="subTitle"/>
          </p:nvPr>
        </p:nvSpPr>
        <p:spPr>
          <a:xfrm>
            <a:off x="4724400" y="3270227"/>
            <a:ext cx="3069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1" sz="2000"/>
            </a:lvl1pPr>
            <a:lvl2pPr lvl="1" rtl="0">
              <a:spcBef>
                <a:spcPts val="160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458" name="Google Shape;458;p5"/>
          <p:cNvSpPr txBox="1"/>
          <p:nvPr>
            <p:ph idx="4" type="subTitle"/>
          </p:nvPr>
        </p:nvSpPr>
        <p:spPr>
          <a:xfrm>
            <a:off x="4724400" y="3713638"/>
            <a:ext cx="3069600" cy="92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9" name="Google Shape;459;p5"/>
          <p:cNvSpPr txBox="1"/>
          <p:nvPr>
            <p:ph idx="5" type="subTitle"/>
          </p:nvPr>
        </p:nvSpPr>
        <p:spPr>
          <a:xfrm>
            <a:off x="726100" y="2533275"/>
            <a:ext cx="3579300" cy="92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0" name="Shape 460"/>
        <p:cNvGrpSpPr/>
        <p:nvPr/>
      </p:nvGrpSpPr>
      <p:grpSpPr>
        <a:xfrm>
          <a:off x="0" y="0"/>
          <a:ext cx="0" cy="0"/>
          <a:chOff x="0" y="0"/>
          <a:chExt cx="0" cy="0"/>
        </a:xfrm>
      </p:grpSpPr>
      <p:grpSp>
        <p:nvGrpSpPr>
          <p:cNvPr id="461" name="Google Shape;461;p6"/>
          <p:cNvGrpSpPr/>
          <p:nvPr/>
        </p:nvGrpSpPr>
        <p:grpSpPr>
          <a:xfrm>
            <a:off x="439831" y="-1053653"/>
            <a:ext cx="286277" cy="2553557"/>
            <a:chOff x="6544463" y="-1540225"/>
            <a:chExt cx="352949" cy="3148264"/>
          </a:xfrm>
        </p:grpSpPr>
        <p:grpSp>
          <p:nvGrpSpPr>
            <p:cNvPr id="462" name="Google Shape;462;p6"/>
            <p:cNvGrpSpPr/>
            <p:nvPr/>
          </p:nvGrpSpPr>
          <p:grpSpPr>
            <a:xfrm>
              <a:off x="6544463" y="813674"/>
              <a:ext cx="352949" cy="794365"/>
              <a:chOff x="5353000" y="2059225"/>
              <a:chExt cx="125075" cy="281500"/>
            </a:xfrm>
          </p:grpSpPr>
          <p:sp>
            <p:nvSpPr>
              <p:cNvPr id="463" name="Google Shape;463;p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9" name="Google Shape;469;p6"/>
            <p:cNvCxnSpPr/>
            <p:nvPr/>
          </p:nvCxnSpPr>
          <p:spPr>
            <a:xfrm rot="10800000">
              <a:off x="6720938" y="-1540225"/>
              <a:ext cx="0" cy="2369100"/>
            </a:xfrm>
            <a:prstGeom prst="straightConnector1">
              <a:avLst/>
            </a:prstGeom>
            <a:noFill/>
            <a:ln cap="flat" cmpd="sng" w="19050">
              <a:solidFill>
                <a:schemeClr val="accent3"/>
              </a:solidFill>
              <a:prstDash val="solid"/>
              <a:round/>
              <a:headEnd len="med" w="med" type="none"/>
              <a:tailEnd len="med" w="med" type="none"/>
            </a:ln>
          </p:spPr>
        </p:cxnSp>
      </p:grpSp>
      <p:grpSp>
        <p:nvGrpSpPr>
          <p:cNvPr id="470" name="Google Shape;470;p6"/>
          <p:cNvGrpSpPr/>
          <p:nvPr/>
        </p:nvGrpSpPr>
        <p:grpSpPr>
          <a:xfrm>
            <a:off x="1079581" y="-1405403"/>
            <a:ext cx="286277" cy="2553557"/>
            <a:chOff x="6544463" y="-1540225"/>
            <a:chExt cx="352949" cy="3148264"/>
          </a:xfrm>
        </p:grpSpPr>
        <p:grpSp>
          <p:nvGrpSpPr>
            <p:cNvPr id="471" name="Google Shape;471;p6"/>
            <p:cNvGrpSpPr/>
            <p:nvPr/>
          </p:nvGrpSpPr>
          <p:grpSpPr>
            <a:xfrm>
              <a:off x="6544463" y="813674"/>
              <a:ext cx="352949" cy="794365"/>
              <a:chOff x="5353000" y="2059225"/>
              <a:chExt cx="125075" cy="281500"/>
            </a:xfrm>
          </p:grpSpPr>
          <p:sp>
            <p:nvSpPr>
              <p:cNvPr id="472" name="Google Shape;472;p6"/>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8" name="Google Shape;478;p6"/>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sp>
        <p:nvSpPr>
          <p:cNvPr id="479" name="Google Shape;479;p6"/>
          <p:cNvSpPr txBox="1"/>
          <p:nvPr>
            <p:ph type="title"/>
          </p:nvPr>
        </p:nvSpPr>
        <p:spPr>
          <a:xfrm>
            <a:off x="726100" y="1467550"/>
            <a:ext cx="3176100" cy="2208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0" name="Shape 480"/>
        <p:cNvGrpSpPr/>
        <p:nvPr/>
      </p:nvGrpSpPr>
      <p:grpSpPr>
        <a:xfrm>
          <a:off x="0" y="0"/>
          <a:ext cx="0" cy="0"/>
          <a:chOff x="0" y="0"/>
          <a:chExt cx="0" cy="0"/>
        </a:xfrm>
      </p:grpSpPr>
      <p:sp>
        <p:nvSpPr>
          <p:cNvPr id="481" name="Google Shape;481;p7"/>
          <p:cNvSpPr/>
          <p:nvPr/>
        </p:nvSpPr>
        <p:spPr>
          <a:xfrm>
            <a:off x="2372288" y="4784394"/>
            <a:ext cx="500103" cy="55907"/>
          </a:xfrm>
          <a:custGeom>
            <a:rect b="b" l="l" r="r" t="t"/>
            <a:pathLst>
              <a:path extrusionOk="0" h="621" w="5555">
                <a:moveTo>
                  <a:pt x="1" y="0"/>
                </a:moveTo>
                <a:lnTo>
                  <a:pt x="94" y="390"/>
                </a:lnTo>
                <a:cubicBezTo>
                  <a:pt x="126" y="525"/>
                  <a:pt x="245" y="621"/>
                  <a:pt x="386" y="621"/>
                </a:cubicBezTo>
                <a:cubicBezTo>
                  <a:pt x="389" y="621"/>
                  <a:pt x="391" y="621"/>
                  <a:pt x="394" y="621"/>
                </a:cubicBezTo>
                <a:lnTo>
                  <a:pt x="5168" y="621"/>
                </a:lnTo>
                <a:cubicBezTo>
                  <a:pt x="5309" y="621"/>
                  <a:pt x="5428" y="527"/>
                  <a:pt x="5464" y="390"/>
                </a:cubicBezTo>
                <a:lnTo>
                  <a:pt x="5554"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3358497" y="4696349"/>
            <a:ext cx="250547" cy="115955"/>
          </a:xfrm>
          <a:custGeom>
            <a:rect b="b" l="l" r="r" t="t"/>
            <a:pathLst>
              <a:path extrusionOk="0" h="1288" w="2783">
                <a:moveTo>
                  <a:pt x="2112" y="1"/>
                </a:moveTo>
                <a:cubicBezTo>
                  <a:pt x="1784" y="1"/>
                  <a:pt x="1599" y="132"/>
                  <a:pt x="1255" y="132"/>
                </a:cubicBezTo>
                <a:cubicBezTo>
                  <a:pt x="1197" y="132"/>
                  <a:pt x="1134" y="128"/>
                  <a:pt x="1065" y="119"/>
                </a:cubicBezTo>
                <a:cubicBezTo>
                  <a:pt x="874" y="95"/>
                  <a:pt x="715" y="71"/>
                  <a:pt x="582" y="71"/>
                </a:cubicBezTo>
                <a:cubicBezTo>
                  <a:pt x="357" y="71"/>
                  <a:pt x="212" y="142"/>
                  <a:pt x="131" y="408"/>
                </a:cubicBezTo>
                <a:cubicBezTo>
                  <a:pt x="1" y="830"/>
                  <a:pt x="390" y="1101"/>
                  <a:pt x="390" y="1101"/>
                </a:cubicBezTo>
                <a:cubicBezTo>
                  <a:pt x="492" y="1206"/>
                  <a:pt x="918" y="1287"/>
                  <a:pt x="1365" y="1287"/>
                </a:cubicBezTo>
                <a:cubicBezTo>
                  <a:pt x="1682" y="1287"/>
                  <a:pt x="2010" y="1246"/>
                  <a:pt x="2238" y="1144"/>
                </a:cubicBezTo>
                <a:cubicBezTo>
                  <a:pt x="2783" y="899"/>
                  <a:pt x="2779" y="76"/>
                  <a:pt x="2274" y="11"/>
                </a:cubicBezTo>
                <a:cubicBezTo>
                  <a:pt x="2216" y="4"/>
                  <a:pt x="2162" y="1"/>
                  <a:pt x="2112" y="1"/>
                </a:cubicBezTo>
                <a:close/>
              </a:path>
            </a:pathLst>
          </a:custGeom>
          <a:solidFill>
            <a:srgbClr val="F8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a:off x="3542420" y="4696349"/>
            <a:ext cx="250547" cy="115955"/>
          </a:xfrm>
          <a:custGeom>
            <a:rect b="b" l="l" r="r" t="t"/>
            <a:pathLst>
              <a:path extrusionOk="0" h="1288" w="2783">
                <a:moveTo>
                  <a:pt x="2111" y="1"/>
                </a:moveTo>
                <a:cubicBezTo>
                  <a:pt x="1783" y="1"/>
                  <a:pt x="1599" y="132"/>
                  <a:pt x="1255" y="132"/>
                </a:cubicBezTo>
                <a:cubicBezTo>
                  <a:pt x="1196" y="132"/>
                  <a:pt x="1134" y="128"/>
                  <a:pt x="1065" y="119"/>
                </a:cubicBezTo>
                <a:cubicBezTo>
                  <a:pt x="874" y="95"/>
                  <a:pt x="714" y="71"/>
                  <a:pt x="582" y="71"/>
                </a:cubicBezTo>
                <a:cubicBezTo>
                  <a:pt x="357" y="71"/>
                  <a:pt x="212" y="142"/>
                  <a:pt x="130" y="408"/>
                </a:cubicBezTo>
                <a:cubicBezTo>
                  <a:pt x="0" y="830"/>
                  <a:pt x="390" y="1101"/>
                  <a:pt x="390" y="1101"/>
                </a:cubicBezTo>
                <a:cubicBezTo>
                  <a:pt x="491" y="1206"/>
                  <a:pt x="918" y="1287"/>
                  <a:pt x="1364" y="1287"/>
                </a:cubicBezTo>
                <a:cubicBezTo>
                  <a:pt x="1682" y="1287"/>
                  <a:pt x="2010" y="1246"/>
                  <a:pt x="2238" y="1144"/>
                </a:cubicBezTo>
                <a:cubicBezTo>
                  <a:pt x="2783" y="899"/>
                  <a:pt x="2779" y="76"/>
                  <a:pt x="2274" y="11"/>
                </a:cubicBezTo>
                <a:cubicBezTo>
                  <a:pt x="2216" y="4"/>
                  <a:pt x="2162" y="1"/>
                  <a:pt x="2111" y="1"/>
                </a:cubicBezTo>
                <a:close/>
              </a:path>
            </a:pathLst>
          </a:custGeom>
          <a:solidFill>
            <a:srgbClr val="F8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a:off x="3317535" y="4784394"/>
            <a:ext cx="503344" cy="55907"/>
          </a:xfrm>
          <a:custGeom>
            <a:rect b="b" l="l" r="r" t="t"/>
            <a:pathLst>
              <a:path extrusionOk="0" h="621" w="5591">
                <a:moveTo>
                  <a:pt x="131" y="0"/>
                </a:moveTo>
                <a:cubicBezTo>
                  <a:pt x="33" y="4"/>
                  <a:pt x="1" y="134"/>
                  <a:pt x="88" y="181"/>
                </a:cubicBezTo>
                <a:lnTo>
                  <a:pt x="968" y="621"/>
                </a:lnTo>
                <a:lnTo>
                  <a:pt x="4627" y="621"/>
                </a:lnTo>
                <a:lnTo>
                  <a:pt x="5504" y="181"/>
                </a:lnTo>
                <a:cubicBezTo>
                  <a:pt x="5591" y="134"/>
                  <a:pt x="5562" y="4"/>
                  <a:pt x="5461" y="0"/>
                </a:cubicBezTo>
                <a:close/>
              </a:path>
            </a:pathLst>
          </a:custGeom>
          <a:solidFill>
            <a:srgbClr val="F8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4265995" y="4840200"/>
            <a:ext cx="4886995" cy="183026"/>
          </a:xfrm>
          <a:custGeom>
            <a:rect b="b" l="l" r="r" t="t"/>
            <a:pathLst>
              <a:path extrusionOk="0" h="2033" w="45251">
                <a:moveTo>
                  <a:pt x="1" y="1"/>
                </a:moveTo>
                <a:lnTo>
                  <a:pt x="1" y="2033"/>
                </a:lnTo>
                <a:lnTo>
                  <a:pt x="45251" y="2033"/>
                </a:lnTo>
                <a:lnTo>
                  <a:pt x="45251" y="1"/>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7"/>
          <p:cNvGrpSpPr/>
          <p:nvPr/>
        </p:nvGrpSpPr>
        <p:grpSpPr>
          <a:xfrm>
            <a:off x="1138430" y="4669611"/>
            <a:ext cx="489660" cy="170691"/>
            <a:chOff x="1089293" y="4669611"/>
            <a:chExt cx="489660" cy="170691"/>
          </a:xfrm>
        </p:grpSpPr>
        <p:sp>
          <p:nvSpPr>
            <p:cNvPr id="487" name="Google Shape;487;p7"/>
            <p:cNvSpPr/>
            <p:nvPr/>
          </p:nvSpPr>
          <p:spPr>
            <a:xfrm>
              <a:off x="1095775" y="4669611"/>
              <a:ext cx="481917" cy="160969"/>
            </a:xfrm>
            <a:custGeom>
              <a:rect b="b" l="l" r="r" t="t"/>
              <a:pathLst>
                <a:path extrusionOk="0" h="1788" w="5353">
                  <a:moveTo>
                    <a:pt x="4202" y="1"/>
                  </a:moveTo>
                  <a:cubicBezTo>
                    <a:pt x="3511" y="1"/>
                    <a:pt x="3119" y="385"/>
                    <a:pt x="2519" y="385"/>
                  </a:cubicBezTo>
                  <a:cubicBezTo>
                    <a:pt x="2389" y="385"/>
                    <a:pt x="2249" y="367"/>
                    <a:pt x="2094" y="322"/>
                  </a:cubicBezTo>
                  <a:cubicBezTo>
                    <a:pt x="1672" y="203"/>
                    <a:pt x="1305" y="120"/>
                    <a:pt x="1007" y="120"/>
                  </a:cubicBezTo>
                  <a:cubicBezTo>
                    <a:pt x="649" y="120"/>
                    <a:pt x="389" y="240"/>
                    <a:pt x="253" y="561"/>
                  </a:cubicBezTo>
                  <a:cubicBezTo>
                    <a:pt x="1" y="1149"/>
                    <a:pt x="751" y="1524"/>
                    <a:pt x="751" y="1524"/>
                  </a:cubicBezTo>
                  <a:cubicBezTo>
                    <a:pt x="948" y="1673"/>
                    <a:pt x="1775" y="1787"/>
                    <a:pt x="2637" y="1787"/>
                  </a:cubicBezTo>
                  <a:cubicBezTo>
                    <a:pt x="3243" y="1787"/>
                    <a:pt x="3865" y="1731"/>
                    <a:pt x="4299" y="1589"/>
                  </a:cubicBezTo>
                  <a:cubicBezTo>
                    <a:pt x="5352" y="1246"/>
                    <a:pt x="5342" y="99"/>
                    <a:pt x="4375" y="9"/>
                  </a:cubicBezTo>
                  <a:cubicBezTo>
                    <a:pt x="4315" y="3"/>
                    <a:pt x="4257" y="1"/>
                    <a:pt x="4202"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1089293" y="4784394"/>
              <a:ext cx="489660" cy="55907"/>
            </a:xfrm>
            <a:custGeom>
              <a:rect b="b" l="l" r="r" t="t"/>
              <a:pathLst>
                <a:path extrusionOk="0" h="621" w="5439">
                  <a:moveTo>
                    <a:pt x="174" y="0"/>
                  </a:moveTo>
                  <a:cubicBezTo>
                    <a:pt x="44" y="0"/>
                    <a:pt x="1" y="177"/>
                    <a:pt x="120" y="235"/>
                  </a:cubicBezTo>
                  <a:lnTo>
                    <a:pt x="892" y="621"/>
                  </a:lnTo>
                  <a:lnTo>
                    <a:pt x="4551" y="621"/>
                  </a:lnTo>
                  <a:lnTo>
                    <a:pt x="5320" y="235"/>
                  </a:lnTo>
                  <a:cubicBezTo>
                    <a:pt x="5439" y="177"/>
                    <a:pt x="5396" y="0"/>
                    <a:pt x="5266"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7"/>
          <p:cNvGrpSpPr/>
          <p:nvPr/>
        </p:nvGrpSpPr>
        <p:grpSpPr>
          <a:xfrm>
            <a:off x="816403" y="4432481"/>
            <a:ext cx="491366" cy="407825"/>
            <a:chOff x="627278" y="4432481"/>
            <a:chExt cx="491366" cy="407825"/>
          </a:xfrm>
        </p:grpSpPr>
        <p:sp>
          <p:nvSpPr>
            <p:cNvPr id="490" name="Google Shape;490;p7"/>
            <p:cNvSpPr/>
            <p:nvPr/>
          </p:nvSpPr>
          <p:spPr>
            <a:xfrm>
              <a:off x="627278" y="4432481"/>
              <a:ext cx="403323" cy="407825"/>
            </a:xfrm>
            <a:custGeom>
              <a:rect b="b" l="l" r="r" t="t"/>
              <a:pathLst>
                <a:path extrusionOk="0" h="4530" w="4480">
                  <a:moveTo>
                    <a:pt x="1452" y="1"/>
                  </a:moveTo>
                  <a:cubicBezTo>
                    <a:pt x="1271" y="1704"/>
                    <a:pt x="286" y="2448"/>
                    <a:pt x="131" y="3303"/>
                  </a:cubicBezTo>
                  <a:cubicBezTo>
                    <a:pt x="1" y="4028"/>
                    <a:pt x="506" y="4530"/>
                    <a:pt x="506" y="4530"/>
                  </a:cubicBezTo>
                  <a:lnTo>
                    <a:pt x="3970" y="4530"/>
                  </a:lnTo>
                  <a:cubicBezTo>
                    <a:pt x="3970" y="4530"/>
                    <a:pt x="4479" y="4028"/>
                    <a:pt x="4346" y="3303"/>
                  </a:cubicBezTo>
                  <a:cubicBezTo>
                    <a:pt x="4191" y="2448"/>
                    <a:pt x="3205" y="1704"/>
                    <a:pt x="3025"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67757" y="4446885"/>
              <a:ext cx="150886" cy="323559"/>
            </a:xfrm>
            <a:custGeom>
              <a:rect b="b" l="l" r="r" t="t"/>
              <a:pathLst>
                <a:path extrusionOk="0" h="3594" w="1676">
                  <a:moveTo>
                    <a:pt x="1389" y="0"/>
                  </a:moveTo>
                  <a:cubicBezTo>
                    <a:pt x="1384" y="0"/>
                    <a:pt x="1378" y="1"/>
                    <a:pt x="1372" y="3"/>
                  </a:cubicBezTo>
                  <a:cubicBezTo>
                    <a:pt x="1231" y="75"/>
                    <a:pt x="885" y="324"/>
                    <a:pt x="759" y="1154"/>
                  </a:cubicBezTo>
                  <a:cubicBezTo>
                    <a:pt x="661" y="1786"/>
                    <a:pt x="365" y="2078"/>
                    <a:pt x="156" y="2208"/>
                  </a:cubicBezTo>
                  <a:cubicBezTo>
                    <a:pt x="41" y="2280"/>
                    <a:pt x="1" y="2428"/>
                    <a:pt x="59" y="2551"/>
                  </a:cubicBezTo>
                  <a:lnTo>
                    <a:pt x="571" y="3594"/>
                  </a:lnTo>
                  <a:cubicBezTo>
                    <a:pt x="571" y="3594"/>
                    <a:pt x="1156" y="2901"/>
                    <a:pt x="1156" y="1580"/>
                  </a:cubicBezTo>
                  <a:cubicBezTo>
                    <a:pt x="1156" y="260"/>
                    <a:pt x="1675" y="245"/>
                    <a:pt x="1675" y="245"/>
                  </a:cubicBezTo>
                  <a:cubicBezTo>
                    <a:pt x="1619" y="213"/>
                    <a:pt x="1564" y="194"/>
                    <a:pt x="1516" y="194"/>
                  </a:cubicBezTo>
                  <a:cubicBezTo>
                    <a:pt x="1484" y="194"/>
                    <a:pt x="1454" y="203"/>
                    <a:pt x="1430" y="220"/>
                  </a:cubicBezTo>
                  <a:lnTo>
                    <a:pt x="1437" y="47"/>
                  </a:lnTo>
                  <a:cubicBezTo>
                    <a:pt x="1437" y="20"/>
                    <a:pt x="1415" y="0"/>
                    <a:pt x="1389"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7"/>
          <p:cNvGrpSpPr/>
          <p:nvPr/>
        </p:nvGrpSpPr>
        <p:grpSpPr>
          <a:xfrm>
            <a:off x="7594644" y="4165102"/>
            <a:ext cx="200221" cy="675201"/>
            <a:chOff x="7888869" y="4165102"/>
            <a:chExt cx="200221" cy="675201"/>
          </a:xfrm>
        </p:grpSpPr>
        <p:sp>
          <p:nvSpPr>
            <p:cNvPr id="493" name="Google Shape;493;p7"/>
            <p:cNvSpPr/>
            <p:nvPr/>
          </p:nvSpPr>
          <p:spPr>
            <a:xfrm>
              <a:off x="7964941" y="4306804"/>
              <a:ext cx="48165" cy="312575"/>
            </a:xfrm>
            <a:custGeom>
              <a:rect b="b" l="l" r="r" t="t"/>
              <a:pathLst>
                <a:path extrusionOk="0" h="3472" w="535">
                  <a:moveTo>
                    <a:pt x="0" y="0"/>
                  </a:moveTo>
                  <a:lnTo>
                    <a:pt x="0" y="3472"/>
                  </a:lnTo>
                  <a:lnTo>
                    <a:pt x="535" y="3472"/>
                  </a:lnTo>
                  <a:lnTo>
                    <a:pt x="535"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7888869" y="4619646"/>
              <a:ext cx="200221" cy="220657"/>
            </a:xfrm>
            <a:custGeom>
              <a:rect b="b" l="l" r="r" t="t"/>
              <a:pathLst>
                <a:path extrusionOk="0" h="2451" w="2224">
                  <a:moveTo>
                    <a:pt x="59" y="1"/>
                  </a:moveTo>
                  <a:cubicBezTo>
                    <a:pt x="59" y="1"/>
                    <a:pt x="1" y="365"/>
                    <a:pt x="398" y="542"/>
                  </a:cubicBezTo>
                  <a:cubicBezTo>
                    <a:pt x="795" y="715"/>
                    <a:pt x="845" y="924"/>
                    <a:pt x="845" y="1534"/>
                  </a:cubicBezTo>
                  <a:cubicBezTo>
                    <a:pt x="845" y="2141"/>
                    <a:pt x="1" y="2451"/>
                    <a:pt x="1" y="2451"/>
                  </a:cubicBezTo>
                  <a:lnTo>
                    <a:pt x="2224" y="2451"/>
                  </a:lnTo>
                  <a:cubicBezTo>
                    <a:pt x="2224" y="2451"/>
                    <a:pt x="1380" y="2141"/>
                    <a:pt x="1380" y="1534"/>
                  </a:cubicBezTo>
                  <a:cubicBezTo>
                    <a:pt x="1380" y="928"/>
                    <a:pt x="1426" y="715"/>
                    <a:pt x="1827" y="542"/>
                  </a:cubicBezTo>
                  <a:cubicBezTo>
                    <a:pt x="2224" y="365"/>
                    <a:pt x="2163" y="1"/>
                    <a:pt x="2163"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965571" y="4165102"/>
              <a:ext cx="58878" cy="124418"/>
            </a:xfrm>
            <a:custGeom>
              <a:rect b="b" l="l" r="r" t="t"/>
              <a:pathLst>
                <a:path extrusionOk="0" h="1382" w="654">
                  <a:moveTo>
                    <a:pt x="271" y="1"/>
                  </a:moveTo>
                  <a:cubicBezTo>
                    <a:pt x="264" y="373"/>
                    <a:pt x="84" y="596"/>
                    <a:pt x="15" y="946"/>
                  </a:cubicBezTo>
                  <a:cubicBezTo>
                    <a:pt x="1" y="1022"/>
                    <a:pt x="1" y="1098"/>
                    <a:pt x="15" y="1174"/>
                  </a:cubicBezTo>
                  <a:cubicBezTo>
                    <a:pt x="41" y="1310"/>
                    <a:pt x="154" y="1381"/>
                    <a:pt x="267" y="1381"/>
                  </a:cubicBezTo>
                  <a:cubicBezTo>
                    <a:pt x="372" y="1381"/>
                    <a:pt x="477" y="1320"/>
                    <a:pt x="513" y="1195"/>
                  </a:cubicBezTo>
                  <a:cubicBezTo>
                    <a:pt x="654" y="701"/>
                    <a:pt x="271" y="1"/>
                    <a:pt x="27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7"/>
          <p:cNvGrpSpPr/>
          <p:nvPr/>
        </p:nvGrpSpPr>
        <p:grpSpPr>
          <a:xfrm>
            <a:off x="7778121" y="4669611"/>
            <a:ext cx="483898" cy="170691"/>
            <a:chOff x="8032821" y="4669611"/>
            <a:chExt cx="483898" cy="170691"/>
          </a:xfrm>
        </p:grpSpPr>
        <p:sp>
          <p:nvSpPr>
            <p:cNvPr id="497" name="Google Shape;497;p7"/>
            <p:cNvSpPr/>
            <p:nvPr/>
          </p:nvSpPr>
          <p:spPr>
            <a:xfrm>
              <a:off x="8034801" y="4669611"/>
              <a:ext cx="481917" cy="160969"/>
            </a:xfrm>
            <a:custGeom>
              <a:rect b="b" l="l" r="r" t="t"/>
              <a:pathLst>
                <a:path extrusionOk="0" h="1788" w="5353">
                  <a:moveTo>
                    <a:pt x="4201" y="1"/>
                  </a:moveTo>
                  <a:cubicBezTo>
                    <a:pt x="3510" y="1"/>
                    <a:pt x="3119" y="385"/>
                    <a:pt x="2519" y="385"/>
                  </a:cubicBezTo>
                  <a:cubicBezTo>
                    <a:pt x="2389" y="385"/>
                    <a:pt x="2249" y="367"/>
                    <a:pt x="2093" y="322"/>
                  </a:cubicBezTo>
                  <a:cubicBezTo>
                    <a:pt x="1672" y="203"/>
                    <a:pt x="1305" y="120"/>
                    <a:pt x="1007" y="120"/>
                  </a:cubicBezTo>
                  <a:cubicBezTo>
                    <a:pt x="648" y="120"/>
                    <a:pt x="389" y="240"/>
                    <a:pt x="253" y="561"/>
                  </a:cubicBezTo>
                  <a:cubicBezTo>
                    <a:pt x="0" y="1149"/>
                    <a:pt x="755" y="1524"/>
                    <a:pt x="755" y="1524"/>
                  </a:cubicBezTo>
                  <a:cubicBezTo>
                    <a:pt x="950" y="1673"/>
                    <a:pt x="1776" y="1787"/>
                    <a:pt x="2637" y="1787"/>
                  </a:cubicBezTo>
                  <a:cubicBezTo>
                    <a:pt x="3242" y="1787"/>
                    <a:pt x="3865" y="1731"/>
                    <a:pt x="4298" y="1589"/>
                  </a:cubicBezTo>
                  <a:cubicBezTo>
                    <a:pt x="5352" y="1246"/>
                    <a:pt x="5341" y="99"/>
                    <a:pt x="4374" y="9"/>
                  </a:cubicBezTo>
                  <a:cubicBezTo>
                    <a:pt x="4314" y="3"/>
                    <a:pt x="4257" y="1"/>
                    <a:pt x="4201"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8032821" y="4784394"/>
              <a:ext cx="480297" cy="55907"/>
            </a:xfrm>
            <a:custGeom>
              <a:rect b="b" l="l" r="r" t="t"/>
              <a:pathLst>
                <a:path extrusionOk="0" h="621" w="5335">
                  <a:moveTo>
                    <a:pt x="344" y="0"/>
                  </a:moveTo>
                  <a:cubicBezTo>
                    <a:pt x="84" y="0"/>
                    <a:pt x="1" y="321"/>
                    <a:pt x="232" y="426"/>
                  </a:cubicBezTo>
                  <a:lnTo>
                    <a:pt x="232" y="621"/>
                  </a:lnTo>
                  <a:lnTo>
                    <a:pt x="5103" y="621"/>
                  </a:lnTo>
                  <a:lnTo>
                    <a:pt x="5103" y="426"/>
                  </a:lnTo>
                  <a:cubicBezTo>
                    <a:pt x="5334" y="321"/>
                    <a:pt x="5251" y="0"/>
                    <a:pt x="4992"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7"/>
          <p:cNvGrpSpPr/>
          <p:nvPr/>
        </p:nvGrpSpPr>
        <p:grpSpPr>
          <a:xfrm>
            <a:off x="6960290" y="4645033"/>
            <a:ext cx="499743" cy="195268"/>
            <a:chOff x="7398315" y="4645033"/>
            <a:chExt cx="499743" cy="195268"/>
          </a:xfrm>
        </p:grpSpPr>
        <p:sp>
          <p:nvSpPr>
            <p:cNvPr id="500" name="Google Shape;500;p7"/>
            <p:cNvSpPr/>
            <p:nvPr/>
          </p:nvSpPr>
          <p:spPr>
            <a:xfrm>
              <a:off x="7623471" y="4645033"/>
              <a:ext cx="250547" cy="115865"/>
            </a:xfrm>
            <a:custGeom>
              <a:rect b="b" l="l" r="r" t="t"/>
              <a:pathLst>
                <a:path extrusionOk="0" h="1287" w="2783">
                  <a:moveTo>
                    <a:pt x="2112" y="1"/>
                  </a:moveTo>
                  <a:cubicBezTo>
                    <a:pt x="1784" y="1"/>
                    <a:pt x="1599" y="132"/>
                    <a:pt x="1255" y="132"/>
                  </a:cubicBezTo>
                  <a:cubicBezTo>
                    <a:pt x="1197" y="132"/>
                    <a:pt x="1134" y="128"/>
                    <a:pt x="1065" y="119"/>
                  </a:cubicBezTo>
                  <a:cubicBezTo>
                    <a:pt x="875" y="94"/>
                    <a:pt x="715" y="69"/>
                    <a:pt x="583" y="69"/>
                  </a:cubicBezTo>
                  <a:cubicBezTo>
                    <a:pt x="358" y="69"/>
                    <a:pt x="212" y="141"/>
                    <a:pt x="131" y="408"/>
                  </a:cubicBezTo>
                  <a:cubicBezTo>
                    <a:pt x="1" y="830"/>
                    <a:pt x="390" y="1101"/>
                    <a:pt x="390" y="1101"/>
                  </a:cubicBezTo>
                  <a:cubicBezTo>
                    <a:pt x="492" y="1206"/>
                    <a:pt x="918" y="1287"/>
                    <a:pt x="1365" y="1287"/>
                  </a:cubicBezTo>
                  <a:cubicBezTo>
                    <a:pt x="1682" y="1287"/>
                    <a:pt x="2010" y="1246"/>
                    <a:pt x="2238" y="1144"/>
                  </a:cubicBezTo>
                  <a:cubicBezTo>
                    <a:pt x="2783" y="899"/>
                    <a:pt x="2776" y="76"/>
                    <a:pt x="2274" y="11"/>
                  </a:cubicBezTo>
                  <a:cubicBezTo>
                    <a:pt x="2216" y="4"/>
                    <a:pt x="2162" y="1"/>
                    <a:pt x="2112"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7415870" y="4732989"/>
              <a:ext cx="469493" cy="55997"/>
            </a:xfrm>
            <a:custGeom>
              <a:rect b="b" l="l" r="r" t="t"/>
              <a:pathLst>
                <a:path extrusionOk="0" h="622" w="5215">
                  <a:moveTo>
                    <a:pt x="4992" y="1"/>
                  </a:moveTo>
                  <a:cubicBezTo>
                    <a:pt x="4991" y="1"/>
                    <a:pt x="4989" y="1"/>
                    <a:pt x="4988" y="1"/>
                  </a:cubicBezTo>
                  <a:lnTo>
                    <a:pt x="224" y="1"/>
                  </a:lnTo>
                  <a:cubicBezTo>
                    <a:pt x="55" y="1"/>
                    <a:pt x="1" y="228"/>
                    <a:pt x="149" y="308"/>
                  </a:cubicBezTo>
                  <a:lnTo>
                    <a:pt x="329" y="398"/>
                  </a:lnTo>
                  <a:cubicBezTo>
                    <a:pt x="621" y="542"/>
                    <a:pt x="946" y="622"/>
                    <a:pt x="1275" y="622"/>
                  </a:cubicBezTo>
                  <a:lnTo>
                    <a:pt x="3934" y="622"/>
                  </a:lnTo>
                  <a:cubicBezTo>
                    <a:pt x="4263" y="622"/>
                    <a:pt x="4587" y="546"/>
                    <a:pt x="4880" y="398"/>
                  </a:cubicBezTo>
                  <a:lnTo>
                    <a:pt x="5060" y="308"/>
                  </a:lnTo>
                  <a:cubicBezTo>
                    <a:pt x="5214" y="233"/>
                    <a:pt x="5158" y="1"/>
                    <a:pt x="4992"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7398315" y="4784394"/>
              <a:ext cx="499743" cy="55907"/>
            </a:xfrm>
            <a:custGeom>
              <a:rect b="b" l="l" r="r" t="t"/>
              <a:pathLst>
                <a:path extrusionOk="0" h="621" w="5551">
                  <a:moveTo>
                    <a:pt x="1" y="0"/>
                  </a:moveTo>
                  <a:cubicBezTo>
                    <a:pt x="1" y="343"/>
                    <a:pt x="279" y="621"/>
                    <a:pt x="621" y="621"/>
                  </a:cubicBezTo>
                  <a:lnTo>
                    <a:pt x="4930" y="621"/>
                  </a:lnTo>
                  <a:cubicBezTo>
                    <a:pt x="5273" y="621"/>
                    <a:pt x="5551" y="343"/>
                    <a:pt x="5551"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7"/>
          <p:cNvSpPr/>
          <p:nvPr/>
        </p:nvSpPr>
        <p:spPr>
          <a:xfrm>
            <a:off x="-66376" y="4840200"/>
            <a:ext cx="4976919" cy="183036"/>
          </a:xfrm>
          <a:custGeom>
            <a:rect b="b" l="l" r="r" t="t"/>
            <a:pathLst>
              <a:path extrusionOk="0" h="2033" w="45255">
                <a:moveTo>
                  <a:pt x="1" y="1"/>
                </a:moveTo>
                <a:lnTo>
                  <a:pt x="1" y="2033"/>
                </a:lnTo>
                <a:lnTo>
                  <a:pt x="45255" y="2033"/>
                </a:lnTo>
                <a:lnTo>
                  <a:pt x="45255" y="1"/>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66376" y="5023143"/>
            <a:ext cx="4976919" cy="217158"/>
          </a:xfrm>
          <a:custGeom>
            <a:rect b="b" l="l" r="r" t="t"/>
            <a:pathLst>
              <a:path extrusionOk="0" h="2412" w="45255">
                <a:moveTo>
                  <a:pt x="1" y="1"/>
                </a:moveTo>
                <a:lnTo>
                  <a:pt x="1" y="2411"/>
                </a:lnTo>
                <a:lnTo>
                  <a:pt x="45255" y="2411"/>
                </a:lnTo>
                <a:lnTo>
                  <a:pt x="45255"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4265995" y="5023134"/>
            <a:ext cx="4886995" cy="217146"/>
          </a:xfrm>
          <a:custGeom>
            <a:rect b="b" l="l" r="r" t="t"/>
            <a:pathLst>
              <a:path extrusionOk="0" h="2412" w="45251">
                <a:moveTo>
                  <a:pt x="1" y="1"/>
                </a:moveTo>
                <a:lnTo>
                  <a:pt x="1" y="2411"/>
                </a:lnTo>
                <a:lnTo>
                  <a:pt x="45251" y="2411"/>
                </a:lnTo>
                <a:lnTo>
                  <a:pt x="45251" y="1"/>
                </a:lnTo>
                <a:close/>
              </a:path>
            </a:pathLst>
          </a:custGeom>
          <a:solidFill>
            <a:srgbClr val="18C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7"/>
          <p:cNvGrpSpPr/>
          <p:nvPr/>
        </p:nvGrpSpPr>
        <p:grpSpPr>
          <a:xfrm>
            <a:off x="1992978" y="4170684"/>
            <a:ext cx="199951" cy="669619"/>
            <a:chOff x="1992978" y="4170684"/>
            <a:chExt cx="199951" cy="669619"/>
          </a:xfrm>
        </p:grpSpPr>
        <p:sp>
          <p:nvSpPr>
            <p:cNvPr id="507" name="Google Shape;507;p7"/>
            <p:cNvSpPr/>
            <p:nvPr/>
          </p:nvSpPr>
          <p:spPr>
            <a:xfrm>
              <a:off x="2068690" y="4306804"/>
              <a:ext cx="48165" cy="325900"/>
            </a:xfrm>
            <a:custGeom>
              <a:rect b="b" l="l" r="r" t="t"/>
              <a:pathLst>
                <a:path extrusionOk="0" h="3620" w="535">
                  <a:moveTo>
                    <a:pt x="1" y="0"/>
                  </a:moveTo>
                  <a:lnTo>
                    <a:pt x="1" y="3620"/>
                  </a:lnTo>
                  <a:lnTo>
                    <a:pt x="535" y="3620"/>
                  </a:lnTo>
                  <a:lnTo>
                    <a:pt x="535"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1992978" y="4619646"/>
              <a:ext cx="199951" cy="220657"/>
            </a:xfrm>
            <a:custGeom>
              <a:rect b="b" l="l" r="r" t="t"/>
              <a:pathLst>
                <a:path extrusionOk="0" h="2451" w="2221">
                  <a:moveTo>
                    <a:pt x="279" y="1"/>
                  </a:moveTo>
                  <a:cubicBezTo>
                    <a:pt x="138" y="1"/>
                    <a:pt x="44" y="145"/>
                    <a:pt x="106" y="271"/>
                  </a:cubicBezTo>
                  <a:cubicBezTo>
                    <a:pt x="163" y="394"/>
                    <a:pt x="268" y="491"/>
                    <a:pt x="398" y="542"/>
                  </a:cubicBezTo>
                  <a:cubicBezTo>
                    <a:pt x="795" y="715"/>
                    <a:pt x="845" y="924"/>
                    <a:pt x="845" y="1534"/>
                  </a:cubicBezTo>
                  <a:cubicBezTo>
                    <a:pt x="845" y="2141"/>
                    <a:pt x="1" y="2451"/>
                    <a:pt x="1" y="2451"/>
                  </a:cubicBezTo>
                  <a:lnTo>
                    <a:pt x="2220" y="2451"/>
                  </a:lnTo>
                  <a:cubicBezTo>
                    <a:pt x="2220" y="2451"/>
                    <a:pt x="1379" y="2141"/>
                    <a:pt x="1379" y="1534"/>
                  </a:cubicBezTo>
                  <a:cubicBezTo>
                    <a:pt x="1379" y="928"/>
                    <a:pt x="1430" y="719"/>
                    <a:pt x="1827" y="542"/>
                  </a:cubicBezTo>
                  <a:cubicBezTo>
                    <a:pt x="1953" y="491"/>
                    <a:pt x="2058" y="394"/>
                    <a:pt x="2119" y="271"/>
                  </a:cubicBezTo>
                  <a:cubicBezTo>
                    <a:pt x="2177" y="145"/>
                    <a:pt x="2087" y="1"/>
                    <a:pt x="1946" y="1"/>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2068600" y="4170684"/>
              <a:ext cx="54467" cy="116586"/>
            </a:xfrm>
            <a:custGeom>
              <a:rect b="b" l="l" r="r" t="t"/>
              <a:pathLst>
                <a:path extrusionOk="0" h="1295" w="605">
                  <a:moveTo>
                    <a:pt x="280" y="0"/>
                  </a:moveTo>
                  <a:cubicBezTo>
                    <a:pt x="272" y="376"/>
                    <a:pt x="92" y="596"/>
                    <a:pt x="23" y="949"/>
                  </a:cubicBezTo>
                  <a:cubicBezTo>
                    <a:pt x="20" y="971"/>
                    <a:pt x="16" y="996"/>
                    <a:pt x="13" y="1018"/>
                  </a:cubicBezTo>
                  <a:cubicBezTo>
                    <a:pt x="1" y="1197"/>
                    <a:pt x="146" y="1294"/>
                    <a:pt x="288" y="1294"/>
                  </a:cubicBezTo>
                  <a:cubicBezTo>
                    <a:pt x="409" y="1294"/>
                    <a:pt x="528" y="1223"/>
                    <a:pt x="547" y="1072"/>
                  </a:cubicBezTo>
                  <a:cubicBezTo>
                    <a:pt x="604" y="592"/>
                    <a:pt x="280" y="0"/>
                    <a:pt x="280" y="0"/>
                  </a:cubicBez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7"/>
          <p:cNvGrpSpPr/>
          <p:nvPr/>
        </p:nvGrpSpPr>
        <p:grpSpPr>
          <a:xfrm>
            <a:off x="7794887" y="-1179400"/>
            <a:ext cx="450408" cy="3091345"/>
            <a:chOff x="7794887" y="-953375"/>
            <a:chExt cx="450408" cy="3091345"/>
          </a:xfrm>
        </p:grpSpPr>
        <p:grpSp>
          <p:nvGrpSpPr>
            <p:cNvPr id="511" name="Google Shape;511;p7"/>
            <p:cNvGrpSpPr/>
            <p:nvPr/>
          </p:nvGrpSpPr>
          <p:grpSpPr>
            <a:xfrm>
              <a:off x="7794887" y="1124270"/>
              <a:ext cx="450408" cy="1013700"/>
              <a:chOff x="7747887" y="2048220"/>
              <a:chExt cx="450408" cy="1013700"/>
            </a:xfrm>
          </p:grpSpPr>
          <p:sp>
            <p:nvSpPr>
              <p:cNvPr id="512" name="Google Shape;512;p7"/>
              <p:cNvSpPr/>
              <p:nvPr/>
            </p:nvSpPr>
            <p:spPr>
              <a:xfrm>
                <a:off x="7873654" y="2048220"/>
                <a:ext cx="198601" cy="152777"/>
              </a:xfrm>
              <a:custGeom>
                <a:rect b="b" l="l" r="r" t="t"/>
                <a:pathLst>
                  <a:path extrusionOk="0" h="1697" w="2206">
                    <a:moveTo>
                      <a:pt x="975" y="0"/>
                    </a:moveTo>
                    <a:cubicBezTo>
                      <a:pt x="437" y="0"/>
                      <a:pt x="0" y="433"/>
                      <a:pt x="0" y="971"/>
                    </a:cubicBezTo>
                    <a:lnTo>
                      <a:pt x="0" y="1119"/>
                    </a:lnTo>
                    <a:cubicBezTo>
                      <a:pt x="0" y="1440"/>
                      <a:pt x="260" y="1696"/>
                      <a:pt x="578" y="1696"/>
                    </a:cubicBezTo>
                    <a:lnTo>
                      <a:pt x="1628" y="1696"/>
                    </a:lnTo>
                    <a:cubicBezTo>
                      <a:pt x="1949" y="1696"/>
                      <a:pt x="2205" y="1440"/>
                      <a:pt x="2205" y="1119"/>
                    </a:cubicBez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7873654" y="2862690"/>
                <a:ext cx="198871" cy="199231"/>
              </a:xfrm>
              <a:custGeom>
                <a:rect b="b" l="l" r="r" t="t"/>
                <a:pathLst>
                  <a:path extrusionOk="0" h="2213" w="2209">
                    <a:moveTo>
                      <a:pt x="448" y="0"/>
                    </a:moveTo>
                    <a:cubicBezTo>
                      <a:pt x="202" y="0"/>
                      <a:pt x="0" y="203"/>
                      <a:pt x="0" y="448"/>
                    </a:cubicBezTo>
                    <a:cubicBezTo>
                      <a:pt x="0" y="744"/>
                      <a:pt x="116" y="1022"/>
                      <a:pt x="325" y="1231"/>
                    </a:cubicBezTo>
                    <a:cubicBezTo>
                      <a:pt x="343" y="1249"/>
                      <a:pt x="365" y="1267"/>
                      <a:pt x="387" y="1289"/>
                    </a:cubicBezTo>
                    <a:cubicBezTo>
                      <a:pt x="672" y="1545"/>
                      <a:pt x="910" y="1852"/>
                      <a:pt x="1094" y="2191"/>
                    </a:cubicBezTo>
                    <a:lnTo>
                      <a:pt x="1105" y="2213"/>
                    </a:lnTo>
                    <a:lnTo>
                      <a:pt x="1119" y="2184"/>
                    </a:lnTo>
                    <a:cubicBezTo>
                      <a:pt x="1300" y="1848"/>
                      <a:pt x="1538" y="1545"/>
                      <a:pt x="1819" y="1289"/>
                    </a:cubicBezTo>
                    <a:cubicBezTo>
                      <a:pt x="1844" y="1271"/>
                      <a:pt x="1862" y="1249"/>
                      <a:pt x="1884" y="1231"/>
                    </a:cubicBezTo>
                    <a:cubicBezTo>
                      <a:pt x="2090" y="1025"/>
                      <a:pt x="2209" y="744"/>
                      <a:pt x="2205" y="452"/>
                    </a:cubicBezTo>
                    <a:cubicBezTo>
                      <a:pt x="2205" y="205"/>
                      <a:pt x="2010" y="4"/>
                      <a:pt x="1764" y="4"/>
                    </a:cubicBezTo>
                    <a:cubicBezTo>
                      <a:pt x="1762" y="4"/>
                      <a:pt x="1760" y="4"/>
                      <a:pt x="1758" y="4"/>
                    </a:cubicBezTo>
                    <a:lnTo>
                      <a:pt x="448" y="0"/>
                    </a:ln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7747887" y="2187581"/>
                <a:ext cx="450408" cy="683669"/>
              </a:xfrm>
              <a:custGeom>
                <a:rect b="b" l="l" r="r" t="t"/>
                <a:pathLst>
                  <a:path extrusionOk="0" h="7594" w="5003">
                    <a:moveTo>
                      <a:pt x="538" y="0"/>
                    </a:moveTo>
                    <a:cubicBezTo>
                      <a:pt x="239" y="0"/>
                      <a:pt x="1" y="239"/>
                      <a:pt x="1" y="538"/>
                    </a:cubicBezTo>
                    <a:lnTo>
                      <a:pt x="1" y="7059"/>
                    </a:lnTo>
                    <a:cubicBezTo>
                      <a:pt x="1" y="7355"/>
                      <a:pt x="239" y="7593"/>
                      <a:pt x="538" y="7593"/>
                    </a:cubicBezTo>
                    <a:lnTo>
                      <a:pt x="4465" y="7593"/>
                    </a:lnTo>
                    <a:cubicBezTo>
                      <a:pt x="4761" y="7593"/>
                      <a:pt x="5003" y="7355"/>
                      <a:pt x="5003" y="7059"/>
                    </a:cubicBezTo>
                    <a:lnTo>
                      <a:pt x="5003" y="538"/>
                    </a:lnTo>
                    <a:cubicBezTo>
                      <a:pt x="5003" y="239"/>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948646" y="2295073"/>
                <a:ext cx="48255" cy="501453"/>
              </a:xfrm>
              <a:custGeom>
                <a:rect b="b" l="l" r="r" t="t"/>
                <a:pathLst>
                  <a:path extrusionOk="0" h="5570" w="536">
                    <a:moveTo>
                      <a:pt x="73" y="1"/>
                    </a:moveTo>
                    <a:cubicBezTo>
                      <a:pt x="33" y="1"/>
                      <a:pt x="1" y="33"/>
                      <a:pt x="1" y="73"/>
                    </a:cubicBezTo>
                    <a:lnTo>
                      <a:pt x="1" y="5501"/>
                    </a:lnTo>
                    <a:cubicBezTo>
                      <a:pt x="1" y="5540"/>
                      <a:pt x="33" y="5569"/>
                      <a:pt x="73" y="5569"/>
                    </a:cubicBezTo>
                    <a:lnTo>
                      <a:pt x="467" y="5569"/>
                    </a:lnTo>
                    <a:cubicBezTo>
                      <a:pt x="503" y="5569"/>
                      <a:pt x="535" y="5540"/>
                      <a:pt x="535" y="5501"/>
                    </a:cubicBezTo>
                    <a:lnTo>
                      <a:pt x="535" y="73"/>
                    </a:lnTo>
                    <a:cubicBezTo>
                      <a:pt x="535" y="33"/>
                      <a:pt x="503" y="1"/>
                      <a:pt x="467"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825580" y="2295073"/>
                <a:ext cx="48165" cy="501453"/>
              </a:xfrm>
              <a:custGeom>
                <a:rect b="b" l="l" r="r" t="t"/>
                <a:pathLst>
                  <a:path extrusionOk="0" h="5570" w="535">
                    <a:moveTo>
                      <a:pt x="72" y="1"/>
                    </a:moveTo>
                    <a:cubicBezTo>
                      <a:pt x="33" y="1"/>
                      <a:pt x="0" y="33"/>
                      <a:pt x="0" y="73"/>
                    </a:cubicBezTo>
                    <a:lnTo>
                      <a:pt x="0" y="5501"/>
                    </a:lnTo>
                    <a:cubicBezTo>
                      <a:pt x="0" y="5540"/>
                      <a:pt x="33" y="5569"/>
                      <a:pt x="72" y="5569"/>
                    </a:cubicBezTo>
                    <a:lnTo>
                      <a:pt x="466" y="5569"/>
                    </a:lnTo>
                    <a:cubicBezTo>
                      <a:pt x="502" y="5569"/>
                      <a:pt x="534" y="5540"/>
                      <a:pt x="534" y="5501"/>
                    </a:cubicBezTo>
                    <a:lnTo>
                      <a:pt x="534" y="73"/>
                    </a:lnTo>
                    <a:cubicBezTo>
                      <a:pt x="534" y="33"/>
                      <a:pt x="502" y="1"/>
                      <a:pt x="466"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8072162" y="2295073"/>
                <a:ext cx="48165" cy="501453"/>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7"/>
            <p:cNvCxnSpPr/>
            <p:nvPr/>
          </p:nvCxnSpPr>
          <p:spPr>
            <a:xfrm rot="10800000">
              <a:off x="8020075" y="-953375"/>
              <a:ext cx="0" cy="2148000"/>
            </a:xfrm>
            <a:prstGeom prst="straightConnector1">
              <a:avLst/>
            </a:prstGeom>
            <a:noFill/>
            <a:ln cap="flat" cmpd="sng" w="19050">
              <a:solidFill>
                <a:schemeClr val="accent3"/>
              </a:solidFill>
              <a:prstDash val="solid"/>
              <a:round/>
              <a:headEnd len="med" w="med" type="none"/>
              <a:tailEnd len="med" w="med" type="none"/>
            </a:ln>
          </p:spPr>
        </p:cxnSp>
      </p:grpSp>
      <p:grpSp>
        <p:nvGrpSpPr>
          <p:cNvPr id="519" name="Google Shape;519;p7"/>
          <p:cNvGrpSpPr/>
          <p:nvPr/>
        </p:nvGrpSpPr>
        <p:grpSpPr>
          <a:xfrm>
            <a:off x="898701" y="-1179400"/>
            <a:ext cx="450408" cy="3091440"/>
            <a:chOff x="898701" y="-953375"/>
            <a:chExt cx="450408" cy="3091440"/>
          </a:xfrm>
        </p:grpSpPr>
        <p:grpSp>
          <p:nvGrpSpPr>
            <p:cNvPr id="520" name="Google Shape;520;p7"/>
            <p:cNvGrpSpPr/>
            <p:nvPr/>
          </p:nvGrpSpPr>
          <p:grpSpPr>
            <a:xfrm>
              <a:off x="898701" y="1124356"/>
              <a:ext cx="450408" cy="1013710"/>
              <a:chOff x="5353000" y="2059225"/>
              <a:chExt cx="125075" cy="281500"/>
            </a:xfrm>
          </p:grpSpPr>
          <p:sp>
            <p:nvSpPr>
              <p:cNvPr id="521" name="Google Shape;521;p7"/>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7" name="Google Shape;527;p7"/>
            <p:cNvCxnSpPr/>
            <p:nvPr/>
          </p:nvCxnSpPr>
          <p:spPr>
            <a:xfrm rot="10800000">
              <a:off x="1123900" y="-953375"/>
              <a:ext cx="0" cy="2148000"/>
            </a:xfrm>
            <a:prstGeom prst="straightConnector1">
              <a:avLst/>
            </a:prstGeom>
            <a:noFill/>
            <a:ln cap="flat" cmpd="sng" w="19050">
              <a:solidFill>
                <a:schemeClr val="accent3"/>
              </a:solidFill>
              <a:prstDash val="solid"/>
              <a:round/>
              <a:headEnd len="med" w="med" type="none"/>
              <a:tailEnd len="med" w="med" type="none"/>
            </a:ln>
          </p:spPr>
        </p:cxnSp>
      </p:grpSp>
      <p:sp>
        <p:nvSpPr>
          <p:cNvPr id="528" name="Google Shape;528;p7"/>
          <p:cNvSpPr txBox="1"/>
          <p:nvPr>
            <p:ph type="title"/>
          </p:nvPr>
        </p:nvSpPr>
        <p:spPr>
          <a:xfrm>
            <a:off x="2384150" y="347475"/>
            <a:ext cx="43758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b="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29" name="Google Shape;529;p7"/>
          <p:cNvSpPr txBox="1"/>
          <p:nvPr>
            <p:ph idx="1" type="subTitle"/>
          </p:nvPr>
        </p:nvSpPr>
        <p:spPr>
          <a:xfrm>
            <a:off x="3320538" y="1225725"/>
            <a:ext cx="2502900" cy="9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0" name="Shape 530"/>
        <p:cNvGrpSpPr/>
        <p:nvPr/>
      </p:nvGrpSpPr>
      <p:grpSpPr>
        <a:xfrm>
          <a:off x="0" y="0"/>
          <a:ext cx="0" cy="0"/>
          <a:chOff x="0" y="0"/>
          <a:chExt cx="0" cy="0"/>
        </a:xfrm>
      </p:grpSpPr>
      <p:grpSp>
        <p:nvGrpSpPr>
          <p:cNvPr id="531" name="Google Shape;531;p8"/>
          <p:cNvGrpSpPr/>
          <p:nvPr/>
        </p:nvGrpSpPr>
        <p:grpSpPr>
          <a:xfrm>
            <a:off x="516199" y="1957200"/>
            <a:ext cx="8111625" cy="2899714"/>
            <a:chOff x="516199" y="1957200"/>
            <a:chExt cx="8111625" cy="2899714"/>
          </a:xfrm>
        </p:grpSpPr>
        <p:sp>
          <p:nvSpPr>
            <p:cNvPr id="532" name="Google Shape;532;p8"/>
            <p:cNvSpPr/>
            <p:nvPr/>
          </p:nvSpPr>
          <p:spPr>
            <a:xfrm>
              <a:off x="516199" y="4697800"/>
              <a:ext cx="8111625" cy="102575"/>
            </a:xfrm>
            <a:custGeom>
              <a:rect b="b" l="l" r="r" t="t"/>
              <a:pathLst>
                <a:path extrusionOk="0" h="704" w="41248">
                  <a:moveTo>
                    <a:pt x="20622" y="1"/>
                  </a:moveTo>
                  <a:cubicBezTo>
                    <a:pt x="41248" y="1"/>
                    <a:pt x="40109" y="364"/>
                    <a:pt x="40109" y="704"/>
                  </a:cubicBezTo>
                  <a:lnTo>
                    <a:pt x="1139" y="704"/>
                  </a:lnTo>
                  <a:cubicBezTo>
                    <a:pt x="1139" y="364"/>
                    <a:pt x="1" y="1"/>
                    <a:pt x="20622" y="1"/>
                  </a:cubicBezTo>
                  <a:close/>
                </a:path>
              </a:pathLst>
            </a:custGeom>
            <a:solidFill>
              <a:srgbClr val="734D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1922844" y="4183274"/>
              <a:ext cx="85679" cy="88012"/>
            </a:xfrm>
            <a:custGeom>
              <a:rect b="b" l="l" r="r" t="t"/>
              <a:pathLst>
                <a:path extrusionOk="0" h="604" w="588">
                  <a:moveTo>
                    <a:pt x="1" y="604"/>
                  </a:moveTo>
                  <a:cubicBezTo>
                    <a:pt x="320" y="384"/>
                    <a:pt x="348" y="308"/>
                    <a:pt x="568" y="20"/>
                  </a:cubicBezTo>
                  <a:lnTo>
                    <a:pt x="588" y="0"/>
                  </a:lnTo>
                  <a:cubicBezTo>
                    <a:pt x="456" y="300"/>
                    <a:pt x="292" y="460"/>
                    <a:pt x="1" y="604"/>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1912936" y="4287460"/>
              <a:ext cx="79413" cy="93840"/>
            </a:xfrm>
            <a:custGeom>
              <a:rect b="b" l="l" r="r" t="t"/>
              <a:pathLst>
                <a:path extrusionOk="0" h="644" w="545">
                  <a:moveTo>
                    <a:pt x="1" y="644"/>
                  </a:moveTo>
                  <a:cubicBezTo>
                    <a:pt x="204" y="468"/>
                    <a:pt x="428" y="244"/>
                    <a:pt x="544" y="0"/>
                  </a:cubicBezTo>
                  <a:cubicBezTo>
                    <a:pt x="496" y="268"/>
                    <a:pt x="224" y="508"/>
                    <a:pt x="1" y="644"/>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1324399" y="2904342"/>
              <a:ext cx="513637" cy="550220"/>
            </a:xfrm>
            <a:custGeom>
              <a:rect b="b" l="l" r="r" t="t"/>
              <a:pathLst>
                <a:path extrusionOk="0" h="3776" w="3525">
                  <a:moveTo>
                    <a:pt x="3464" y="3776"/>
                  </a:moveTo>
                  <a:cubicBezTo>
                    <a:pt x="3381" y="3560"/>
                    <a:pt x="3281" y="3352"/>
                    <a:pt x="3173" y="3149"/>
                  </a:cubicBezTo>
                  <a:cubicBezTo>
                    <a:pt x="3213" y="2989"/>
                    <a:pt x="3253" y="2809"/>
                    <a:pt x="3237" y="2829"/>
                  </a:cubicBezTo>
                  <a:cubicBezTo>
                    <a:pt x="3225" y="2849"/>
                    <a:pt x="3169" y="2945"/>
                    <a:pt x="3113" y="3037"/>
                  </a:cubicBezTo>
                  <a:cubicBezTo>
                    <a:pt x="3093" y="3001"/>
                    <a:pt x="3073" y="2965"/>
                    <a:pt x="3053" y="2929"/>
                  </a:cubicBezTo>
                  <a:lnTo>
                    <a:pt x="3121" y="2386"/>
                  </a:lnTo>
                  <a:lnTo>
                    <a:pt x="2989" y="2825"/>
                  </a:lnTo>
                  <a:cubicBezTo>
                    <a:pt x="2921" y="2713"/>
                    <a:pt x="2849" y="2609"/>
                    <a:pt x="2777" y="2513"/>
                  </a:cubicBezTo>
                  <a:cubicBezTo>
                    <a:pt x="2833" y="2338"/>
                    <a:pt x="2913" y="2058"/>
                    <a:pt x="2901" y="2078"/>
                  </a:cubicBezTo>
                  <a:cubicBezTo>
                    <a:pt x="2885" y="2098"/>
                    <a:pt x="2773" y="2270"/>
                    <a:pt x="2693" y="2398"/>
                  </a:cubicBezTo>
                  <a:cubicBezTo>
                    <a:pt x="2638" y="2326"/>
                    <a:pt x="2586" y="2262"/>
                    <a:pt x="2530" y="2198"/>
                  </a:cubicBezTo>
                  <a:lnTo>
                    <a:pt x="2638" y="1886"/>
                  </a:lnTo>
                  <a:lnTo>
                    <a:pt x="2466" y="2122"/>
                  </a:lnTo>
                  <a:cubicBezTo>
                    <a:pt x="2366" y="2014"/>
                    <a:pt x="2270" y="1918"/>
                    <a:pt x="2170" y="1822"/>
                  </a:cubicBezTo>
                  <a:cubicBezTo>
                    <a:pt x="2234" y="1619"/>
                    <a:pt x="2358" y="1231"/>
                    <a:pt x="2350" y="1243"/>
                  </a:cubicBezTo>
                  <a:cubicBezTo>
                    <a:pt x="2338" y="1259"/>
                    <a:pt x="2162" y="1575"/>
                    <a:pt x="2070" y="1734"/>
                  </a:cubicBezTo>
                  <a:cubicBezTo>
                    <a:pt x="2006" y="1678"/>
                    <a:pt x="1938" y="1623"/>
                    <a:pt x="1874" y="1575"/>
                  </a:cubicBezTo>
                  <a:lnTo>
                    <a:pt x="2026" y="1187"/>
                  </a:lnTo>
                  <a:lnTo>
                    <a:pt x="1811" y="1523"/>
                  </a:lnTo>
                  <a:cubicBezTo>
                    <a:pt x="1699" y="1439"/>
                    <a:pt x="1587" y="1359"/>
                    <a:pt x="1475" y="1287"/>
                  </a:cubicBezTo>
                  <a:lnTo>
                    <a:pt x="1655" y="867"/>
                  </a:lnTo>
                  <a:lnTo>
                    <a:pt x="1331" y="1199"/>
                  </a:lnTo>
                  <a:cubicBezTo>
                    <a:pt x="1239" y="1143"/>
                    <a:pt x="1143" y="1091"/>
                    <a:pt x="1052" y="1039"/>
                  </a:cubicBezTo>
                  <a:lnTo>
                    <a:pt x="1179" y="668"/>
                  </a:lnTo>
                  <a:lnTo>
                    <a:pt x="976" y="999"/>
                  </a:lnTo>
                  <a:cubicBezTo>
                    <a:pt x="908" y="963"/>
                    <a:pt x="840" y="931"/>
                    <a:pt x="776" y="895"/>
                  </a:cubicBezTo>
                  <a:lnTo>
                    <a:pt x="868" y="584"/>
                  </a:lnTo>
                  <a:lnTo>
                    <a:pt x="708" y="863"/>
                  </a:lnTo>
                  <a:lnTo>
                    <a:pt x="520" y="772"/>
                  </a:lnTo>
                  <a:lnTo>
                    <a:pt x="564" y="592"/>
                  </a:lnTo>
                  <a:lnTo>
                    <a:pt x="484" y="756"/>
                  </a:lnTo>
                  <a:cubicBezTo>
                    <a:pt x="316" y="672"/>
                    <a:pt x="153" y="596"/>
                    <a:pt x="1" y="516"/>
                  </a:cubicBezTo>
                  <a:cubicBezTo>
                    <a:pt x="1371" y="1"/>
                    <a:pt x="3524" y="1319"/>
                    <a:pt x="3464" y="3776"/>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1326731" y="2829299"/>
              <a:ext cx="671297" cy="334270"/>
            </a:xfrm>
            <a:custGeom>
              <a:rect b="b" l="l" r="r" t="t"/>
              <a:pathLst>
                <a:path extrusionOk="0" h="2294" w="4607">
                  <a:moveTo>
                    <a:pt x="4607" y="2293"/>
                  </a:moveTo>
                  <a:cubicBezTo>
                    <a:pt x="4427" y="2145"/>
                    <a:pt x="4239" y="2010"/>
                    <a:pt x="4048" y="1882"/>
                  </a:cubicBezTo>
                  <a:cubicBezTo>
                    <a:pt x="4004" y="1726"/>
                    <a:pt x="3952" y="1550"/>
                    <a:pt x="3948" y="1574"/>
                  </a:cubicBezTo>
                  <a:cubicBezTo>
                    <a:pt x="3944" y="1594"/>
                    <a:pt x="3944" y="1706"/>
                    <a:pt x="3940" y="1814"/>
                  </a:cubicBezTo>
                  <a:lnTo>
                    <a:pt x="3832" y="1750"/>
                  </a:lnTo>
                  <a:lnTo>
                    <a:pt x="3632" y="1239"/>
                  </a:lnTo>
                  <a:lnTo>
                    <a:pt x="3732" y="1690"/>
                  </a:lnTo>
                  <a:cubicBezTo>
                    <a:pt x="3616" y="1626"/>
                    <a:pt x="3504" y="1566"/>
                    <a:pt x="3397" y="1518"/>
                  </a:cubicBezTo>
                  <a:cubicBezTo>
                    <a:pt x="3357" y="1339"/>
                    <a:pt x="3297" y="1055"/>
                    <a:pt x="3293" y="1079"/>
                  </a:cubicBezTo>
                  <a:cubicBezTo>
                    <a:pt x="3289" y="1103"/>
                    <a:pt x="3277" y="1307"/>
                    <a:pt x="3265" y="1458"/>
                  </a:cubicBezTo>
                  <a:cubicBezTo>
                    <a:pt x="3185" y="1422"/>
                    <a:pt x="3105" y="1390"/>
                    <a:pt x="3025" y="1362"/>
                  </a:cubicBezTo>
                  <a:lnTo>
                    <a:pt x="2973" y="1035"/>
                  </a:lnTo>
                  <a:lnTo>
                    <a:pt x="2933" y="1327"/>
                  </a:lnTo>
                  <a:cubicBezTo>
                    <a:pt x="2797" y="1279"/>
                    <a:pt x="2661" y="1243"/>
                    <a:pt x="2534" y="1211"/>
                  </a:cubicBezTo>
                  <a:cubicBezTo>
                    <a:pt x="2490" y="999"/>
                    <a:pt x="2410" y="599"/>
                    <a:pt x="2410" y="615"/>
                  </a:cubicBezTo>
                  <a:cubicBezTo>
                    <a:pt x="2406" y="635"/>
                    <a:pt x="2406" y="995"/>
                    <a:pt x="2406" y="1179"/>
                  </a:cubicBezTo>
                  <a:cubicBezTo>
                    <a:pt x="2318" y="1159"/>
                    <a:pt x="2238" y="1147"/>
                    <a:pt x="2154" y="1131"/>
                  </a:cubicBezTo>
                  <a:lnTo>
                    <a:pt x="2098" y="723"/>
                  </a:lnTo>
                  <a:lnTo>
                    <a:pt x="2070" y="1119"/>
                  </a:lnTo>
                  <a:cubicBezTo>
                    <a:pt x="1930" y="1099"/>
                    <a:pt x="1795" y="1087"/>
                    <a:pt x="1663" y="1075"/>
                  </a:cubicBezTo>
                  <a:lnTo>
                    <a:pt x="1619" y="619"/>
                  </a:lnTo>
                  <a:lnTo>
                    <a:pt x="1499" y="1071"/>
                  </a:lnTo>
                  <a:cubicBezTo>
                    <a:pt x="1387" y="1067"/>
                    <a:pt x="1279" y="1067"/>
                    <a:pt x="1175" y="1067"/>
                  </a:cubicBezTo>
                  <a:lnTo>
                    <a:pt x="1107" y="675"/>
                  </a:lnTo>
                  <a:cubicBezTo>
                    <a:pt x="1107" y="675"/>
                    <a:pt x="1095" y="931"/>
                    <a:pt x="1087" y="1067"/>
                  </a:cubicBezTo>
                  <a:cubicBezTo>
                    <a:pt x="1012" y="1067"/>
                    <a:pt x="940" y="1071"/>
                    <a:pt x="864" y="1075"/>
                  </a:cubicBezTo>
                  <a:lnTo>
                    <a:pt x="792" y="755"/>
                  </a:lnTo>
                  <a:lnTo>
                    <a:pt x="788" y="1079"/>
                  </a:lnTo>
                  <a:cubicBezTo>
                    <a:pt x="716" y="1079"/>
                    <a:pt x="644" y="1083"/>
                    <a:pt x="576" y="1087"/>
                  </a:cubicBezTo>
                  <a:lnTo>
                    <a:pt x="532" y="911"/>
                  </a:lnTo>
                  <a:lnTo>
                    <a:pt x="540" y="1091"/>
                  </a:lnTo>
                  <a:cubicBezTo>
                    <a:pt x="352" y="1099"/>
                    <a:pt x="173" y="1111"/>
                    <a:pt x="1" y="1115"/>
                  </a:cubicBezTo>
                  <a:cubicBezTo>
                    <a:pt x="948" y="0"/>
                    <a:pt x="3472" y="112"/>
                    <a:pt x="4607" y="2293"/>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1321485" y="2687228"/>
              <a:ext cx="621901" cy="322613"/>
            </a:xfrm>
            <a:custGeom>
              <a:rect b="b" l="l" r="r" t="t"/>
              <a:pathLst>
                <a:path extrusionOk="0" h="2214" w="4268">
                  <a:moveTo>
                    <a:pt x="4267" y="1347"/>
                  </a:moveTo>
                  <a:cubicBezTo>
                    <a:pt x="4064" y="1295"/>
                    <a:pt x="3856" y="1259"/>
                    <a:pt x="3648" y="1231"/>
                  </a:cubicBezTo>
                  <a:cubicBezTo>
                    <a:pt x="3548" y="1119"/>
                    <a:pt x="3437" y="995"/>
                    <a:pt x="3441" y="1015"/>
                  </a:cubicBezTo>
                  <a:cubicBezTo>
                    <a:pt x="3449" y="1035"/>
                    <a:pt x="3492" y="1127"/>
                    <a:pt x="3532" y="1219"/>
                  </a:cubicBezTo>
                  <a:cubicBezTo>
                    <a:pt x="3492" y="1215"/>
                    <a:pt x="3456" y="1211"/>
                    <a:pt x="3417" y="1207"/>
                  </a:cubicBezTo>
                  <a:lnTo>
                    <a:pt x="3049" y="867"/>
                  </a:lnTo>
                  <a:lnTo>
                    <a:pt x="3309" y="1199"/>
                  </a:lnTo>
                  <a:cubicBezTo>
                    <a:pt x="3189" y="1191"/>
                    <a:pt x="3073" y="1187"/>
                    <a:pt x="2961" y="1191"/>
                  </a:cubicBezTo>
                  <a:cubicBezTo>
                    <a:pt x="2857" y="1055"/>
                    <a:pt x="2693" y="847"/>
                    <a:pt x="2701" y="871"/>
                  </a:cubicBezTo>
                  <a:cubicBezTo>
                    <a:pt x="2709" y="891"/>
                    <a:pt x="2777" y="1067"/>
                    <a:pt x="2829" y="1195"/>
                  </a:cubicBezTo>
                  <a:cubicBezTo>
                    <a:pt x="2749" y="1195"/>
                    <a:pt x="2670" y="1203"/>
                    <a:pt x="2594" y="1211"/>
                  </a:cubicBezTo>
                  <a:lnTo>
                    <a:pt x="2422" y="963"/>
                  </a:lnTo>
                  <a:lnTo>
                    <a:pt x="2506" y="1219"/>
                  </a:lnTo>
                  <a:cubicBezTo>
                    <a:pt x="2374" y="1235"/>
                    <a:pt x="2246" y="1255"/>
                    <a:pt x="2126" y="1283"/>
                  </a:cubicBezTo>
                  <a:cubicBezTo>
                    <a:pt x="2010" y="1123"/>
                    <a:pt x="1783" y="827"/>
                    <a:pt x="1787" y="839"/>
                  </a:cubicBezTo>
                  <a:cubicBezTo>
                    <a:pt x="1791" y="855"/>
                    <a:pt x="1938" y="1155"/>
                    <a:pt x="2006" y="1307"/>
                  </a:cubicBezTo>
                  <a:cubicBezTo>
                    <a:pt x="1930" y="1327"/>
                    <a:pt x="1859" y="1347"/>
                    <a:pt x="1783" y="1367"/>
                  </a:cubicBezTo>
                  <a:lnTo>
                    <a:pt x="1575" y="1051"/>
                  </a:lnTo>
                  <a:lnTo>
                    <a:pt x="1711" y="1391"/>
                  </a:lnTo>
                  <a:cubicBezTo>
                    <a:pt x="1587" y="1431"/>
                    <a:pt x="1471" y="1475"/>
                    <a:pt x="1355" y="1519"/>
                  </a:cubicBezTo>
                  <a:lnTo>
                    <a:pt x="1139" y="1163"/>
                  </a:lnTo>
                  <a:lnTo>
                    <a:pt x="1215" y="1578"/>
                  </a:lnTo>
                  <a:cubicBezTo>
                    <a:pt x="1123" y="1618"/>
                    <a:pt x="1036" y="1662"/>
                    <a:pt x="948" y="1702"/>
                  </a:cubicBezTo>
                  <a:lnTo>
                    <a:pt x="740" y="1407"/>
                  </a:lnTo>
                  <a:lnTo>
                    <a:pt x="876" y="1738"/>
                  </a:lnTo>
                  <a:cubicBezTo>
                    <a:pt x="816" y="1770"/>
                    <a:pt x="752" y="1802"/>
                    <a:pt x="692" y="1834"/>
                  </a:cubicBezTo>
                  <a:lnTo>
                    <a:pt x="512" y="1598"/>
                  </a:lnTo>
                  <a:lnTo>
                    <a:pt x="632" y="1866"/>
                  </a:lnTo>
                  <a:cubicBezTo>
                    <a:pt x="576" y="1898"/>
                    <a:pt x="520" y="1930"/>
                    <a:pt x="464" y="1958"/>
                  </a:cubicBezTo>
                  <a:lnTo>
                    <a:pt x="356" y="1830"/>
                  </a:lnTo>
                  <a:lnTo>
                    <a:pt x="436" y="1978"/>
                  </a:lnTo>
                  <a:cubicBezTo>
                    <a:pt x="285" y="2058"/>
                    <a:pt x="141" y="2142"/>
                    <a:pt x="1" y="2214"/>
                  </a:cubicBezTo>
                  <a:cubicBezTo>
                    <a:pt x="340" y="915"/>
                    <a:pt x="2466" y="1"/>
                    <a:pt x="4267" y="1347"/>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916985" y="2937565"/>
              <a:ext cx="494985" cy="585191"/>
            </a:xfrm>
            <a:custGeom>
              <a:rect b="b" l="l" r="r" t="t"/>
              <a:pathLst>
                <a:path extrusionOk="0" h="4016" w="3397">
                  <a:moveTo>
                    <a:pt x="376" y="4015"/>
                  </a:moveTo>
                  <a:cubicBezTo>
                    <a:pt x="432" y="3791"/>
                    <a:pt x="504" y="3572"/>
                    <a:pt x="584" y="3356"/>
                  </a:cubicBezTo>
                  <a:cubicBezTo>
                    <a:pt x="524" y="3204"/>
                    <a:pt x="460" y="3032"/>
                    <a:pt x="480" y="3048"/>
                  </a:cubicBezTo>
                  <a:cubicBezTo>
                    <a:pt x="496" y="3064"/>
                    <a:pt x="564" y="3152"/>
                    <a:pt x="628" y="3240"/>
                  </a:cubicBezTo>
                  <a:cubicBezTo>
                    <a:pt x="644" y="3200"/>
                    <a:pt x="660" y="3160"/>
                    <a:pt x="680" y="3120"/>
                  </a:cubicBezTo>
                  <a:lnTo>
                    <a:pt x="540" y="2593"/>
                  </a:lnTo>
                  <a:lnTo>
                    <a:pt x="728" y="3012"/>
                  </a:lnTo>
                  <a:cubicBezTo>
                    <a:pt x="779" y="2893"/>
                    <a:pt x="835" y="2781"/>
                    <a:pt x="895" y="2673"/>
                  </a:cubicBezTo>
                  <a:cubicBezTo>
                    <a:pt x="819" y="2505"/>
                    <a:pt x="700" y="2241"/>
                    <a:pt x="716" y="2261"/>
                  </a:cubicBezTo>
                  <a:lnTo>
                    <a:pt x="967" y="2549"/>
                  </a:lnTo>
                  <a:cubicBezTo>
                    <a:pt x="1011" y="2473"/>
                    <a:pt x="1055" y="2397"/>
                    <a:pt x="1103" y="2329"/>
                  </a:cubicBezTo>
                  <a:lnTo>
                    <a:pt x="951" y="2034"/>
                  </a:lnTo>
                  <a:lnTo>
                    <a:pt x="1159" y="2245"/>
                  </a:lnTo>
                  <a:cubicBezTo>
                    <a:pt x="1239" y="2130"/>
                    <a:pt x="1323" y="2018"/>
                    <a:pt x="1411" y="1914"/>
                  </a:cubicBezTo>
                  <a:cubicBezTo>
                    <a:pt x="1319" y="1718"/>
                    <a:pt x="1147" y="1351"/>
                    <a:pt x="1159" y="1363"/>
                  </a:cubicBezTo>
                  <a:cubicBezTo>
                    <a:pt x="1171" y="1379"/>
                    <a:pt x="1387" y="1666"/>
                    <a:pt x="1495" y="1814"/>
                  </a:cubicBezTo>
                  <a:cubicBezTo>
                    <a:pt x="1554" y="1750"/>
                    <a:pt x="1610" y="1686"/>
                    <a:pt x="1670" y="1626"/>
                  </a:cubicBezTo>
                  <a:lnTo>
                    <a:pt x="1471" y="1263"/>
                  </a:lnTo>
                  <a:lnTo>
                    <a:pt x="1726" y="1566"/>
                  </a:lnTo>
                  <a:cubicBezTo>
                    <a:pt x="1826" y="1466"/>
                    <a:pt x="1926" y="1379"/>
                    <a:pt x="2030" y="1291"/>
                  </a:cubicBezTo>
                  <a:lnTo>
                    <a:pt x="1798" y="899"/>
                  </a:lnTo>
                  <a:lnTo>
                    <a:pt x="2158" y="1187"/>
                  </a:lnTo>
                  <a:cubicBezTo>
                    <a:pt x="2246" y="1119"/>
                    <a:pt x="2329" y="1055"/>
                    <a:pt x="2417" y="991"/>
                  </a:cubicBezTo>
                  <a:lnTo>
                    <a:pt x="2238" y="639"/>
                  </a:lnTo>
                  <a:lnTo>
                    <a:pt x="2489" y="939"/>
                  </a:lnTo>
                  <a:cubicBezTo>
                    <a:pt x="2553" y="895"/>
                    <a:pt x="2613" y="855"/>
                    <a:pt x="2677" y="811"/>
                  </a:cubicBezTo>
                  <a:lnTo>
                    <a:pt x="2541" y="512"/>
                  </a:lnTo>
                  <a:lnTo>
                    <a:pt x="2741" y="767"/>
                  </a:lnTo>
                  <a:cubicBezTo>
                    <a:pt x="2801" y="727"/>
                    <a:pt x="2857" y="691"/>
                    <a:pt x="2917" y="651"/>
                  </a:cubicBezTo>
                  <a:lnTo>
                    <a:pt x="2845" y="480"/>
                  </a:lnTo>
                  <a:lnTo>
                    <a:pt x="2945" y="631"/>
                  </a:lnTo>
                  <a:cubicBezTo>
                    <a:pt x="3105" y="528"/>
                    <a:pt x="3256" y="432"/>
                    <a:pt x="3396" y="332"/>
                  </a:cubicBezTo>
                  <a:cubicBezTo>
                    <a:pt x="1966" y="0"/>
                    <a:pt x="0" y="1586"/>
                    <a:pt x="376" y="4015"/>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766754" y="2854945"/>
              <a:ext cx="644049" cy="400571"/>
            </a:xfrm>
            <a:custGeom>
              <a:rect b="b" l="l" r="r" t="t"/>
              <a:pathLst>
                <a:path extrusionOk="0" h="2749" w="4420">
                  <a:moveTo>
                    <a:pt x="1" y="2748"/>
                  </a:moveTo>
                  <a:cubicBezTo>
                    <a:pt x="157" y="2581"/>
                    <a:pt x="324" y="2421"/>
                    <a:pt x="500" y="2273"/>
                  </a:cubicBezTo>
                  <a:cubicBezTo>
                    <a:pt x="524" y="2109"/>
                    <a:pt x="552" y="1930"/>
                    <a:pt x="560" y="1950"/>
                  </a:cubicBezTo>
                  <a:cubicBezTo>
                    <a:pt x="568" y="1973"/>
                    <a:pt x="580" y="2085"/>
                    <a:pt x="596" y="2189"/>
                  </a:cubicBezTo>
                  <a:cubicBezTo>
                    <a:pt x="628" y="2165"/>
                    <a:pt x="664" y="2137"/>
                    <a:pt x="696" y="2113"/>
                  </a:cubicBezTo>
                  <a:lnTo>
                    <a:pt x="832" y="1578"/>
                  </a:lnTo>
                  <a:lnTo>
                    <a:pt x="792" y="2037"/>
                  </a:lnTo>
                  <a:cubicBezTo>
                    <a:pt x="896" y="1962"/>
                    <a:pt x="1000" y="1890"/>
                    <a:pt x="1103" y="1822"/>
                  </a:cubicBezTo>
                  <a:cubicBezTo>
                    <a:pt x="1115" y="1642"/>
                    <a:pt x="1143" y="1350"/>
                    <a:pt x="1147" y="1374"/>
                  </a:cubicBezTo>
                  <a:cubicBezTo>
                    <a:pt x="1151" y="1394"/>
                    <a:pt x="1195" y="1598"/>
                    <a:pt x="1223" y="1746"/>
                  </a:cubicBezTo>
                  <a:cubicBezTo>
                    <a:pt x="1299" y="1702"/>
                    <a:pt x="1375" y="1658"/>
                    <a:pt x="1447" y="1618"/>
                  </a:cubicBezTo>
                  <a:lnTo>
                    <a:pt x="1459" y="1290"/>
                  </a:lnTo>
                  <a:lnTo>
                    <a:pt x="1539" y="1574"/>
                  </a:lnTo>
                  <a:cubicBezTo>
                    <a:pt x="1667" y="1510"/>
                    <a:pt x="1795" y="1454"/>
                    <a:pt x="1918" y="1402"/>
                  </a:cubicBezTo>
                  <a:cubicBezTo>
                    <a:pt x="1934" y="1190"/>
                    <a:pt x="1958" y="783"/>
                    <a:pt x="1966" y="799"/>
                  </a:cubicBezTo>
                  <a:cubicBezTo>
                    <a:pt x="1970" y="815"/>
                    <a:pt x="2018" y="1175"/>
                    <a:pt x="2042" y="1358"/>
                  </a:cubicBezTo>
                  <a:cubicBezTo>
                    <a:pt x="2126" y="1326"/>
                    <a:pt x="2206" y="1302"/>
                    <a:pt x="2286" y="1278"/>
                  </a:cubicBezTo>
                  <a:lnTo>
                    <a:pt x="2286" y="863"/>
                  </a:lnTo>
                  <a:lnTo>
                    <a:pt x="2366" y="1254"/>
                  </a:lnTo>
                  <a:cubicBezTo>
                    <a:pt x="2498" y="1218"/>
                    <a:pt x="2633" y="1186"/>
                    <a:pt x="2765" y="1159"/>
                  </a:cubicBezTo>
                  <a:lnTo>
                    <a:pt x="2749" y="703"/>
                  </a:lnTo>
                  <a:lnTo>
                    <a:pt x="2925" y="1131"/>
                  </a:lnTo>
                  <a:cubicBezTo>
                    <a:pt x="3037" y="1111"/>
                    <a:pt x="3145" y="1095"/>
                    <a:pt x="3249" y="1083"/>
                  </a:cubicBezTo>
                  <a:lnTo>
                    <a:pt x="3265" y="687"/>
                  </a:lnTo>
                  <a:cubicBezTo>
                    <a:pt x="3265" y="687"/>
                    <a:pt x="3309" y="939"/>
                    <a:pt x="3333" y="1075"/>
                  </a:cubicBezTo>
                  <a:cubicBezTo>
                    <a:pt x="3408" y="1067"/>
                    <a:pt x="3484" y="1059"/>
                    <a:pt x="3560" y="1051"/>
                  </a:cubicBezTo>
                  <a:lnTo>
                    <a:pt x="3584" y="727"/>
                  </a:lnTo>
                  <a:lnTo>
                    <a:pt x="3636" y="1047"/>
                  </a:lnTo>
                  <a:lnTo>
                    <a:pt x="3844" y="1027"/>
                  </a:lnTo>
                  <a:lnTo>
                    <a:pt x="3864" y="843"/>
                  </a:lnTo>
                  <a:lnTo>
                    <a:pt x="3880" y="1027"/>
                  </a:lnTo>
                  <a:cubicBezTo>
                    <a:pt x="4068" y="1011"/>
                    <a:pt x="4247" y="999"/>
                    <a:pt x="4419" y="983"/>
                  </a:cubicBezTo>
                  <a:cubicBezTo>
                    <a:pt x="3329" y="0"/>
                    <a:pt x="844" y="439"/>
                    <a:pt x="1" y="2748"/>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784240" y="2742599"/>
              <a:ext cx="632975" cy="273070"/>
            </a:xfrm>
            <a:custGeom>
              <a:rect b="b" l="l" r="r" t="t"/>
              <a:pathLst>
                <a:path extrusionOk="0" h="1874" w="4344">
                  <a:moveTo>
                    <a:pt x="1" y="1566"/>
                  </a:moveTo>
                  <a:cubicBezTo>
                    <a:pt x="196" y="1490"/>
                    <a:pt x="396" y="1426"/>
                    <a:pt x="600" y="1370"/>
                  </a:cubicBezTo>
                  <a:cubicBezTo>
                    <a:pt x="684" y="1246"/>
                    <a:pt x="780" y="1111"/>
                    <a:pt x="776" y="1131"/>
                  </a:cubicBezTo>
                  <a:cubicBezTo>
                    <a:pt x="772" y="1151"/>
                    <a:pt x="744" y="1250"/>
                    <a:pt x="712" y="1342"/>
                  </a:cubicBezTo>
                  <a:cubicBezTo>
                    <a:pt x="752" y="1334"/>
                    <a:pt x="788" y="1326"/>
                    <a:pt x="828" y="1318"/>
                  </a:cubicBezTo>
                  <a:lnTo>
                    <a:pt x="1147" y="931"/>
                  </a:lnTo>
                  <a:lnTo>
                    <a:pt x="935" y="1294"/>
                  </a:lnTo>
                  <a:cubicBezTo>
                    <a:pt x="1051" y="1274"/>
                    <a:pt x="1163" y="1254"/>
                    <a:pt x="1275" y="1242"/>
                  </a:cubicBezTo>
                  <a:cubicBezTo>
                    <a:pt x="1359" y="1099"/>
                    <a:pt x="1495" y="867"/>
                    <a:pt x="1491" y="891"/>
                  </a:cubicBezTo>
                  <a:cubicBezTo>
                    <a:pt x="1487" y="915"/>
                    <a:pt x="1443" y="1095"/>
                    <a:pt x="1407" y="1230"/>
                  </a:cubicBezTo>
                  <a:cubicBezTo>
                    <a:pt x="1487" y="1222"/>
                    <a:pt x="1567" y="1218"/>
                    <a:pt x="1643" y="1214"/>
                  </a:cubicBezTo>
                  <a:lnTo>
                    <a:pt x="1782" y="947"/>
                  </a:lnTo>
                  <a:lnTo>
                    <a:pt x="1730" y="1214"/>
                  </a:lnTo>
                  <a:cubicBezTo>
                    <a:pt x="1862" y="1214"/>
                    <a:pt x="1990" y="1214"/>
                    <a:pt x="2114" y="1226"/>
                  </a:cubicBezTo>
                  <a:cubicBezTo>
                    <a:pt x="2210" y="1055"/>
                    <a:pt x="2398" y="731"/>
                    <a:pt x="2394" y="747"/>
                  </a:cubicBezTo>
                  <a:cubicBezTo>
                    <a:pt x="2390" y="763"/>
                    <a:pt x="2290" y="1079"/>
                    <a:pt x="2238" y="1238"/>
                  </a:cubicBezTo>
                  <a:cubicBezTo>
                    <a:pt x="2314" y="1246"/>
                    <a:pt x="2394" y="1254"/>
                    <a:pt x="2469" y="1266"/>
                  </a:cubicBezTo>
                  <a:lnTo>
                    <a:pt x="2633" y="927"/>
                  </a:lnTo>
                  <a:lnTo>
                    <a:pt x="2545" y="1282"/>
                  </a:lnTo>
                  <a:cubicBezTo>
                    <a:pt x="2669" y="1302"/>
                    <a:pt x="2793" y="1330"/>
                    <a:pt x="2909" y="1362"/>
                  </a:cubicBezTo>
                  <a:lnTo>
                    <a:pt x="3081" y="979"/>
                  </a:lnTo>
                  <a:lnTo>
                    <a:pt x="3057" y="1402"/>
                  </a:lnTo>
                  <a:cubicBezTo>
                    <a:pt x="3153" y="1430"/>
                    <a:pt x="3248" y="1458"/>
                    <a:pt x="3340" y="1490"/>
                  </a:cubicBezTo>
                  <a:lnTo>
                    <a:pt x="3508" y="1171"/>
                  </a:lnTo>
                  <a:cubicBezTo>
                    <a:pt x="3508" y="1171"/>
                    <a:pt x="3448" y="1394"/>
                    <a:pt x="3412" y="1518"/>
                  </a:cubicBezTo>
                  <a:cubicBezTo>
                    <a:pt x="3480" y="1542"/>
                    <a:pt x="3544" y="1566"/>
                    <a:pt x="3608" y="1590"/>
                  </a:cubicBezTo>
                  <a:lnTo>
                    <a:pt x="3760" y="1330"/>
                  </a:lnTo>
                  <a:lnTo>
                    <a:pt x="3672" y="1614"/>
                  </a:lnTo>
                  <a:cubicBezTo>
                    <a:pt x="3732" y="1638"/>
                    <a:pt x="3792" y="1658"/>
                    <a:pt x="3852" y="1682"/>
                  </a:cubicBezTo>
                  <a:lnTo>
                    <a:pt x="3944" y="1542"/>
                  </a:lnTo>
                  <a:lnTo>
                    <a:pt x="3880" y="1694"/>
                  </a:lnTo>
                  <a:cubicBezTo>
                    <a:pt x="4043" y="1758"/>
                    <a:pt x="4195" y="1822"/>
                    <a:pt x="4343" y="1874"/>
                  </a:cubicBezTo>
                  <a:cubicBezTo>
                    <a:pt x="3844" y="627"/>
                    <a:pt x="1619" y="0"/>
                    <a:pt x="1" y="1566"/>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1277917" y="2977053"/>
              <a:ext cx="436700" cy="1534088"/>
            </a:xfrm>
            <a:custGeom>
              <a:rect b="b" l="l" r="r" t="t"/>
              <a:pathLst>
                <a:path extrusionOk="0" h="10528" w="2997">
                  <a:moveTo>
                    <a:pt x="2996" y="9437"/>
                  </a:moveTo>
                  <a:cubicBezTo>
                    <a:pt x="1275" y="8270"/>
                    <a:pt x="524" y="3572"/>
                    <a:pt x="959" y="1"/>
                  </a:cubicBezTo>
                  <a:lnTo>
                    <a:pt x="424" y="61"/>
                  </a:lnTo>
                  <a:cubicBezTo>
                    <a:pt x="0" y="3313"/>
                    <a:pt x="152" y="7883"/>
                    <a:pt x="2553" y="10527"/>
                  </a:cubicBezTo>
                  <a:close/>
                </a:path>
              </a:pathLst>
            </a:custGeom>
            <a:solidFill>
              <a:srgbClr val="F4C1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783657" y="2877530"/>
              <a:ext cx="624815" cy="528217"/>
            </a:xfrm>
            <a:custGeom>
              <a:rect b="b" l="l" r="r" t="t"/>
              <a:pathLst>
                <a:path extrusionOk="0" h="3625" w="4288">
                  <a:moveTo>
                    <a:pt x="1" y="3624"/>
                  </a:moveTo>
                  <a:cubicBezTo>
                    <a:pt x="132" y="3412"/>
                    <a:pt x="272" y="3213"/>
                    <a:pt x="424" y="3017"/>
                  </a:cubicBezTo>
                  <a:cubicBezTo>
                    <a:pt x="412" y="2853"/>
                    <a:pt x="400" y="2665"/>
                    <a:pt x="412" y="2685"/>
                  </a:cubicBezTo>
                  <a:cubicBezTo>
                    <a:pt x="424" y="2705"/>
                    <a:pt x="468" y="2809"/>
                    <a:pt x="508" y="2909"/>
                  </a:cubicBezTo>
                  <a:cubicBezTo>
                    <a:pt x="536" y="2873"/>
                    <a:pt x="564" y="2837"/>
                    <a:pt x="592" y="2805"/>
                  </a:cubicBezTo>
                  <a:lnTo>
                    <a:pt x="616" y="2246"/>
                  </a:lnTo>
                  <a:lnTo>
                    <a:pt x="680" y="2705"/>
                  </a:lnTo>
                  <a:cubicBezTo>
                    <a:pt x="772" y="2601"/>
                    <a:pt x="864" y="2502"/>
                    <a:pt x="959" y="2410"/>
                  </a:cubicBezTo>
                  <a:cubicBezTo>
                    <a:pt x="935" y="2226"/>
                    <a:pt x="896" y="1938"/>
                    <a:pt x="907" y="1958"/>
                  </a:cubicBezTo>
                  <a:cubicBezTo>
                    <a:pt x="923" y="1982"/>
                    <a:pt x="1007" y="2166"/>
                    <a:pt x="1075" y="2302"/>
                  </a:cubicBezTo>
                  <a:cubicBezTo>
                    <a:pt x="1143" y="2238"/>
                    <a:pt x="1215" y="2174"/>
                    <a:pt x="1283" y="2114"/>
                  </a:cubicBezTo>
                  <a:lnTo>
                    <a:pt x="1223" y="1791"/>
                  </a:lnTo>
                  <a:lnTo>
                    <a:pt x="1367" y="2046"/>
                  </a:lnTo>
                  <a:cubicBezTo>
                    <a:pt x="1491" y="1946"/>
                    <a:pt x="1611" y="1858"/>
                    <a:pt x="1734" y="1775"/>
                  </a:cubicBezTo>
                  <a:cubicBezTo>
                    <a:pt x="1702" y="1559"/>
                    <a:pt x="1639" y="1151"/>
                    <a:pt x="1647" y="1167"/>
                  </a:cubicBezTo>
                  <a:cubicBezTo>
                    <a:pt x="1659" y="1183"/>
                    <a:pt x="1790" y="1523"/>
                    <a:pt x="1854" y="1695"/>
                  </a:cubicBezTo>
                  <a:cubicBezTo>
                    <a:pt x="1934" y="1643"/>
                    <a:pt x="2014" y="1591"/>
                    <a:pt x="2094" y="1547"/>
                  </a:cubicBezTo>
                  <a:lnTo>
                    <a:pt x="2002" y="1143"/>
                  </a:lnTo>
                  <a:lnTo>
                    <a:pt x="2174" y="1503"/>
                  </a:lnTo>
                  <a:cubicBezTo>
                    <a:pt x="2310" y="1427"/>
                    <a:pt x="2442" y="1359"/>
                    <a:pt x="2573" y="1299"/>
                  </a:cubicBezTo>
                  <a:lnTo>
                    <a:pt x="2458" y="852"/>
                  </a:lnTo>
                  <a:lnTo>
                    <a:pt x="2737" y="1223"/>
                  </a:lnTo>
                  <a:cubicBezTo>
                    <a:pt x="2849" y="1171"/>
                    <a:pt x="2961" y="1127"/>
                    <a:pt x="3069" y="1087"/>
                  </a:cubicBezTo>
                  <a:lnTo>
                    <a:pt x="2997" y="696"/>
                  </a:lnTo>
                  <a:cubicBezTo>
                    <a:pt x="2997" y="696"/>
                    <a:pt x="3101" y="928"/>
                    <a:pt x="3157" y="1051"/>
                  </a:cubicBezTo>
                  <a:cubicBezTo>
                    <a:pt x="3237" y="1024"/>
                    <a:pt x="3312" y="996"/>
                    <a:pt x="3392" y="968"/>
                  </a:cubicBezTo>
                  <a:lnTo>
                    <a:pt x="3348" y="644"/>
                  </a:lnTo>
                  <a:lnTo>
                    <a:pt x="3468" y="944"/>
                  </a:lnTo>
                  <a:cubicBezTo>
                    <a:pt x="3544" y="916"/>
                    <a:pt x="3616" y="892"/>
                    <a:pt x="3688" y="868"/>
                  </a:cubicBezTo>
                  <a:lnTo>
                    <a:pt x="3668" y="680"/>
                  </a:lnTo>
                  <a:lnTo>
                    <a:pt x="3724" y="856"/>
                  </a:lnTo>
                  <a:cubicBezTo>
                    <a:pt x="3920" y="788"/>
                    <a:pt x="4107" y="724"/>
                    <a:pt x="4287" y="660"/>
                  </a:cubicBezTo>
                  <a:cubicBezTo>
                    <a:pt x="2917" y="1"/>
                    <a:pt x="380" y="1127"/>
                    <a:pt x="1" y="3624"/>
                  </a:cubicBezTo>
                  <a:close/>
                </a:path>
              </a:pathLst>
            </a:custGeom>
            <a:solidFill>
              <a:srgbClr val="E0A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1002518" y="2960296"/>
              <a:ext cx="436700" cy="574700"/>
            </a:xfrm>
            <a:custGeom>
              <a:rect b="b" l="l" r="r" t="t"/>
              <a:pathLst>
                <a:path extrusionOk="0" h="3944" w="2997">
                  <a:moveTo>
                    <a:pt x="556" y="3943"/>
                  </a:moveTo>
                  <a:cubicBezTo>
                    <a:pt x="588" y="3727"/>
                    <a:pt x="636" y="3516"/>
                    <a:pt x="688" y="3304"/>
                  </a:cubicBezTo>
                  <a:cubicBezTo>
                    <a:pt x="624" y="3172"/>
                    <a:pt x="552" y="3028"/>
                    <a:pt x="568" y="3040"/>
                  </a:cubicBezTo>
                  <a:cubicBezTo>
                    <a:pt x="584" y="3052"/>
                    <a:pt x="652" y="3120"/>
                    <a:pt x="720" y="3188"/>
                  </a:cubicBezTo>
                  <a:cubicBezTo>
                    <a:pt x="732" y="3152"/>
                    <a:pt x="744" y="3112"/>
                    <a:pt x="756" y="3072"/>
                  </a:cubicBezTo>
                  <a:lnTo>
                    <a:pt x="580" y="2613"/>
                  </a:lnTo>
                  <a:lnTo>
                    <a:pt x="788" y="2964"/>
                  </a:lnTo>
                  <a:cubicBezTo>
                    <a:pt x="828" y="2844"/>
                    <a:pt x="872" y="2733"/>
                    <a:pt x="916" y="2625"/>
                  </a:cubicBezTo>
                  <a:cubicBezTo>
                    <a:pt x="832" y="2485"/>
                    <a:pt x="700" y="2265"/>
                    <a:pt x="716" y="2277"/>
                  </a:cubicBezTo>
                  <a:cubicBezTo>
                    <a:pt x="728" y="2289"/>
                    <a:pt x="864" y="2409"/>
                    <a:pt x="963" y="2497"/>
                  </a:cubicBezTo>
                  <a:cubicBezTo>
                    <a:pt x="995" y="2421"/>
                    <a:pt x="1031" y="2345"/>
                    <a:pt x="1071" y="2273"/>
                  </a:cubicBezTo>
                  <a:lnTo>
                    <a:pt x="908" y="2029"/>
                  </a:lnTo>
                  <a:lnTo>
                    <a:pt x="1111" y="2189"/>
                  </a:lnTo>
                  <a:cubicBezTo>
                    <a:pt x="1179" y="2065"/>
                    <a:pt x="1247" y="1950"/>
                    <a:pt x="1315" y="1838"/>
                  </a:cubicBezTo>
                  <a:cubicBezTo>
                    <a:pt x="1215" y="1678"/>
                    <a:pt x="1023" y="1370"/>
                    <a:pt x="1039" y="1378"/>
                  </a:cubicBezTo>
                  <a:cubicBezTo>
                    <a:pt x="1051" y="1390"/>
                    <a:pt x="1275" y="1618"/>
                    <a:pt x="1387" y="1734"/>
                  </a:cubicBezTo>
                  <a:cubicBezTo>
                    <a:pt x="1435" y="1662"/>
                    <a:pt x="1483" y="1598"/>
                    <a:pt x="1531" y="1534"/>
                  </a:cubicBezTo>
                  <a:lnTo>
                    <a:pt x="1319" y="1235"/>
                  </a:lnTo>
                  <a:lnTo>
                    <a:pt x="1579" y="1470"/>
                  </a:lnTo>
                  <a:cubicBezTo>
                    <a:pt x="1663" y="1362"/>
                    <a:pt x="1746" y="1262"/>
                    <a:pt x="1834" y="1163"/>
                  </a:cubicBezTo>
                  <a:lnTo>
                    <a:pt x="1583" y="847"/>
                  </a:lnTo>
                  <a:lnTo>
                    <a:pt x="1942" y="1047"/>
                  </a:lnTo>
                  <a:cubicBezTo>
                    <a:pt x="2014" y="967"/>
                    <a:pt x="2086" y="891"/>
                    <a:pt x="2162" y="819"/>
                  </a:cubicBezTo>
                  <a:lnTo>
                    <a:pt x="1966" y="531"/>
                  </a:lnTo>
                  <a:cubicBezTo>
                    <a:pt x="1966" y="531"/>
                    <a:pt x="2130" y="679"/>
                    <a:pt x="2222" y="763"/>
                  </a:cubicBezTo>
                  <a:cubicBezTo>
                    <a:pt x="2274" y="715"/>
                    <a:pt x="2326" y="663"/>
                    <a:pt x="2382" y="615"/>
                  </a:cubicBezTo>
                  <a:lnTo>
                    <a:pt x="2230" y="364"/>
                  </a:lnTo>
                  <a:lnTo>
                    <a:pt x="2434" y="563"/>
                  </a:lnTo>
                  <a:lnTo>
                    <a:pt x="2581" y="428"/>
                  </a:lnTo>
                  <a:lnTo>
                    <a:pt x="2506" y="284"/>
                  </a:lnTo>
                  <a:lnTo>
                    <a:pt x="2609" y="404"/>
                  </a:lnTo>
                  <a:cubicBezTo>
                    <a:pt x="2745" y="284"/>
                    <a:pt x="2877" y="168"/>
                    <a:pt x="2997" y="52"/>
                  </a:cubicBezTo>
                  <a:cubicBezTo>
                    <a:pt x="1667" y="0"/>
                    <a:pt x="1" y="1790"/>
                    <a:pt x="556" y="3943"/>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734260" y="2821139"/>
              <a:ext cx="671297" cy="335436"/>
            </a:xfrm>
            <a:custGeom>
              <a:rect b="b" l="l" r="r" t="t"/>
              <a:pathLst>
                <a:path extrusionOk="0" h="2302" w="4607">
                  <a:moveTo>
                    <a:pt x="0" y="2301"/>
                  </a:moveTo>
                  <a:cubicBezTo>
                    <a:pt x="176" y="2154"/>
                    <a:pt x="364" y="2018"/>
                    <a:pt x="555" y="1890"/>
                  </a:cubicBezTo>
                  <a:cubicBezTo>
                    <a:pt x="599" y="1734"/>
                    <a:pt x="651" y="1558"/>
                    <a:pt x="655" y="1578"/>
                  </a:cubicBezTo>
                  <a:cubicBezTo>
                    <a:pt x="659" y="1602"/>
                    <a:pt x="659" y="1714"/>
                    <a:pt x="663" y="1822"/>
                  </a:cubicBezTo>
                  <a:lnTo>
                    <a:pt x="771" y="1758"/>
                  </a:lnTo>
                  <a:lnTo>
                    <a:pt x="971" y="1247"/>
                  </a:lnTo>
                  <a:lnTo>
                    <a:pt x="875" y="1694"/>
                  </a:lnTo>
                  <a:cubicBezTo>
                    <a:pt x="987" y="1630"/>
                    <a:pt x="1099" y="1574"/>
                    <a:pt x="1211" y="1522"/>
                  </a:cubicBezTo>
                  <a:cubicBezTo>
                    <a:pt x="1246" y="1343"/>
                    <a:pt x="1310" y="1059"/>
                    <a:pt x="1310" y="1083"/>
                  </a:cubicBezTo>
                  <a:cubicBezTo>
                    <a:pt x="1314" y="1107"/>
                    <a:pt x="1330" y="1311"/>
                    <a:pt x="1338" y="1462"/>
                  </a:cubicBezTo>
                  <a:cubicBezTo>
                    <a:pt x="1418" y="1430"/>
                    <a:pt x="1498" y="1399"/>
                    <a:pt x="1578" y="1367"/>
                  </a:cubicBezTo>
                  <a:lnTo>
                    <a:pt x="1634" y="1039"/>
                  </a:lnTo>
                  <a:lnTo>
                    <a:pt x="1674" y="1331"/>
                  </a:lnTo>
                  <a:cubicBezTo>
                    <a:pt x="1810" y="1287"/>
                    <a:pt x="1942" y="1247"/>
                    <a:pt x="2073" y="1211"/>
                  </a:cubicBezTo>
                  <a:cubicBezTo>
                    <a:pt x="2113" y="1003"/>
                    <a:pt x="2189" y="600"/>
                    <a:pt x="2193" y="620"/>
                  </a:cubicBezTo>
                  <a:cubicBezTo>
                    <a:pt x="2197" y="636"/>
                    <a:pt x="2197" y="999"/>
                    <a:pt x="2201" y="1183"/>
                  </a:cubicBezTo>
                  <a:cubicBezTo>
                    <a:pt x="2285" y="1163"/>
                    <a:pt x="2369" y="1147"/>
                    <a:pt x="2449" y="1135"/>
                  </a:cubicBezTo>
                  <a:lnTo>
                    <a:pt x="2505" y="723"/>
                  </a:lnTo>
                  <a:lnTo>
                    <a:pt x="2533" y="1123"/>
                  </a:lnTo>
                  <a:cubicBezTo>
                    <a:pt x="2673" y="1103"/>
                    <a:pt x="2808" y="1091"/>
                    <a:pt x="2940" y="1083"/>
                  </a:cubicBezTo>
                  <a:lnTo>
                    <a:pt x="2984" y="628"/>
                  </a:lnTo>
                  <a:lnTo>
                    <a:pt x="3104" y="1071"/>
                  </a:lnTo>
                  <a:cubicBezTo>
                    <a:pt x="3216" y="1067"/>
                    <a:pt x="3324" y="1067"/>
                    <a:pt x="3432" y="1067"/>
                  </a:cubicBezTo>
                  <a:lnTo>
                    <a:pt x="3496" y="679"/>
                  </a:lnTo>
                  <a:cubicBezTo>
                    <a:pt x="3496" y="679"/>
                    <a:pt x="3508" y="931"/>
                    <a:pt x="3516" y="1067"/>
                  </a:cubicBezTo>
                  <a:cubicBezTo>
                    <a:pt x="3591" y="1067"/>
                    <a:pt x="3663" y="1071"/>
                    <a:pt x="3743" y="1075"/>
                  </a:cubicBezTo>
                  <a:lnTo>
                    <a:pt x="3811" y="755"/>
                  </a:lnTo>
                  <a:lnTo>
                    <a:pt x="3819" y="1079"/>
                  </a:lnTo>
                  <a:lnTo>
                    <a:pt x="4027" y="1087"/>
                  </a:lnTo>
                  <a:lnTo>
                    <a:pt x="4071" y="911"/>
                  </a:lnTo>
                  <a:lnTo>
                    <a:pt x="4063" y="1091"/>
                  </a:lnTo>
                  <a:cubicBezTo>
                    <a:pt x="4251" y="1099"/>
                    <a:pt x="4430" y="1111"/>
                    <a:pt x="4606" y="1115"/>
                  </a:cubicBezTo>
                  <a:cubicBezTo>
                    <a:pt x="3651" y="0"/>
                    <a:pt x="1131" y="116"/>
                    <a:pt x="0" y="2301"/>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3179" y="2584791"/>
              <a:ext cx="532871" cy="455942"/>
            </a:xfrm>
            <a:custGeom>
              <a:rect b="b" l="l" r="r" t="t"/>
              <a:pathLst>
                <a:path extrusionOk="0" h="3129" w="3657">
                  <a:moveTo>
                    <a:pt x="1" y="308"/>
                  </a:moveTo>
                  <a:cubicBezTo>
                    <a:pt x="205" y="364"/>
                    <a:pt x="404" y="432"/>
                    <a:pt x="600" y="508"/>
                  </a:cubicBezTo>
                  <a:cubicBezTo>
                    <a:pt x="740" y="460"/>
                    <a:pt x="900" y="404"/>
                    <a:pt x="884" y="420"/>
                  </a:cubicBezTo>
                  <a:cubicBezTo>
                    <a:pt x="868" y="436"/>
                    <a:pt x="784" y="496"/>
                    <a:pt x="708" y="552"/>
                  </a:cubicBezTo>
                  <a:lnTo>
                    <a:pt x="812" y="600"/>
                  </a:lnTo>
                  <a:lnTo>
                    <a:pt x="1299" y="480"/>
                  </a:lnTo>
                  <a:lnTo>
                    <a:pt x="912" y="644"/>
                  </a:lnTo>
                  <a:cubicBezTo>
                    <a:pt x="1019" y="696"/>
                    <a:pt x="1123" y="747"/>
                    <a:pt x="1219" y="803"/>
                  </a:cubicBezTo>
                  <a:cubicBezTo>
                    <a:pt x="1375" y="735"/>
                    <a:pt x="1619" y="632"/>
                    <a:pt x="1603" y="648"/>
                  </a:cubicBezTo>
                  <a:cubicBezTo>
                    <a:pt x="1583" y="664"/>
                    <a:pt x="1439" y="783"/>
                    <a:pt x="1335" y="871"/>
                  </a:cubicBezTo>
                  <a:cubicBezTo>
                    <a:pt x="1403" y="911"/>
                    <a:pt x="1467" y="955"/>
                    <a:pt x="1535" y="999"/>
                  </a:cubicBezTo>
                  <a:lnTo>
                    <a:pt x="1806" y="863"/>
                  </a:lnTo>
                  <a:lnTo>
                    <a:pt x="1607" y="1047"/>
                  </a:lnTo>
                  <a:cubicBezTo>
                    <a:pt x="1715" y="1127"/>
                    <a:pt x="1814" y="1203"/>
                    <a:pt x="1906" y="1287"/>
                  </a:cubicBezTo>
                  <a:cubicBezTo>
                    <a:pt x="2086" y="1207"/>
                    <a:pt x="2430" y="1051"/>
                    <a:pt x="2418" y="1063"/>
                  </a:cubicBezTo>
                  <a:cubicBezTo>
                    <a:pt x="2402" y="1075"/>
                    <a:pt x="2134" y="1267"/>
                    <a:pt x="1998" y="1367"/>
                  </a:cubicBezTo>
                  <a:cubicBezTo>
                    <a:pt x="2058" y="1419"/>
                    <a:pt x="2114" y="1475"/>
                    <a:pt x="2166" y="1526"/>
                  </a:cubicBezTo>
                  <a:lnTo>
                    <a:pt x="2502" y="1351"/>
                  </a:lnTo>
                  <a:lnTo>
                    <a:pt x="2218" y="1582"/>
                  </a:lnTo>
                  <a:cubicBezTo>
                    <a:pt x="2310" y="1674"/>
                    <a:pt x="2390" y="1770"/>
                    <a:pt x="2470" y="1866"/>
                  </a:cubicBezTo>
                  <a:lnTo>
                    <a:pt x="2833" y="1658"/>
                  </a:lnTo>
                  <a:lnTo>
                    <a:pt x="2561" y="1982"/>
                  </a:lnTo>
                  <a:cubicBezTo>
                    <a:pt x="2625" y="2062"/>
                    <a:pt x="2681" y="2146"/>
                    <a:pt x="2737" y="2222"/>
                  </a:cubicBezTo>
                  <a:lnTo>
                    <a:pt x="3065" y="2066"/>
                  </a:lnTo>
                  <a:cubicBezTo>
                    <a:pt x="3065" y="2066"/>
                    <a:pt x="2881" y="2210"/>
                    <a:pt x="2785" y="2289"/>
                  </a:cubicBezTo>
                  <a:cubicBezTo>
                    <a:pt x="2821" y="2345"/>
                    <a:pt x="2861" y="2405"/>
                    <a:pt x="2897" y="2461"/>
                  </a:cubicBezTo>
                  <a:lnTo>
                    <a:pt x="3173" y="2341"/>
                  </a:lnTo>
                  <a:lnTo>
                    <a:pt x="2937" y="2517"/>
                  </a:lnTo>
                  <a:lnTo>
                    <a:pt x="3037" y="2681"/>
                  </a:lnTo>
                  <a:lnTo>
                    <a:pt x="3197" y="2621"/>
                  </a:lnTo>
                  <a:lnTo>
                    <a:pt x="3057" y="2709"/>
                  </a:lnTo>
                  <a:cubicBezTo>
                    <a:pt x="3149" y="2857"/>
                    <a:pt x="3237" y="2997"/>
                    <a:pt x="3325" y="3128"/>
                  </a:cubicBezTo>
                  <a:cubicBezTo>
                    <a:pt x="3656" y="1822"/>
                    <a:pt x="2230" y="0"/>
                    <a:pt x="1" y="308"/>
                  </a:cubicBezTo>
                  <a:close/>
                </a:path>
              </a:pathLst>
            </a:custGeom>
            <a:solidFill>
              <a:srgbClr val="E1A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726100" y="2620928"/>
              <a:ext cx="671297" cy="372010"/>
            </a:xfrm>
            <a:custGeom>
              <a:rect b="b" l="l" r="r" t="t"/>
              <a:pathLst>
                <a:path extrusionOk="0" h="2553" w="4607">
                  <a:moveTo>
                    <a:pt x="0" y="1366"/>
                  </a:moveTo>
                  <a:cubicBezTo>
                    <a:pt x="228" y="1322"/>
                    <a:pt x="456" y="1290"/>
                    <a:pt x="687" y="1274"/>
                  </a:cubicBezTo>
                  <a:cubicBezTo>
                    <a:pt x="799" y="1159"/>
                    <a:pt x="931" y="1027"/>
                    <a:pt x="923" y="1051"/>
                  </a:cubicBezTo>
                  <a:cubicBezTo>
                    <a:pt x="915" y="1071"/>
                    <a:pt x="863" y="1171"/>
                    <a:pt x="811" y="1266"/>
                  </a:cubicBezTo>
                  <a:lnTo>
                    <a:pt x="939" y="1258"/>
                  </a:lnTo>
                  <a:lnTo>
                    <a:pt x="1362" y="911"/>
                  </a:lnTo>
                  <a:lnTo>
                    <a:pt x="1063" y="1258"/>
                  </a:lnTo>
                  <a:cubicBezTo>
                    <a:pt x="1191" y="1258"/>
                    <a:pt x="1314" y="1262"/>
                    <a:pt x="1438" y="1270"/>
                  </a:cubicBezTo>
                  <a:cubicBezTo>
                    <a:pt x="1558" y="1131"/>
                    <a:pt x="1750" y="915"/>
                    <a:pt x="1738" y="935"/>
                  </a:cubicBezTo>
                  <a:cubicBezTo>
                    <a:pt x="1726" y="959"/>
                    <a:pt x="1642" y="1147"/>
                    <a:pt x="1582" y="1282"/>
                  </a:cubicBezTo>
                  <a:cubicBezTo>
                    <a:pt x="1666" y="1290"/>
                    <a:pt x="1754" y="1302"/>
                    <a:pt x="1838" y="1314"/>
                  </a:cubicBezTo>
                  <a:lnTo>
                    <a:pt x="2042" y="1055"/>
                  </a:lnTo>
                  <a:lnTo>
                    <a:pt x="1934" y="1326"/>
                  </a:lnTo>
                  <a:cubicBezTo>
                    <a:pt x="2077" y="1354"/>
                    <a:pt x="2213" y="1382"/>
                    <a:pt x="2341" y="1418"/>
                  </a:cubicBezTo>
                  <a:cubicBezTo>
                    <a:pt x="2481" y="1254"/>
                    <a:pt x="2741" y="939"/>
                    <a:pt x="2737" y="959"/>
                  </a:cubicBezTo>
                  <a:cubicBezTo>
                    <a:pt x="2733" y="975"/>
                    <a:pt x="2557" y="1294"/>
                    <a:pt x="2469" y="1454"/>
                  </a:cubicBezTo>
                  <a:cubicBezTo>
                    <a:pt x="2553" y="1478"/>
                    <a:pt x="2633" y="1502"/>
                    <a:pt x="2713" y="1530"/>
                  </a:cubicBezTo>
                  <a:lnTo>
                    <a:pt x="2956" y="1199"/>
                  </a:lnTo>
                  <a:lnTo>
                    <a:pt x="2793" y="1562"/>
                  </a:lnTo>
                  <a:cubicBezTo>
                    <a:pt x="2920" y="1610"/>
                    <a:pt x="3048" y="1662"/>
                    <a:pt x="3168" y="1722"/>
                  </a:cubicBezTo>
                  <a:lnTo>
                    <a:pt x="3428" y="1342"/>
                  </a:lnTo>
                  <a:lnTo>
                    <a:pt x="3316" y="1794"/>
                  </a:lnTo>
                  <a:cubicBezTo>
                    <a:pt x="3416" y="1842"/>
                    <a:pt x="3512" y="1894"/>
                    <a:pt x="3604" y="1946"/>
                  </a:cubicBezTo>
                  <a:lnTo>
                    <a:pt x="3847" y="1634"/>
                  </a:lnTo>
                  <a:lnTo>
                    <a:pt x="3679" y="1986"/>
                  </a:lnTo>
                  <a:cubicBezTo>
                    <a:pt x="3743" y="2025"/>
                    <a:pt x="3811" y="2065"/>
                    <a:pt x="3871" y="2101"/>
                  </a:cubicBezTo>
                  <a:lnTo>
                    <a:pt x="4087" y="1854"/>
                  </a:lnTo>
                  <a:lnTo>
                    <a:pt x="3935" y="2141"/>
                  </a:lnTo>
                  <a:cubicBezTo>
                    <a:pt x="3995" y="2177"/>
                    <a:pt x="4055" y="2213"/>
                    <a:pt x="4115" y="2253"/>
                  </a:cubicBezTo>
                  <a:lnTo>
                    <a:pt x="4239" y="2117"/>
                  </a:lnTo>
                  <a:lnTo>
                    <a:pt x="4147" y="2269"/>
                  </a:lnTo>
                  <a:cubicBezTo>
                    <a:pt x="4307" y="2369"/>
                    <a:pt x="4458" y="2469"/>
                    <a:pt x="4606" y="2553"/>
                  </a:cubicBezTo>
                  <a:cubicBezTo>
                    <a:pt x="4311" y="1115"/>
                    <a:pt x="2046" y="0"/>
                    <a:pt x="0" y="1366"/>
                  </a:cubicBezTo>
                  <a:close/>
                </a:path>
              </a:pathLst>
            </a:custGeom>
            <a:solidFill>
              <a:srgbClr val="E0A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1336639" y="2882776"/>
              <a:ext cx="675960" cy="468182"/>
            </a:xfrm>
            <a:custGeom>
              <a:rect b="b" l="l" r="r" t="t"/>
              <a:pathLst>
                <a:path extrusionOk="0" h="3213" w="4639">
                  <a:moveTo>
                    <a:pt x="4639" y="3213"/>
                  </a:moveTo>
                  <a:cubicBezTo>
                    <a:pt x="4479" y="3021"/>
                    <a:pt x="4315" y="2841"/>
                    <a:pt x="4139" y="2665"/>
                  </a:cubicBezTo>
                  <a:cubicBezTo>
                    <a:pt x="4128" y="2502"/>
                    <a:pt x="4116" y="2314"/>
                    <a:pt x="4104" y="2338"/>
                  </a:cubicBezTo>
                  <a:cubicBezTo>
                    <a:pt x="4096" y="2358"/>
                    <a:pt x="4068" y="2466"/>
                    <a:pt x="4040" y="2569"/>
                  </a:cubicBezTo>
                  <a:cubicBezTo>
                    <a:pt x="4008" y="2538"/>
                    <a:pt x="3976" y="2506"/>
                    <a:pt x="3940" y="2478"/>
                  </a:cubicBezTo>
                  <a:lnTo>
                    <a:pt x="3844" y="1926"/>
                  </a:lnTo>
                  <a:lnTo>
                    <a:pt x="3844" y="2394"/>
                  </a:lnTo>
                  <a:cubicBezTo>
                    <a:pt x="3740" y="2298"/>
                    <a:pt x="3632" y="2214"/>
                    <a:pt x="3528" y="2134"/>
                  </a:cubicBezTo>
                  <a:cubicBezTo>
                    <a:pt x="3528" y="1950"/>
                    <a:pt x="3528" y="1655"/>
                    <a:pt x="3520" y="1679"/>
                  </a:cubicBezTo>
                  <a:cubicBezTo>
                    <a:pt x="3512" y="1703"/>
                    <a:pt x="3448" y="1898"/>
                    <a:pt x="3400" y="2042"/>
                  </a:cubicBezTo>
                  <a:cubicBezTo>
                    <a:pt x="3325" y="1986"/>
                    <a:pt x="3249" y="1930"/>
                    <a:pt x="3169" y="1882"/>
                  </a:cubicBezTo>
                  <a:lnTo>
                    <a:pt x="3189" y="1551"/>
                  </a:lnTo>
                  <a:lnTo>
                    <a:pt x="3077" y="1826"/>
                  </a:lnTo>
                  <a:cubicBezTo>
                    <a:pt x="2945" y="1743"/>
                    <a:pt x="2809" y="1671"/>
                    <a:pt x="2677" y="1603"/>
                  </a:cubicBezTo>
                  <a:cubicBezTo>
                    <a:pt x="2685" y="1387"/>
                    <a:pt x="2693" y="976"/>
                    <a:pt x="2685" y="992"/>
                  </a:cubicBezTo>
                  <a:cubicBezTo>
                    <a:pt x="2677" y="1007"/>
                    <a:pt x="2593" y="1359"/>
                    <a:pt x="2550" y="1539"/>
                  </a:cubicBezTo>
                  <a:cubicBezTo>
                    <a:pt x="2462" y="1499"/>
                    <a:pt x="2378" y="1463"/>
                    <a:pt x="2294" y="1427"/>
                  </a:cubicBezTo>
                  <a:lnTo>
                    <a:pt x="2330" y="1011"/>
                  </a:lnTo>
                  <a:lnTo>
                    <a:pt x="2206" y="1391"/>
                  </a:lnTo>
                  <a:cubicBezTo>
                    <a:pt x="2066" y="1335"/>
                    <a:pt x="1922" y="1287"/>
                    <a:pt x="1783" y="1243"/>
                  </a:cubicBezTo>
                  <a:lnTo>
                    <a:pt x="1842" y="788"/>
                  </a:lnTo>
                  <a:lnTo>
                    <a:pt x="1611" y="1191"/>
                  </a:lnTo>
                  <a:cubicBezTo>
                    <a:pt x="1495" y="1155"/>
                    <a:pt x="1379" y="1127"/>
                    <a:pt x="1263" y="1099"/>
                  </a:cubicBezTo>
                  <a:lnTo>
                    <a:pt x="1287" y="700"/>
                  </a:lnTo>
                  <a:cubicBezTo>
                    <a:pt x="1287" y="700"/>
                    <a:pt x="1215" y="944"/>
                    <a:pt x="1175" y="1075"/>
                  </a:cubicBezTo>
                  <a:cubicBezTo>
                    <a:pt x="1091" y="1055"/>
                    <a:pt x="1011" y="1035"/>
                    <a:pt x="932" y="1019"/>
                  </a:cubicBezTo>
                  <a:lnTo>
                    <a:pt x="932" y="692"/>
                  </a:lnTo>
                  <a:lnTo>
                    <a:pt x="848" y="1003"/>
                  </a:lnTo>
                  <a:cubicBezTo>
                    <a:pt x="772" y="988"/>
                    <a:pt x="696" y="972"/>
                    <a:pt x="624" y="956"/>
                  </a:cubicBezTo>
                  <a:lnTo>
                    <a:pt x="616" y="772"/>
                  </a:lnTo>
                  <a:lnTo>
                    <a:pt x="584" y="948"/>
                  </a:lnTo>
                  <a:cubicBezTo>
                    <a:pt x="380" y="908"/>
                    <a:pt x="185" y="872"/>
                    <a:pt x="1" y="828"/>
                  </a:cubicBezTo>
                  <a:cubicBezTo>
                    <a:pt x="1279" y="1"/>
                    <a:pt x="3940" y="788"/>
                    <a:pt x="4639" y="3213"/>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
            <p:cNvSpPr/>
            <p:nvPr/>
          </p:nvSpPr>
          <p:spPr>
            <a:xfrm>
              <a:off x="1341302" y="2803653"/>
              <a:ext cx="688200" cy="294053"/>
            </a:xfrm>
            <a:custGeom>
              <a:rect b="b" l="l" r="r" t="t"/>
              <a:pathLst>
                <a:path extrusionOk="0" h="2018" w="4723">
                  <a:moveTo>
                    <a:pt x="4723" y="2018"/>
                  </a:moveTo>
                  <a:cubicBezTo>
                    <a:pt x="4527" y="1894"/>
                    <a:pt x="4327" y="1782"/>
                    <a:pt x="4119" y="1682"/>
                  </a:cubicBezTo>
                  <a:cubicBezTo>
                    <a:pt x="4056" y="1535"/>
                    <a:pt x="3980" y="1363"/>
                    <a:pt x="3980" y="1387"/>
                  </a:cubicBezTo>
                  <a:cubicBezTo>
                    <a:pt x="3980" y="1411"/>
                    <a:pt x="3992" y="1523"/>
                    <a:pt x="4004" y="1630"/>
                  </a:cubicBezTo>
                  <a:cubicBezTo>
                    <a:pt x="3964" y="1610"/>
                    <a:pt x="3928" y="1594"/>
                    <a:pt x="3888" y="1578"/>
                  </a:cubicBezTo>
                  <a:lnTo>
                    <a:pt x="3624" y="1099"/>
                  </a:lnTo>
                  <a:lnTo>
                    <a:pt x="3776" y="1535"/>
                  </a:lnTo>
                  <a:cubicBezTo>
                    <a:pt x="3656" y="1483"/>
                    <a:pt x="3540" y="1443"/>
                    <a:pt x="3424" y="1407"/>
                  </a:cubicBezTo>
                  <a:cubicBezTo>
                    <a:pt x="3360" y="1231"/>
                    <a:pt x="3265" y="959"/>
                    <a:pt x="3265" y="983"/>
                  </a:cubicBezTo>
                  <a:cubicBezTo>
                    <a:pt x="3265" y="1007"/>
                    <a:pt x="3277" y="1211"/>
                    <a:pt x="3285" y="1363"/>
                  </a:cubicBezTo>
                  <a:cubicBezTo>
                    <a:pt x="3201" y="1339"/>
                    <a:pt x="3117" y="1319"/>
                    <a:pt x="3033" y="1299"/>
                  </a:cubicBezTo>
                  <a:lnTo>
                    <a:pt x="2941" y="983"/>
                  </a:lnTo>
                  <a:lnTo>
                    <a:pt x="2941" y="1275"/>
                  </a:lnTo>
                  <a:cubicBezTo>
                    <a:pt x="2797" y="1247"/>
                    <a:pt x="2661" y="1227"/>
                    <a:pt x="2526" y="1211"/>
                  </a:cubicBezTo>
                  <a:cubicBezTo>
                    <a:pt x="2458" y="1007"/>
                    <a:pt x="2326" y="620"/>
                    <a:pt x="2326" y="640"/>
                  </a:cubicBezTo>
                  <a:cubicBezTo>
                    <a:pt x="2326" y="656"/>
                    <a:pt x="2370" y="1015"/>
                    <a:pt x="2394" y="1199"/>
                  </a:cubicBezTo>
                  <a:cubicBezTo>
                    <a:pt x="2306" y="1191"/>
                    <a:pt x="2222" y="1187"/>
                    <a:pt x="2138" y="1183"/>
                  </a:cubicBezTo>
                  <a:lnTo>
                    <a:pt x="2030" y="783"/>
                  </a:lnTo>
                  <a:lnTo>
                    <a:pt x="2054" y="1183"/>
                  </a:lnTo>
                  <a:cubicBezTo>
                    <a:pt x="1914" y="1183"/>
                    <a:pt x="1778" y="1183"/>
                    <a:pt x="1647" y="1195"/>
                  </a:cubicBezTo>
                  <a:lnTo>
                    <a:pt x="1543" y="748"/>
                  </a:lnTo>
                  <a:lnTo>
                    <a:pt x="1479" y="1207"/>
                  </a:lnTo>
                  <a:cubicBezTo>
                    <a:pt x="1371" y="1215"/>
                    <a:pt x="1263" y="1227"/>
                    <a:pt x="1159" y="1243"/>
                  </a:cubicBezTo>
                  <a:lnTo>
                    <a:pt x="1043" y="863"/>
                  </a:lnTo>
                  <a:cubicBezTo>
                    <a:pt x="1043" y="863"/>
                    <a:pt x="1063" y="1119"/>
                    <a:pt x="1071" y="1255"/>
                  </a:cubicBezTo>
                  <a:cubicBezTo>
                    <a:pt x="995" y="1267"/>
                    <a:pt x="924" y="1279"/>
                    <a:pt x="848" y="1291"/>
                  </a:cubicBezTo>
                  <a:lnTo>
                    <a:pt x="740" y="983"/>
                  </a:lnTo>
                  <a:lnTo>
                    <a:pt x="776" y="1303"/>
                  </a:lnTo>
                  <a:cubicBezTo>
                    <a:pt x="704" y="1315"/>
                    <a:pt x="636" y="1327"/>
                    <a:pt x="568" y="1339"/>
                  </a:cubicBezTo>
                  <a:lnTo>
                    <a:pt x="500" y="1171"/>
                  </a:lnTo>
                  <a:lnTo>
                    <a:pt x="532" y="1347"/>
                  </a:lnTo>
                  <a:cubicBezTo>
                    <a:pt x="348" y="1383"/>
                    <a:pt x="169" y="1415"/>
                    <a:pt x="1" y="1443"/>
                  </a:cubicBezTo>
                  <a:cubicBezTo>
                    <a:pt x="804" y="212"/>
                    <a:pt x="3320" y="0"/>
                    <a:pt x="4723" y="2018"/>
                  </a:cubicBezTo>
                  <a:close/>
                </a:path>
              </a:pathLst>
            </a:custGeom>
            <a:solidFill>
              <a:srgbClr val="E0A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8"/>
            <p:cNvSpPr/>
            <p:nvPr/>
          </p:nvSpPr>
          <p:spPr>
            <a:xfrm>
              <a:off x="1350045" y="2604608"/>
              <a:ext cx="643466" cy="416891"/>
            </a:xfrm>
            <a:custGeom>
              <a:rect b="b" l="l" r="r" t="t"/>
              <a:pathLst>
                <a:path extrusionOk="0" h="2861" w="4416">
                  <a:moveTo>
                    <a:pt x="4415" y="1087"/>
                  </a:moveTo>
                  <a:cubicBezTo>
                    <a:pt x="4183" y="1075"/>
                    <a:pt x="3956" y="1075"/>
                    <a:pt x="3724" y="1087"/>
                  </a:cubicBezTo>
                  <a:cubicBezTo>
                    <a:pt x="3596" y="987"/>
                    <a:pt x="3448" y="875"/>
                    <a:pt x="3460" y="895"/>
                  </a:cubicBezTo>
                  <a:cubicBezTo>
                    <a:pt x="3472" y="915"/>
                    <a:pt x="3536" y="1007"/>
                    <a:pt x="3600" y="1095"/>
                  </a:cubicBezTo>
                  <a:cubicBezTo>
                    <a:pt x="3556" y="1095"/>
                    <a:pt x="3512" y="1099"/>
                    <a:pt x="3472" y="1103"/>
                  </a:cubicBezTo>
                  <a:lnTo>
                    <a:pt x="3009" y="811"/>
                  </a:lnTo>
                  <a:lnTo>
                    <a:pt x="3352" y="1119"/>
                  </a:lnTo>
                  <a:cubicBezTo>
                    <a:pt x="3225" y="1135"/>
                    <a:pt x="3101" y="1155"/>
                    <a:pt x="2981" y="1175"/>
                  </a:cubicBezTo>
                  <a:cubicBezTo>
                    <a:pt x="2845" y="1055"/>
                    <a:pt x="2625" y="863"/>
                    <a:pt x="2637" y="883"/>
                  </a:cubicBezTo>
                  <a:cubicBezTo>
                    <a:pt x="2649" y="907"/>
                    <a:pt x="2761" y="1079"/>
                    <a:pt x="2837" y="1207"/>
                  </a:cubicBezTo>
                  <a:cubicBezTo>
                    <a:pt x="2753" y="1227"/>
                    <a:pt x="2669" y="1247"/>
                    <a:pt x="2589" y="1271"/>
                  </a:cubicBezTo>
                  <a:lnTo>
                    <a:pt x="2354" y="1039"/>
                  </a:lnTo>
                  <a:lnTo>
                    <a:pt x="2493" y="1299"/>
                  </a:lnTo>
                  <a:cubicBezTo>
                    <a:pt x="2358" y="1343"/>
                    <a:pt x="2226" y="1390"/>
                    <a:pt x="2098" y="1438"/>
                  </a:cubicBezTo>
                  <a:cubicBezTo>
                    <a:pt x="1942" y="1295"/>
                    <a:pt x="1643" y="1019"/>
                    <a:pt x="1651" y="1035"/>
                  </a:cubicBezTo>
                  <a:cubicBezTo>
                    <a:pt x="1659" y="1051"/>
                    <a:pt x="1870" y="1343"/>
                    <a:pt x="1978" y="1490"/>
                  </a:cubicBezTo>
                  <a:cubicBezTo>
                    <a:pt x="1898" y="1526"/>
                    <a:pt x="1822" y="1562"/>
                    <a:pt x="1750" y="1602"/>
                  </a:cubicBezTo>
                  <a:lnTo>
                    <a:pt x="1463" y="1303"/>
                  </a:lnTo>
                  <a:lnTo>
                    <a:pt x="1675" y="1638"/>
                  </a:lnTo>
                  <a:cubicBezTo>
                    <a:pt x="1551" y="1706"/>
                    <a:pt x="1435" y="1774"/>
                    <a:pt x="1319" y="1846"/>
                  </a:cubicBezTo>
                  <a:lnTo>
                    <a:pt x="1015" y="1506"/>
                  </a:lnTo>
                  <a:lnTo>
                    <a:pt x="1183" y="1938"/>
                  </a:lnTo>
                  <a:cubicBezTo>
                    <a:pt x="1091" y="1998"/>
                    <a:pt x="1003" y="2062"/>
                    <a:pt x="919" y="2125"/>
                  </a:cubicBezTo>
                  <a:lnTo>
                    <a:pt x="636" y="1850"/>
                  </a:lnTo>
                  <a:lnTo>
                    <a:pt x="852" y="2177"/>
                  </a:lnTo>
                  <a:cubicBezTo>
                    <a:pt x="788" y="2221"/>
                    <a:pt x="728" y="2269"/>
                    <a:pt x="672" y="2317"/>
                  </a:cubicBezTo>
                  <a:lnTo>
                    <a:pt x="428" y="2098"/>
                  </a:lnTo>
                  <a:lnTo>
                    <a:pt x="612" y="2365"/>
                  </a:lnTo>
                  <a:lnTo>
                    <a:pt x="452" y="2493"/>
                  </a:lnTo>
                  <a:lnTo>
                    <a:pt x="308" y="2377"/>
                  </a:lnTo>
                  <a:lnTo>
                    <a:pt x="420" y="2517"/>
                  </a:lnTo>
                  <a:cubicBezTo>
                    <a:pt x="276" y="2637"/>
                    <a:pt x="136" y="2753"/>
                    <a:pt x="1" y="2861"/>
                  </a:cubicBezTo>
                  <a:cubicBezTo>
                    <a:pt x="109" y="1398"/>
                    <a:pt x="2210" y="0"/>
                    <a:pt x="4415" y="1087"/>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8"/>
            <p:cNvSpPr/>
            <p:nvPr/>
          </p:nvSpPr>
          <p:spPr>
            <a:xfrm>
              <a:off x="1284911" y="2566722"/>
              <a:ext cx="498920" cy="472845"/>
            </a:xfrm>
            <a:custGeom>
              <a:rect b="b" l="l" r="r" t="t"/>
              <a:pathLst>
                <a:path extrusionOk="0" h="3245" w="3424">
                  <a:moveTo>
                    <a:pt x="3424" y="21"/>
                  </a:moveTo>
                  <a:cubicBezTo>
                    <a:pt x="3228" y="100"/>
                    <a:pt x="3040" y="192"/>
                    <a:pt x="2857" y="292"/>
                  </a:cubicBezTo>
                  <a:cubicBezTo>
                    <a:pt x="2709" y="260"/>
                    <a:pt x="2545" y="228"/>
                    <a:pt x="2561" y="240"/>
                  </a:cubicBezTo>
                  <a:cubicBezTo>
                    <a:pt x="2581" y="252"/>
                    <a:pt x="2669" y="304"/>
                    <a:pt x="2757" y="352"/>
                  </a:cubicBezTo>
                  <a:cubicBezTo>
                    <a:pt x="2721" y="372"/>
                    <a:pt x="2689" y="392"/>
                    <a:pt x="2657" y="408"/>
                  </a:cubicBezTo>
                  <a:lnTo>
                    <a:pt x="2157" y="352"/>
                  </a:lnTo>
                  <a:lnTo>
                    <a:pt x="2561" y="468"/>
                  </a:lnTo>
                  <a:cubicBezTo>
                    <a:pt x="2461" y="532"/>
                    <a:pt x="2365" y="600"/>
                    <a:pt x="2277" y="668"/>
                  </a:cubicBezTo>
                  <a:cubicBezTo>
                    <a:pt x="2118" y="624"/>
                    <a:pt x="1862" y="552"/>
                    <a:pt x="1878" y="564"/>
                  </a:cubicBezTo>
                  <a:cubicBezTo>
                    <a:pt x="1898" y="576"/>
                    <a:pt x="2058" y="676"/>
                    <a:pt x="2173" y="748"/>
                  </a:cubicBezTo>
                  <a:cubicBezTo>
                    <a:pt x="2110" y="800"/>
                    <a:pt x="2050" y="851"/>
                    <a:pt x="1994" y="899"/>
                  </a:cubicBezTo>
                  <a:lnTo>
                    <a:pt x="1706" y="804"/>
                  </a:lnTo>
                  <a:lnTo>
                    <a:pt x="1926" y="963"/>
                  </a:lnTo>
                  <a:cubicBezTo>
                    <a:pt x="1830" y="1051"/>
                    <a:pt x="1742" y="1143"/>
                    <a:pt x="1658" y="1235"/>
                  </a:cubicBezTo>
                  <a:cubicBezTo>
                    <a:pt x="1470" y="1179"/>
                    <a:pt x="1111" y="1071"/>
                    <a:pt x="1123" y="1083"/>
                  </a:cubicBezTo>
                  <a:cubicBezTo>
                    <a:pt x="1139" y="1091"/>
                    <a:pt x="1430" y="1247"/>
                    <a:pt x="1578" y="1327"/>
                  </a:cubicBezTo>
                  <a:cubicBezTo>
                    <a:pt x="1526" y="1387"/>
                    <a:pt x="1478" y="1447"/>
                    <a:pt x="1434" y="1511"/>
                  </a:cubicBezTo>
                  <a:lnTo>
                    <a:pt x="1079" y="1379"/>
                  </a:lnTo>
                  <a:lnTo>
                    <a:pt x="1386" y="1571"/>
                  </a:lnTo>
                  <a:cubicBezTo>
                    <a:pt x="1311" y="1674"/>
                    <a:pt x="1243" y="1778"/>
                    <a:pt x="1179" y="1882"/>
                  </a:cubicBezTo>
                  <a:lnTo>
                    <a:pt x="791" y="1722"/>
                  </a:lnTo>
                  <a:lnTo>
                    <a:pt x="1099" y="2014"/>
                  </a:lnTo>
                  <a:cubicBezTo>
                    <a:pt x="1051" y="2102"/>
                    <a:pt x="999" y="2186"/>
                    <a:pt x="955" y="2274"/>
                  </a:cubicBezTo>
                  <a:lnTo>
                    <a:pt x="615" y="2158"/>
                  </a:lnTo>
                  <a:lnTo>
                    <a:pt x="923" y="2342"/>
                  </a:lnTo>
                  <a:cubicBezTo>
                    <a:pt x="891" y="2405"/>
                    <a:pt x="859" y="2469"/>
                    <a:pt x="831" y="2529"/>
                  </a:cubicBezTo>
                  <a:lnTo>
                    <a:pt x="544" y="2449"/>
                  </a:lnTo>
                  <a:lnTo>
                    <a:pt x="799" y="2593"/>
                  </a:lnTo>
                  <a:cubicBezTo>
                    <a:pt x="771" y="2649"/>
                    <a:pt x="743" y="2709"/>
                    <a:pt x="719" y="2765"/>
                  </a:cubicBezTo>
                  <a:lnTo>
                    <a:pt x="556" y="2725"/>
                  </a:lnTo>
                  <a:lnTo>
                    <a:pt x="703" y="2797"/>
                  </a:lnTo>
                  <a:cubicBezTo>
                    <a:pt x="631" y="2953"/>
                    <a:pt x="564" y="3105"/>
                    <a:pt x="492" y="3244"/>
                  </a:cubicBezTo>
                  <a:cubicBezTo>
                    <a:pt x="0" y="1994"/>
                    <a:pt x="1175" y="1"/>
                    <a:pt x="3424" y="21"/>
                  </a:cubicBezTo>
                  <a:close/>
                </a:path>
              </a:pathLst>
            </a:custGeom>
            <a:solidFill>
              <a:srgbClr val="E1A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
            <p:cNvSpPr/>
            <p:nvPr/>
          </p:nvSpPr>
          <p:spPr>
            <a:xfrm>
              <a:off x="1276168" y="2946890"/>
              <a:ext cx="467009" cy="548471"/>
            </a:xfrm>
            <a:custGeom>
              <a:rect b="b" l="l" r="r" t="t"/>
              <a:pathLst>
                <a:path extrusionOk="0" h="3764" w="3205">
                  <a:moveTo>
                    <a:pt x="2933" y="3763"/>
                  </a:moveTo>
                  <a:cubicBezTo>
                    <a:pt x="2873" y="3556"/>
                    <a:pt x="2801" y="3352"/>
                    <a:pt x="2721" y="3148"/>
                  </a:cubicBezTo>
                  <a:cubicBezTo>
                    <a:pt x="2769" y="3012"/>
                    <a:pt x="2821" y="2857"/>
                    <a:pt x="2805" y="2873"/>
                  </a:cubicBezTo>
                  <a:cubicBezTo>
                    <a:pt x="2793" y="2885"/>
                    <a:pt x="2729" y="2964"/>
                    <a:pt x="2673" y="3036"/>
                  </a:cubicBezTo>
                  <a:cubicBezTo>
                    <a:pt x="2657" y="3000"/>
                    <a:pt x="2641" y="2964"/>
                    <a:pt x="2621" y="2928"/>
                  </a:cubicBezTo>
                  <a:lnTo>
                    <a:pt x="2737" y="2449"/>
                  </a:lnTo>
                  <a:lnTo>
                    <a:pt x="2573" y="2825"/>
                  </a:lnTo>
                  <a:cubicBezTo>
                    <a:pt x="2521" y="2713"/>
                    <a:pt x="2465" y="2609"/>
                    <a:pt x="2405" y="2505"/>
                  </a:cubicBezTo>
                  <a:cubicBezTo>
                    <a:pt x="2473" y="2357"/>
                    <a:pt x="2573" y="2121"/>
                    <a:pt x="2557" y="2137"/>
                  </a:cubicBezTo>
                  <a:cubicBezTo>
                    <a:pt x="2541" y="2153"/>
                    <a:pt x="2421" y="2285"/>
                    <a:pt x="2337" y="2385"/>
                  </a:cubicBezTo>
                  <a:cubicBezTo>
                    <a:pt x="2293" y="2313"/>
                    <a:pt x="2249" y="2245"/>
                    <a:pt x="2202" y="2177"/>
                  </a:cubicBezTo>
                  <a:lnTo>
                    <a:pt x="2333" y="1918"/>
                  </a:lnTo>
                  <a:lnTo>
                    <a:pt x="2150" y="2102"/>
                  </a:lnTo>
                  <a:cubicBezTo>
                    <a:pt x="2070" y="1986"/>
                    <a:pt x="1986" y="1882"/>
                    <a:pt x="1902" y="1782"/>
                  </a:cubicBezTo>
                  <a:cubicBezTo>
                    <a:pt x="1982" y="1610"/>
                    <a:pt x="2130" y="1279"/>
                    <a:pt x="2118" y="1287"/>
                  </a:cubicBezTo>
                  <a:cubicBezTo>
                    <a:pt x="2106" y="1299"/>
                    <a:pt x="1914" y="1554"/>
                    <a:pt x="1818" y="1682"/>
                  </a:cubicBezTo>
                  <a:cubicBezTo>
                    <a:pt x="1762" y="1622"/>
                    <a:pt x="1706" y="1562"/>
                    <a:pt x="1650" y="1502"/>
                  </a:cubicBezTo>
                  <a:lnTo>
                    <a:pt x="1822" y="1183"/>
                  </a:lnTo>
                  <a:lnTo>
                    <a:pt x="1594" y="1446"/>
                  </a:lnTo>
                  <a:cubicBezTo>
                    <a:pt x="1498" y="1350"/>
                    <a:pt x="1399" y="1263"/>
                    <a:pt x="1303" y="1179"/>
                  </a:cubicBezTo>
                  <a:lnTo>
                    <a:pt x="1506" y="827"/>
                  </a:lnTo>
                  <a:lnTo>
                    <a:pt x="1179" y="1075"/>
                  </a:lnTo>
                  <a:cubicBezTo>
                    <a:pt x="1099" y="1007"/>
                    <a:pt x="1015" y="943"/>
                    <a:pt x="931" y="879"/>
                  </a:cubicBezTo>
                  <a:lnTo>
                    <a:pt x="1083" y="567"/>
                  </a:lnTo>
                  <a:lnTo>
                    <a:pt x="863" y="831"/>
                  </a:lnTo>
                  <a:cubicBezTo>
                    <a:pt x="803" y="787"/>
                    <a:pt x="743" y="743"/>
                    <a:pt x="687" y="703"/>
                  </a:cubicBezTo>
                  <a:lnTo>
                    <a:pt x="799" y="440"/>
                  </a:lnTo>
                  <a:lnTo>
                    <a:pt x="624" y="659"/>
                  </a:lnTo>
                  <a:lnTo>
                    <a:pt x="460" y="548"/>
                  </a:lnTo>
                  <a:lnTo>
                    <a:pt x="516" y="392"/>
                  </a:lnTo>
                  <a:lnTo>
                    <a:pt x="432" y="528"/>
                  </a:lnTo>
                  <a:cubicBezTo>
                    <a:pt x="280" y="424"/>
                    <a:pt x="136" y="328"/>
                    <a:pt x="0" y="228"/>
                  </a:cubicBezTo>
                  <a:cubicBezTo>
                    <a:pt x="1323" y="0"/>
                    <a:pt x="3204" y="1558"/>
                    <a:pt x="2933" y="3763"/>
                  </a:cubicBezTo>
                  <a:close/>
                </a:path>
              </a:pathLst>
            </a:custGeom>
            <a:solidFill>
              <a:srgbClr val="E0A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
            <p:cNvSpPr/>
            <p:nvPr/>
          </p:nvSpPr>
          <p:spPr>
            <a:xfrm>
              <a:off x="1385599" y="3836912"/>
              <a:ext cx="95005" cy="27540"/>
            </a:xfrm>
            <a:custGeom>
              <a:rect b="b" l="l" r="r" t="t"/>
              <a:pathLst>
                <a:path extrusionOk="0" h="189" w="652">
                  <a:moveTo>
                    <a:pt x="652" y="0"/>
                  </a:moveTo>
                  <a:cubicBezTo>
                    <a:pt x="368" y="164"/>
                    <a:pt x="328" y="188"/>
                    <a:pt x="0" y="168"/>
                  </a:cubicBezTo>
                  <a:cubicBezTo>
                    <a:pt x="288" y="68"/>
                    <a:pt x="344" y="36"/>
                    <a:pt x="652" y="0"/>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
            <p:cNvSpPr/>
            <p:nvPr/>
          </p:nvSpPr>
          <p:spPr>
            <a:xfrm>
              <a:off x="1333725" y="3767552"/>
              <a:ext cx="91507" cy="31620"/>
            </a:xfrm>
            <a:custGeom>
              <a:rect b="b" l="l" r="r" t="t"/>
              <a:pathLst>
                <a:path extrusionOk="0" h="217" w="628">
                  <a:moveTo>
                    <a:pt x="1" y="129"/>
                  </a:moveTo>
                  <a:cubicBezTo>
                    <a:pt x="217" y="101"/>
                    <a:pt x="416" y="45"/>
                    <a:pt x="628" y="1"/>
                  </a:cubicBezTo>
                  <a:cubicBezTo>
                    <a:pt x="380" y="185"/>
                    <a:pt x="304" y="217"/>
                    <a:pt x="1" y="129"/>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a:off x="1443156" y="3893886"/>
              <a:ext cx="93402" cy="38032"/>
            </a:xfrm>
            <a:custGeom>
              <a:rect b="b" l="l" r="r" t="t"/>
              <a:pathLst>
                <a:path extrusionOk="0" h="261" w="641">
                  <a:moveTo>
                    <a:pt x="640" y="1"/>
                  </a:moveTo>
                  <a:cubicBezTo>
                    <a:pt x="348" y="201"/>
                    <a:pt x="344" y="197"/>
                    <a:pt x="1" y="261"/>
                  </a:cubicBezTo>
                  <a:cubicBezTo>
                    <a:pt x="288" y="81"/>
                    <a:pt x="312" y="81"/>
                    <a:pt x="640" y="1"/>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
            <p:cNvSpPr/>
            <p:nvPr/>
          </p:nvSpPr>
          <p:spPr>
            <a:xfrm>
              <a:off x="1414742" y="4112166"/>
              <a:ext cx="70525" cy="33952"/>
            </a:xfrm>
            <a:custGeom>
              <a:rect b="b" l="l" r="r" t="t"/>
              <a:pathLst>
                <a:path extrusionOk="0" h="233" w="484">
                  <a:moveTo>
                    <a:pt x="0" y="233"/>
                  </a:moveTo>
                  <a:cubicBezTo>
                    <a:pt x="176" y="97"/>
                    <a:pt x="256" y="1"/>
                    <a:pt x="483" y="41"/>
                  </a:cubicBezTo>
                  <a:cubicBezTo>
                    <a:pt x="312" y="129"/>
                    <a:pt x="192" y="217"/>
                    <a:pt x="0" y="233"/>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
            <p:cNvSpPr/>
            <p:nvPr/>
          </p:nvSpPr>
          <p:spPr>
            <a:xfrm>
              <a:off x="1499693" y="4113915"/>
              <a:ext cx="110742" cy="99232"/>
            </a:xfrm>
            <a:custGeom>
              <a:rect b="b" l="l" r="r" t="t"/>
              <a:pathLst>
                <a:path extrusionOk="0" h="681" w="760">
                  <a:moveTo>
                    <a:pt x="759" y="1"/>
                  </a:moveTo>
                  <a:cubicBezTo>
                    <a:pt x="508" y="444"/>
                    <a:pt x="520" y="476"/>
                    <a:pt x="48" y="664"/>
                  </a:cubicBezTo>
                  <a:lnTo>
                    <a:pt x="48" y="664"/>
                  </a:lnTo>
                  <a:cubicBezTo>
                    <a:pt x="36" y="672"/>
                    <a:pt x="16" y="680"/>
                    <a:pt x="0" y="680"/>
                  </a:cubicBezTo>
                  <a:cubicBezTo>
                    <a:pt x="8" y="664"/>
                    <a:pt x="20" y="648"/>
                    <a:pt x="36" y="636"/>
                  </a:cubicBezTo>
                  <a:cubicBezTo>
                    <a:pt x="404" y="424"/>
                    <a:pt x="468" y="297"/>
                    <a:pt x="759" y="1"/>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
            <p:cNvSpPr/>
            <p:nvPr/>
          </p:nvSpPr>
          <p:spPr>
            <a:xfrm>
              <a:off x="1587558" y="4250157"/>
              <a:ext cx="84513" cy="75918"/>
            </a:xfrm>
            <a:custGeom>
              <a:rect b="b" l="l" r="r" t="t"/>
              <a:pathLst>
                <a:path extrusionOk="0" h="521" w="580">
                  <a:moveTo>
                    <a:pt x="580" y="1"/>
                  </a:moveTo>
                  <a:cubicBezTo>
                    <a:pt x="448" y="256"/>
                    <a:pt x="312" y="400"/>
                    <a:pt x="37" y="516"/>
                  </a:cubicBezTo>
                  <a:cubicBezTo>
                    <a:pt x="25" y="520"/>
                    <a:pt x="13" y="520"/>
                    <a:pt x="1" y="520"/>
                  </a:cubicBezTo>
                  <a:cubicBezTo>
                    <a:pt x="13" y="496"/>
                    <a:pt x="9" y="508"/>
                    <a:pt x="25" y="492"/>
                  </a:cubicBezTo>
                  <a:lnTo>
                    <a:pt x="25" y="492"/>
                  </a:lnTo>
                  <a:cubicBezTo>
                    <a:pt x="212" y="324"/>
                    <a:pt x="392" y="169"/>
                    <a:pt x="580" y="1"/>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
            <p:cNvSpPr/>
            <p:nvPr/>
          </p:nvSpPr>
          <p:spPr>
            <a:xfrm>
              <a:off x="1543261" y="4370663"/>
              <a:ext cx="102727" cy="99086"/>
            </a:xfrm>
            <a:custGeom>
              <a:rect b="b" l="l" r="r" t="t"/>
              <a:pathLst>
                <a:path extrusionOk="0" h="680" w="705">
                  <a:moveTo>
                    <a:pt x="704" y="1"/>
                  </a:moveTo>
                  <a:cubicBezTo>
                    <a:pt x="608" y="160"/>
                    <a:pt x="257" y="680"/>
                    <a:pt x="1" y="632"/>
                  </a:cubicBezTo>
                  <a:cubicBezTo>
                    <a:pt x="57" y="604"/>
                    <a:pt x="109" y="568"/>
                    <a:pt x="153" y="528"/>
                  </a:cubicBezTo>
                  <a:cubicBezTo>
                    <a:pt x="337" y="364"/>
                    <a:pt x="500" y="180"/>
                    <a:pt x="704" y="1"/>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a:off x="1462390" y="4266477"/>
              <a:ext cx="92673" cy="54935"/>
            </a:xfrm>
            <a:custGeom>
              <a:rect b="b" l="l" r="r" t="t"/>
              <a:pathLst>
                <a:path extrusionOk="0" h="377" w="636">
                  <a:moveTo>
                    <a:pt x="636" y="72"/>
                  </a:moveTo>
                  <a:cubicBezTo>
                    <a:pt x="440" y="204"/>
                    <a:pt x="224" y="308"/>
                    <a:pt x="1" y="376"/>
                  </a:cubicBezTo>
                  <a:cubicBezTo>
                    <a:pt x="85" y="304"/>
                    <a:pt x="496" y="1"/>
                    <a:pt x="636" y="72"/>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8"/>
            <p:cNvSpPr/>
            <p:nvPr/>
          </p:nvSpPr>
          <p:spPr>
            <a:xfrm>
              <a:off x="954870" y="4352011"/>
              <a:ext cx="783642" cy="504902"/>
            </a:xfrm>
            <a:custGeom>
              <a:rect b="b" l="l" r="r" t="t"/>
              <a:pathLst>
                <a:path extrusionOk="0" h="3465" w="5378">
                  <a:moveTo>
                    <a:pt x="5377" y="2374"/>
                  </a:moveTo>
                  <a:cubicBezTo>
                    <a:pt x="4430" y="1067"/>
                    <a:pt x="1522" y="1"/>
                    <a:pt x="0" y="580"/>
                  </a:cubicBezTo>
                  <a:cubicBezTo>
                    <a:pt x="1235" y="2086"/>
                    <a:pt x="3468" y="3464"/>
                    <a:pt x="5377" y="2374"/>
                  </a:cubicBezTo>
                  <a:close/>
                </a:path>
              </a:pathLst>
            </a:custGeom>
            <a:solidFill>
              <a:srgbClr val="F4C1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a:off x="1053227" y="4460860"/>
              <a:ext cx="599607" cy="227753"/>
            </a:xfrm>
            <a:custGeom>
              <a:rect b="b" l="l" r="r" t="t"/>
              <a:pathLst>
                <a:path extrusionOk="0" h="1563" w="4115">
                  <a:moveTo>
                    <a:pt x="4115" y="1563"/>
                  </a:moveTo>
                  <a:cubicBezTo>
                    <a:pt x="2929" y="1271"/>
                    <a:pt x="1167" y="504"/>
                    <a:pt x="0" y="1"/>
                  </a:cubicBezTo>
                  <a:cubicBezTo>
                    <a:pt x="951" y="185"/>
                    <a:pt x="3176" y="1119"/>
                    <a:pt x="4115" y="1563"/>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1334308" y="4626245"/>
              <a:ext cx="167278" cy="37449"/>
            </a:xfrm>
            <a:custGeom>
              <a:rect b="b" l="l" r="r" t="t"/>
              <a:pathLst>
                <a:path extrusionOk="0" h="257" w="1148">
                  <a:moveTo>
                    <a:pt x="1147" y="48"/>
                  </a:moveTo>
                  <a:cubicBezTo>
                    <a:pt x="740" y="56"/>
                    <a:pt x="404" y="212"/>
                    <a:pt x="1" y="256"/>
                  </a:cubicBezTo>
                  <a:cubicBezTo>
                    <a:pt x="372" y="160"/>
                    <a:pt x="760" y="0"/>
                    <a:pt x="1147" y="48"/>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1221380" y="4588360"/>
              <a:ext cx="169609" cy="28123"/>
            </a:xfrm>
            <a:custGeom>
              <a:rect b="b" l="l" r="r" t="t"/>
              <a:pathLst>
                <a:path extrusionOk="0" h="193" w="1164">
                  <a:moveTo>
                    <a:pt x="1163" y="1"/>
                  </a:moveTo>
                  <a:cubicBezTo>
                    <a:pt x="768" y="61"/>
                    <a:pt x="396" y="149"/>
                    <a:pt x="1" y="193"/>
                  </a:cubicBezTo>
                  <a:cubicBezTo>
                    <a:pt x="428" y="93"/>
                    <a:pt x="716" y="21"/>
                    <a:pt x="1163"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1138760" y="4541294"/>
              <a:ext cx="144547" cy="18652"/>
            </a:xfrm>
            <a:custGeom>
              <a:rect b="b" l="l" r="r" t="t"/>
              <a:pathLst>
                <a:path extrusionOk="0" h="128" w="992">
                  <a:moveTo>
                    <a:pt x="991" y="24"/>
                  </a:moveTo>
                  <a:cubicBezTo>
                    <a:pt x="648" y="40"/>
                    <a:pt x="320" y="116"/>
                    <a:pt x="17" y="124"/>
                  </a:cubicBezTo>
                  <a:cubicBezTo>
                    <a:pt x="13" y="128"/>
                    <a:pt x="5" y="128"/>
                    <a:pt x="1" y="124"/>
                  </a:cubicBezTo>
                  <a:cubicBezTo>
                    <a:pt x="5" y="124"/>
                    <a:pt x="9" y="120"/>
                    <a:pt x="17" y="120"/>
                  </a:cubicBezTo>
                  <a:cubicBezTo>
                    <a:pt x="424" y="28"/>
                    <a:pt x="572" y="0"/>
                    <a:pt x="991" y="24"/>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1263928" y="4457946"/>
              <a:ext cx="63531" cy="105498"/>
            </a:xfrm>
            <a:custGeom>
              <a:rect b="b" l="l" r="r" t="t"/>
              <a:pathLst>
                <a:path extrusionOk="0" h="724" w="436">
                  <a:moveTo>
                    <a:pt x="436" y="724"/>
                  </a:moveTo>
                  <a:cubicBezTo>
                    <a:pt x="304" y="356"/>
                    <a:pt x="236" y="312"/>
                    <a:pt x="16" y="25"/>
                  </a:cubicBezTo>
                  <a:lnTo>
                    <a:pt x="0" y="1"/>
                  </a:lnTo>
                  <a:cubicBezTo>
                    <a:pt x="260" y="205"/>
                    <a:pt x="372" y="404"/>
                    <a:pt x="436" y="724"/>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1360536" y="4499911"/>
              <a:ext cx="70525" cy="101418"/>
            </a:xfrm>
            <a:custGeom>
              <a:rect b="b" l="l" r="r" t="t"/>
              <a:pathLst>
                <a:path extrusionOk="0" h="696" w="484">
                  <a:moveTo>
                    <a:pt x="484" y="696"/>
                  </a:moveTo>
                  <a:cubicBezTo>
                    <a:pt x="368" y="452"/>
                    <a:pt x="208" y="176"/>
                    <a:pt x="1" y="1"/>
                  </a:cubicBezTo>
                  <a:cubicBezTo>
                    <a:pt x="248" y="120"/>
                    <a:pt x="412" y="444"/>
                    <a:pt x="484" y="696"/>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1485704" y="4536631"/>
              <a:ext cx="46774" cy="111326"/>
            </a:xfrm>
            <a:custGeom>
              <a:rect b="b" l="l" r="r" t="t"/>
              <a:pathLst>
                <a:path extrusionOk="0" h="764" w="321">
                  <a:moveTo>
                    <a:pt x="320" y="763"/>
                  </a:moveTo>
                  <a:cubicBezTo>
                    <a:pt x="224" y="424"/>
                    <a:pt x="136" y="308"/>
                    <a:pt x="0" y="0"/>
                  </a:cubicBezTo>
                  <a:cubicBezTo>
                    <a:pt x="208" y="344"/>
                    <a:pt x="260" y="356"/>
                    <a:pt x="320" y="763"/>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883762" y="3953920"/>
              <a:ext cx="898900" cy="791232"/>
            </a:xfrm>
            <a:custGeom>
              <a:rect b="b" l="l" r="r" t="t"/>
              <a:pathLst>
                <a:path extrusionOk="0" h="5430" w="6169">
                  <a:moveTo>
                    <a:pt x="5310" y="4998"/>
                  </a:moveTo>
                  <a:cubicBezTo>
                    <a:pt x="5234" y="4531"/>
                    <a:pt x="6169" y="3212"/>
                    <a:pt x="4291" y="3184"/>
                  </a:cubicBezTo>
                  <a:cubicBezTo>
                    <a:pt x="3472" y="3172"/>
                    <a:pt x="4511" y="1622"/>
                    <a:pt x="2593" y="1830"/>
                  </a:cubicBezTo>
                  <a:cubicBezTo>
                    <a:pt x="1743" y="1926"/>
                    <a:pt x="2366" y="0"/>
                    <a:pt x="352" y="691"/>
                  </a:cubicBezTo>
                  <a:cubicBezTo>
                    <a:pt x="1" y="811"/>
                    <a:pt x="73" y="1431"/>
                    <a:pt x="724" y="1694"/>
                  </a:cubicBezTo>
                  <a:cubicBezTo>
                    <a:pt x="2118" y="2261"/>
                    <a:pt x="916" y="3440"/>
                    <a:pt x="2506" y="3008"/>
                  </a:cubicBezTo>
                  <a:cubicBezTo>
                    <a:pt x="3520" y="2729"/>
                    <a:pt x="2526" y="4303"/>
                    <a:pt x="4143" y="4251"/>
                  </a:cubicBezTo>
                  <a:cubicBezTo>
                    <a:pt x="4859" y="4227"/>
                    <a:pt x="4223" y="5429"/>
                    <a:pt x="4998" y="5218"/>
                  </a:cubicBezTo>
                  <a:cubicBezTo>
                    <a:pt x="5118" y="5174"/>
                    <a:pt x="5226" y="5098"/>
                    <a:pt x="5310" y="4998"/>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1006598" y="4114497"/>
              <a:ext cx="634724" cy="558380"/>
            </a:xfrm>
            <a:custGeom>
              <a:rect b="b" l="l" r="r" t="t"/>
              <a:pathLst>
                <a:path extrusionOk="0" h="3832" w="4356">
                  <a:moveTo>
                    <a:pt x="1" y="1"/>
                  </a:moveTo>
                  <a:cubicBezTo>
                    <a:pt x="796" y="9"/>
                    <a:pt x="999" y="692"/>
                    <a:pt x="1315" y="1279"/>
                  </a:cubicBezTo>
                  <a:cubicBezTo>
                    <a:pt x="1619" y="1843"/>
                    <a:pt x="2438" y="852"/>
                    <a:pt x="2973" y="2102"/>
                  </a:cubicBezTo>
                  <a:cubicBezTo>
                    <a:pt x="3205" y="2646"/>
                    <a:pt x="3396" y="2673"/>
                    <a:pt x="3976" y="2801"/>
                  </a:cubicBezTo>
                  <a:cubicBezTo>
                    <a:pt x="4355" y="2889"/>
                    <a:pt x="4215" y="3548"/>
                    <a:pt x="4183" y="3832"/>
                  </a:cubicBezTo>
                  <a:cubicBezTo>
                    <a:pt x="4167" y="3564"/>
                    <a:pt x="4295" y="2925"/>
                    <a:pt x="3968" y="2861"/>
                  </a:cubicBezTo>
                  <a:cubicBezTo>
                    <a:pt x="3356" y="2737"/>
                    <a:pt x="3149" y="2697"/>
                    <a:pt x="2893" y="2134"/>
                  </a:cubicBezTo>
                  <a:cubicBezTo>
                    <a:pt x="2362" y="948"/>
                    <a:pt x="1583" y="1966"/>
                    <a:pt x="1247" y="1311"/>
                  </a:cubicBezTo>
                  <a:cubicBezTo>
                    <a:pt x="908" y="660"/>
                    <a:pt x="812" y="133"/>
                    <a:pt x="1" y="1"/>
                  </a:cubicBezTo>
                  <a:close/>
                </a:path>
              </a:pathLst>
            </a:custGeom>
            <a:solidFill>
              <a:srgbClr val="DA8E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1333142" y="3683766"/>
              <a:ext cx="706851" cy="893087"/>
            </a:xfrm>
            <a:custGeom>
              <a:rect b="b" l="l" r="r" t="t"/>
              <a:pathLst>
                <a:path extrusionOk="0" h="6129" w="4851">
                  <a:moveTo>
                    <a:pt x="3313" y="6049"/>
                  </a:moveTo>
                  <a:cubicBezTo>
                    <a:pt x="3444" y="5594"/>
                    <a:pt x="4851" y="4799"/>
                    <a:pt x="3165" y="3976"/>
                  </a:cubicBezTo>
                  <a:cubicBezTo>
                    <a:pt x="2430" y="3616"/>
                    <a:pt x="4028" y="2653"/>
                    <a:pt x="2202" y="2026"/>
                  </a:cubicBezTo>
                  <a:cubicBezTo>
                    <a:pt x="1395" y="1750"/>
                    <a:pt x="2777" y="272"/>
                    <a:pt x="660" y="41"/>
                  </a:cubicBezTo>
                  <a:cubicBezTo>
                    <a:pt x="288" y="1"/>
                    <a:pt x="93" y="592"/>
                    <a:pt x="568" y="1107"/>
                  </a:cubicBezTo>
                  <a:cubicBezTo>
                    <a:pt x="1587" y="2214"/>
                    <a:pt x="1" y="2773"/>
                    <a:pt x="1623" y="3057"/>
                  </a:cubicBezTo>
                  <a:cubicBezTo>
                    <a:pt x="2661" y="3237"/>
                    <a:pt x="1087" y="4235"/>
                    <a:pt x="2578" y="4874"/>
                  </a:cubicBezTo>
                  <a:cubicBezTo>
                    <a:pt x="3237" y="5158"/>
                    <a:pt x="2146" y="5977"/>
                    <a:pt x="2937" y="6113"/>
                  </a:cubicBezTo>
                  <a:cubicBezTo>
                    <a:pt x="3065" y="6129"/>
                    <a:pt x="3197" y="6105"/>
                    <a:pt x="3313" y="6049"/>
                  </a:cubicBezTo>
                  <a:close/>
                </a:path>
              </a:pathLst>
            </a:custGeom>
            <a:solidFill>
              <a:srgbClr val="DE9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1468218" y="3774546"/>
              <a:ext cx="395464" cy="764567"/>
            </a:xfrm>
            <a:custGeom>
              <a:rect b="b" l="l" r="r" t="t"/>
              <a:pathLst>
                <a:path extrusionOk="0" h="5247" w="2714">
                  <a:moveTo>
                    <a:pt x="1" y="1"/>
                  </a:moveTo>
                  <a:cubicBezTo>
                    <a:pt x="720" y="344"/>
                    <a:pt x="612" y="1052"/>
                    <a:pt x="648" y="1719"/>
                  </a:cubicBezTo>
                  <a:cubicBezTo>
                    <a:pt x="684" y="2354"/>
                    <a:pt x="1846" y="1807"/>
                    <a:pt x="1798" y="3169"/>
                  </a:cubicBezTo>
                  <a:cubicBezTo>
                    <a:pt x="1778" y="3756"/>
                    <a:pt x="1938" y="3864"/>
                    <a:pt x="2406" y="4227"/>
                  </a:cubicBezTo>
                  <a:cubicBezTo>
                    <a:pt x="2713" y="4467"/>
                    <a:pt x="2306" y="5002"/>
                    <a:pt x="2158" y="5246"/>
                  </a:cubicBezTo>
                  <a:cubicBezTo>
                    <a:pt x="2258" y="4999"/>
                    <a:pt x="2641" y="4475"/>
                    <a:pt x="2374" y="4275"/>
                  </a:cubicBezTo>
                  <a:cubicBezTo>
                    <a:pt x="1874" y="3908"/>
                    <a:pt x="1702" y="3780"/>
                    <a:pt x="1714" y="3165"/>
                  </a:cubicBezTo>
                  <a:cubicBezTo>
                    <a:pt x="1734" y="1867"/>
                    <a:pt x="600" y="2454"/>
                    <a:pt x="572" y="1719"/>
                  </a:cubicBezTo>
                  <a:cubicBezTo>
                    <a:pt x="544" y="984"/>
                    <a:pt x="684" y="464"/>
                    <a:pt x="1"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a:off x="1337805" y="4023135"/>
              <a:ext cx="492654" cy="663732"/>
            </a:xfrm>
            <a:custGeom>
              <a:rect b="b" l="l" r="r" t="t"/>
              <a:pathLst>
                <a:path extrusionOk="0" h="4555" w="3381">
                  <a:moveTo>
                    <a:pt x="3380" y="4555"/>
                  </a:moveTo>
                  <a:cubicBezTo>
                    <a:pt x="3352" y="2941"/>
                    <a:pt x="1583" y="400"/>
                    <a:pt x="1" y="1"/>
                  </a:cubicBezTo>
                  <a:cubicBezTo>
                    <a:pt x="149" y="1942"/>
                    <a:pt x="1187" y="4355"/>
                    <a:pt x="3380" y="4555"/>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1404250" y="4100072"/>
              <a:ext cx="361658" cy="530403"/>
            </a:xfrm>
            <a:custGeom>
              <a:rect b="b" l="l" r="r" t="t"/>
              <a:pathLst>
                <a:path extrusionOk="0" h="3640" w="2482">
                  <a:moveTo>
                    <a:pt x="2481" y="3639"/>
                  </a:moveTo>
                  <a:cubicBezTo>
                    <a:pt x="1674" y="2717"/>
                    <a:pt x="667" y="1079"/>
                    <a:pt x="0" y="0"/>
                  </a:cubicBezTo>
                  <a:cubicBezTo>
                    <a:pt x="679" y="695"/>
                    <a:pt x="1962" y="2737"/>
                    <a:pt x="2481" y="3639"/>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a:off x="1518927" y="4426617"/>
              <a:ext cx="153727" cy="71109"/>
            </a:xfrm>
            <a:custGeom>
              <a:rect b="b" l="l" r="r" t="t"/>
              <a:pathLst>
                <a:path extrusionOk="0" h="488" w="1055">
                  <a:moveTo>
                    <a:pt x="1055" y="488"/>
                  </a:moveTo>
                  <a:cubicBezTo>
                    <a:pt x="715" y="264"/>
                    <a:pt x="356" y="196"/>
                    <a:pt x="0" y="0"/>
                  </a:cubicBezTo>
                  <a:cubicBezTo>
                    <a:pt x="356" y="140"/>
                    <a:pt x="767" y="228"/>
                    <a:pt x="1055" y="488"/>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
            <p:cNvSpPr/>
            <p:nvPr/>
          </p:nvSpPr>
          <p:spPr>
            <a:xfrm>
              <a:off x="1453064" y="4323597"/>
              <a:ext cx="155038" cy="74606"/>
            </a:xfrm>
            <a:custGeom>
              <a:rect b="b" l="l" r="r" t="t"/>
              <a:pathLst>
                <a:path extrusionOk="0" h="512" w="1064">
                  <a:moveTo>
                    <a:pt x="1063" y="511"/>
                  </a:moveTo>
                  <a:cubicBezTo>
                    <a:pt x="704" y="332"/>
                    <a:pt x="348" y="192"/>
                    <a:pt x="1" y="0"/>
                  </a:cubicBezTo>
                  <a:cubicBezTo>
                    <a:pt x="412" y="164"/>
                    <a:pt x="688" y="272"/>
                    <a:pt x="1063" y="511"/>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
            <p:cNvSpPr/>
            <p:nvPr/>
          </p:nvSpPr>
          <p:spPr>
            <a:xfrm>
              <a:off x="1418822" y="4229174"/>
              <a:ext cx="125750" cy="71837"/>
            </a:xfrm>
            <a:custGeom>
              <a:rect b="b" l="l" r="r" t="t"/>
              <a:pathLst>
                <a:path extrusionOk="0" h="493" w="863">
                  <a:moveTo>
                    <a:pt x="863" y="492"/>
                  </a:moveTo>
                  <a:cubicBezTo>
                    <a:pt x="575" y="309"/>
                    <a:pt x="264" y="177"/>
                    <a:pt x="8" y="13"/>
                  </a:cubicBezTo>
                  <a:cubicBezTo>
                    <a:pt x="4" y="9"/>
                    <a:pt x="0" y="5"/>
                    <a:pt x="0" y="1"/>
                  </a:cubicBezTo>
                  <a:cubicBezTo>
                    <a:pt x="4" y="1"/>
                    <a:pt x="8" y="5"/>
                    <a:pt x="12" y="5"/>
                  </a:cubicBezTo>
                  <a:cubicBezTo>
                    <a:pt x="400" y="169"/>
                    <a:pt x="535" y="229"/>
                    <a:pt x="863" y="492"/>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1570072" y="4218246"/>
              <a:ext cx="22877" cy="122255"/>
            </a:xfrm>
            <a:custGeom>
              <a:rect b="b" l="l" r="r" t="t"/>
              <a:pathLst>
                <a:path extrusionOk="0" h="839" w="157">
                  <a:moveTo>
                    <a:pt x="1" y="839"/>
                  </a:moveTo>
                  <a:cubicBezTo>
                    <a:pt x="101" y="467"/>
                    <a:pt x="77" y="392"/>
                    <a:pt x="61" y="28"/>
                  </a:cubicBezTo>
                  <a:lnTo>
                    <a:pt x="61" y="0"/>
                  </a:lnTo>
                  <a:cubicBezTo>
                    <a:pt x="157" y="316"/>
                    <a:pt x="133" y="543"/>
                    <a:pt x="1" y="839"/>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1634186" y="4308443"/>
              <a:ext cx="19234" cy="122983"/>
            </a:xfrm>
            <a:custGeom>
              <a:rect b="b" l="l" r="r" t="t"/>
              <a:pathLst>
                <a:path extrusionOk="0" h="844" w="132">
                  <a:moveTo>
                    <a:pt x="0" y="843"/>
                  </a:moveTo>
                  <a:cubicBezTo>
                    <a:pt x="44" y="575"/>
                    <a:pt x="72" y="260"/>
                    <a:pt x="0" y="0"/>
                  </a:cubicBezTo>
                  <a:cubicBezTo>
                    <a:pt x="132" y="236"/>
                    <a:pt x="80" y="595"/>
                    <a:pt x="0" y="843"/>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1689994" y="4410297"/>
              <a:ext cx="26957" cy="117738"/>
            </a:xfrm>
            <a:custGeom>
              <a:rect b="b" l="l" r="r" t="t"/>
              <a:pathLst>
                <a:path extrusionOk="0" h="808" w="185">
                  <a:moveTo>
                    <a:pt x="1" y="807"/>
                  </a:moveTo>
                  <a:cubicBezTo>
                    <a:pt x="113" y="476"/>
                    <a:pt x="109" y="328"/>
                    <a:pt x="176" y="0"/>
                  </a:cubicBezTo>
                  <a:cubicBezTo>
                    <a:pt x="148" y="396"/>
                    <a:pt x="184" y="440"/>
                    <a:pt x="1" y="807"/>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1672509" y="3878878"/>
              <a:ext cx="415863" cy="824893"/>
            </a:xfrm>
            <a:custGeom>
              <a:rect b="b" l="l" r="r" t="t"/>
              <a:pathLst>
                <a:path extrusionOk="0" h="5661" w="2854">
                  <a:moveTo>
                    <a:pt x="1547" y="5661"/>
                  </a:moveTo>
                  <a:cubicBezTo>
                    <a:pt x="2566" y="4406"/>
                    <a:pt x="2853" y="1326"/>
                    <a:pt x="1906" y="0"/>
                  </a:cubicBezTo>
                  <a:cubicBezTo>
                    <a:pt x="764" y="1578"/>
                    <a:pt x="1" y="4087"/>
                    <a:pt x="1547" y="5661"/>
                  </a:cubicBezTo>
                  <a:close/>
                </a:path>
              </a:pathLst>
            </a:custGeom>
            <a:solidFill>
              <a:srgbClr val="F4C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1882044" y="3980149"/>
              <a:ext cx="79413" cy="638086"/>
            </a:xfrm>
            <a:custGeom>
              <a:rect b="b" l="l" r="r" t="t"/>
              <a:pathLst>
                <a:path extrusionOk="0" h="4379" w="545">
                  <a:moveTo>
                    <a:pt x="21" y="4378"/>
                  </a:moveTo>
                  <a:cubicBezTo>
                    <a:pt x="1" y="3156"/>
                    <a:pt x="289" y="1254"/>
                    <a:pt x="476" y="0"/>
                  </a:cubicBezTo>
                  <a:cubicBezTo>
                    <a:pt x="544" y="967"/>
                    <a:pt x="209" y="3356"/>
                    <a:pt x="21" y="4378"/>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1827985" y="4303780"/>
              <a:ext cx="71691" cy="153729"/>
            </a:xfrm>
            <a:custGeom>
              <a:rect b="b" l="l" r="r" t="t"/>
              <a:pathLst>
                <a:path extrusionOk="0" h="1055" w="492">
                  <a:moveTo>
                    <a:pt x="492" y="1055"/>
                  </a:moveTo>
                  <a:cubicBezTo>
                    <a:pt x="380" y="663"/>
                    <a:pt x="144" y="380"/>
                    <a:pt x="0" y="0"/>
                  </a:cubicBezTo>
                  <a:cubicBezTo>
                    <a:pt x="188" y="332"/>
                    <a:pt x="440" y="667"/>
                    <a:pt x="492" y="1055"/>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1844305" y="4182109"/>
              <a:ext cx="70525" cy="157226"/>
            </a:xfrm>
            <a:custGeom>
              <a:rect b="b" l="l" r="r" t="t"/>
              <a:pathLst>
                <a:path extrusionOk="0" h="1079" w="484">
                  <a:moveTo>
                    <a:pt x="484" y="1079"/>
                  </a:moveTo>
                  <a:cubicBezTo>
                    <a:pt x="324" y="711"/>
                    <a:pt x="140" y="376"/>
                    <a:pt x="0" y="0"/>
                  </a:cubicBezTo>
                  <a:cubicBezTo>
                    <a:pt x="208" y="392"/>
                    <a:pt x="352" y="651"/>
                    <a:pt x="484" y="1079"/>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1878693" y="4088415"/>
              <a:ext cx="50708" cy="135661"/>
            </a:xfrm>
            <a:custGeom>
              <a:rect b="b" l="l" r="r" t="t"/>
              <a:pathLst>
                <a:path extrusionOk="0" h="931" w="348">
                  <a:moveTo>
                    <a:pt x="348" y="931"/>
                  </a:moveTo>
                  <a:cubicBezTo>
                    <a:pt x="244" y="603"/>
                    <a:pt x="88" y="304"/>
                    <a:pt x="4" y="12"/>
                  </a:cubicBezTo>
                  <a:cubicBezTo>
                    <a:pt x="0" y="8"/>
                    <a:pt x="0" y="4"/>
                    <a:pt x="4" y="0"/>
                  </a:cubicBezTo>
                  <a:cubicBezTo>
                    <a:pt x="8" y="0"/>
                    <a:pt x="8" y="4"/>
                    <a:pt x="12" y="8"/>
                  </a:cubicBezTo>
                  <a:cubicBezTo>
                    <a:pt x="200" y="384"/>
                    <a:pt x="264" y="519"/>
                    <a:pt x="348" y="931"/>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1893702" y="4417874"/>
              <a:ext cx="95733" cy="73440"/>
            </a:xfrm>
            <a:custGeom>
              <a:rect b="b" l="l" r="r" t="t"/>
              <a:pathLst>
                <a:path extrusionOk="0" h="504" w="657">
                  <a:moveTo>
                    <a:pt x="1" y="504"/>
                  </a:moveTo>
                  <a:cubicBezTo>
                    <a:pt x="301" y="324"/>
                    <a:pt x="388" y="208"/>
                    <a:pt x="656" y="0"/>
                  </a:cubicBezTo>
                  <a:cubicBezTo>
                    <a:pt x="376" y="288"/>
                    <a:pt x="376" y="340"/>
                    <a:pt x="1" y="504"/>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3191824" y="2779173"/>
              <a:ext cx="363990" cy="1805846"/>
            </a:xfrm>
            <a:custGeom>
              <a:rect b="b" l="l" r="r" t="t"/>
              <a:pathLst>
                <a:path extrusionOk="0" h="12393" w="2498">
                  <a:moveTo>
                    <a:pt x="1" y="1"/>
                  </a:moveTo>
                  <a:lnTo>
                    <a:pt x="1" y="12393"/>
                  </a:lnTo>
                  <a:lnTo>
                    <a:pt x="2497" y="12393"/>
                  </a:lnTo>
                  <a:lnTo>
                    <a:pt x="2497"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3295427" y="3023682"/>
              <a:ext cx="157952" cy="338350"/>
            </a:xfrm>
            <a:custGeom>
              <a:rect b="b" l="l" r="r" t="t"/>
              <a:pathLst>
                <a:path extrusionOk="0" h="2322" w="1084">
                  <a:moveTo>
                    <a:pt x="1" y="388"/>
                  </a:moveTo>
                  <a:cubicBezTo>
                    <a:pt x="1" y="156"/>
                    <a:pt x="340" y="156"/>
                    <a:pt x="544" y="1"/>
                  </a:cubicBezTo>
                  <a:cubicBezTo>
                    <a:pt x="744" y="156"/>
                    <a:pt x="1083" y="156"/>
                    <a:pt x="1083" y="388"/>
                  </a:cubicBezTo>
                  <a:lnTo>
                    <a:pt x="1083" y="2322"/>
                  </a:lnTo>
                  <a:lnTo>
                    <a:pt x="1" y="2322"/>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3274444" y="3362467"/>
              <a:ext cx="200500" cy="33952"/>
            </a:xfrm>
            <a:custGeom>
              <a:rect b="b" l="l" r="r" t="t"/>
              <a:pathLst>
                <a:path extrusionOk="0" h="233" w="1376">
                  <a:moveTo>
                    <a:pt x="1" y="1"/>
                  </a:moveTo>
                  <a:lnTo>
                    <a:pt x="1" y="232"/>
                  </a:lnTo>
                  <a:lnTo>
                    <a:pt x="1375" y="232"/>
                  </a:lnTo>
                  <a:lnTo>
                    <a:pt x="1375" y="1"/>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3150005" y="2740850"/>
              <a:ext cx="447775" cy="71109"/>
            </a:xfrm>
            <a:custGeom>
              <a:rect b="b" l="l" r="r" t="t"/>
              <a:pathLst>
                <a:path extrusionOk="0" h="488" w="3073">
                  <a:moveTo>
                    <a:pt x="0" y="0"/>
                  </a:moveTo>
                  <a:lnTo>
                    <a:pt x="0" y="487"/>
                  </a:lnTo>
                  <a:lnTo>
                    <a:pt x="3072" y="487"/>
                  </a:lnTo>
                  <a:lnTo>
                    <a:pt x="3072"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3050337" y="2245423"/>
              <a:ext cx="646381" cy="495577"/>
            </a:xfrm>
            <a:custGeom>
              <a:rect b="b" l="l" r="r" t="t"/>
              <a:pathLst>
                <a:path extrusionOk="0" h="3401" w="4436">
                  <a:moveTo>
                    <a:pt x="2066" y="1231"/>
                  </a:moveTo>
                  <a:cubicBezTo>
                    <a:pt x="1439" y="1898"/>
                    <a:pt x="1" y="2457"/>
                    <a:pt x="952" y="3400"/>
                  </a:cubicBezTo>
                  <a:lnTo>
                    <a:pt x="3488" y="3400"/>
                  </a:lnTo>
                  <a:cubicBezTo>
                    <a:pt x="4435" y="2461"/>
                    <a:pt x="3017" y="1906"/>
                    <a:pt x="2386" y="1239"/>
                  </a:cubicBezTo>
                  <a:lnTo>
                    <a:pt x="2386" y="1159"/>
                  </a:lnTo>
                  <a:cubicBezTo>
                    <a:pt x="2386" y="1111"/>
                    <a:pt x="2358" y="1063"/>
                    <a:pt x="2314" y="1039"/>
                  </a:cubicBezTo>
                  <a:cubicBezTo>
                    <a:pt x="2342" y="1027"/>
                    <a:pt x="2358" y="1007"/>
                    <a:pt x="2362" y="979"/>
                  </a:cubicBezTo>
                  <a:cubicBezTo>
                    <a:pt x="2362" y="947"/>
                    <a:pt x="2334" y="919"/>
                    <a:pt x="2294" y="907"/>
                  </a:cubicBezTo>
                  <a:lnTo>
                    <a:pt x="2278" y="731"/>
                  </a:lnTo>
                  <a:cubicBezTo>
                    <a:pt x="2294" y="727"/>
                    <a:pt x="2306" y="711"/>
                    <a:pt x="2310" y="692"/>
                  </a:cubicBezTo>
                  <a:cubicBezTo>
                    <a:pt x="2306" y="672"/>
                    <a:pt x="2294" y="656"/>
                    <a:pt x="2274" y="648"/>
                  </a:cubicBezTo>
                  <a:lnTo>
                    <a:pt x="2266" y="544"/>
                  </a:lnTo>
                  <a:lnTo>
                    <a:pt x="2226" y="0"/>
                  </a:lnTo>
                  <a:lnTo>
                    <a:pt x="2186" y="544"/>
                  </a:lnTo>
                  <a:lnTo>
                    <a:pt x="2178" y="648"/>
                  </a:lnTo>
                  <a:cubicBezTo>
                    <a:pt x="2158" y="656"/>
                    <a:pt x="2142" y="672"/>
                    <a:pt x="2142" y="692"/>
                  </a:cubicBezTo>
                  <a:cubicBezTo>
                    <a:pt x="2142" y="711"/>
                    <a:pt x="2154" y="727"/>
                    <a:pt x="2170" y="731"/>
                  </a:cubicBezTo>
                  <a:lnTo>
                    <a:pt x="2158" y="911"/>
                  </a:lnTo>
                  <a:cubicBezTo>
                    <a:pt x="2126" y="923"/>
                    <a:pt x="2106" y="947"/>
                    <a:pt x="2102" y="979"/>
                  </a:cubicBezTo>
                  <a:cubicBezTo>
                    <a:pt x="2106" y="1003"/>
                    <a:pt x="2118" y="1023"/>
                    <a:pt x="2142" y="1035"/>
                  </a:cubicBezTo>
                  <a:cubicBezTo>
                    <a:pt x="2094" y="1059"/>
                    <a:pt x="2066" y="1107"/>
                    <a:pt x="2066" y="115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3341472" y="2209285"/>
              <a:ext cx="70525" cy="53186"/>
            </a:xfrm>
            <a:custGeom>
              <a:rect b="b" l="l" r="r" t="t"/>
              <a:pathLst>
                <a:path extrusionOk="0" h="365" w="484">
                  <a:moveTo>
                    <a:pt x="412" y="1"/>
                  </a:moveTo>
                  <a:cubicBezTo>
                    <a:pt x="412" y="9"/>
                    <a:pt x="412" y="21"/>
                    <a:pt x="412" y="29"/>
                  </a:cubicBezTo>
                  <a:cubicBezTo>
                    <a:pt x="412" y="157"/>
                    <a:pt x="328" y="260"/>
                    <a:pt x="220" y="260"/>
                  </a:cubicBezTo>
                  <a:cubicBezTo>
                    <a:pt x="116" y="260"/>
                    <a:pt x="32" y="157"/>
                    <a:pt x="32" y="29"/>
                  </a:cubicBezTo>
                  <a:cubicBezTo>
                    <a:pt x="28" y="21"/>
                    <a:pt x="28" y="9"/>
                    <a:pt x="32" y="1"/>
                  </a:cubicBezTo>
                  <a:cubicBezTo>
                    <a:pt x="8" y="33"/>
                    <a:pt x="0" y="73"/>
                    <a:pt x="0" y="113"/>
                  </a:cubicBezTo>
                  <a:cubicBezTo>
                    <a:pt x="0" y="256"/>
                    <a:pt x="136" y="364"/>
                    <a:pt x="276" y="324"/>
                  </a:cubicBezTo>
                  <a:cubicBezTo>
                    <a:pt x="420" y="284"/>
                    <a:pt x="484" y="125"/>
                    <a:pt x="408"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3350798" y="2200543"/>
              <a:ext cx="46045" cy="44443"/>
            </a:xfrm>
            <a:custGeom>
              <a:rect b="b" l="l" r="r" t="t"/>
              <a:pathLst>
                <a:path extrusionOk="0" h="305" w="316">
                  <a:moveTo>
                    <a:pt x="160" y="1"/>
                  </a:moveTo>
                  <a:lnTo>
                    <a:pt x="208" y="105"/>
                  </a:lnTo>
                  <a:lnTo>
                    <a:pt x="316" y="117"/>
                  </a:lnTo>
                  <a:lnTo>
                    <a:pt x="236" y="197"/>
                  </a:lnTo>
                  <a:lnTo>
                    <a:pt x="256" y="304"/>
                  </a:lnTo>
                  <a:lnTo>
                    <a:pt x="160" y="252"/>
                  </a:lnTo>
                  <a:lnTo>
                    <a:pt x="60" y="304"/>
                  </a:lnTo>
                  <a:lnTo>
                    <a:pt x="80" y="197"/>
                  </a:lnTo>
                  <a:lnTo>
                    <a:pt x="0" y="117"/>
                  </a:lnTo>
                  <a:lnTo>
                    <a:pt x="108" y="105"/>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416140" y="2779173"/>
              <a:ext cx="364427" cy="1805846"/>
            </a:xfrm>
            <a:custGeom>
              <a:rect b="b" l="l" r="r" t="t"/>
              <a:pathLst>
                <a:path extrusionOk="0" h="12393" w="2501">
                  <a:moveTo>
                    <a:pt x="0" y="1"/>
                  </a:moveTo>
                  <a:lnTo>
                    <a:pt x="0" y="12393"/>
                  </a:lnTo>
                  <a:lnTo>
                    <a:pt x="2501" y="12393"/>
                  </a:lnTo>
                  <a:lnTo>
                    <a:pt x="2501"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5520325" y="3023682"/>
              <a:ext cx="157807" cy="338350"/>
            </a:xfrm>
            <a:custGeom>
              <a:rect b="b" l="l" r="r" t="t"/>
              <a:pathLst>
                <a:path extrusionOk="0" h="2322" w="1083">
                  <a:moveTo>
                    <a:pt x="0" y="388"/>
                  </a:moveTo>
                  <a:cubicBezTo>
                    <a:pt x="0" y="156"/>
                    <a:pt x="340" y="156"/>
                    <a:pt x="540" y="1"/>
                  </a:cubicBezTo>
                  <a:cubicBezTo>
                    <a:pt x="739" y="156"/>
                    <a:pt x="1083" y="156"/>
                    <a:pt x="1083" y="388"/>
                  </a:cubicBezTo>
                  <a:lnTo>
                    <a:pt x="1083" y="2322"/>
                  </a:lnTo>
                  <a:lnTo>
                    <a:pt x="0" y="2322"/>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5499342" y="3362467"/>
              <a:ext cx="199772" cy="33952"/>
            </a:xfrm>
            <a:custGeom>
              <a:rect b="b" l="l" r="r" t="t"/>
              <a:pathLst>
                <a:path extrusionOk="0" h="233" w="1371">
                  <a:moveTo>
                    <a:pt x="0" y="1"/>
                  </a:moveTo>
                  <a:lnTo>
                    <a:pt x="0" y="232"/>
                  </a:lnTo>
                  <a:lnTo>
                    <a:pt x="1371" y="232"/>
                  </a:lnTo>
                  <a:lnTo>
                    <a:pt x="1371" y="1"/>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374757" y="2740850"/>
              <a:ext cx="447192" cy="71109"/>
            </a:xfrm>
            <a:custGeom>
              <a:rect b="b" l="l" r="r" t="t"/>
              <a:pathLst>
                <a:path extrusionOk="0" h="488" w="3069">
                  <a:moveTo>
                    <a:pt x="0" y="0"/>
                  </a:moveTo>
                  <a:lnTo>
                    <a:pt x="0" y="487"/>
                  </a:lnTo>
                  <a:lnTo>
                    <a:pt x="3069" y="487"/>
                  </a:lnTo>
                  <a:lnTo>
                    <a:pt x="3069"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5275235" y="2245423"/>
              <a:ext cx="645652" cy="495577"/>
            </a:xfrm>
            <a:custGeom>
              <a:rect b="b" l="l" r="r" t="t"/>
              <a:pathLst>
                <a:path extrusionOk="0" h="3401" w="4431">
                  <a:moveTo>
                    <a:pt x="2062" y="1231"/>
                  </a:moveTo>
                  <a:cubicBezTo>
                    <a:pt x="1435" y="1898"/>
                    <a:pt x="0" y="2457"/>
                    <a:pt x="947" y="3400"/>
                  </a:cubicBezTo>
                  <a:lnTo>
                    <a:pt x="3488" y="3400"/>
                  </a:lnTo>
                  <a:cubicBezTo>
                    <a:pt x="4431" y="2461"/>
                    <a:pt x="3016" y="1906"/>
                    <a:pt x="2385" y="1239"/>
                  </a:cubicBezTo>
                  <a:lnTo>
                    <a:pt x="2385" y="1159"/>
                  </a:lnTo>
                  <a:cubicBezTo>
                    <a:pt x="2381" y="1111"/>
                    <a:pt x="2357" y="1063"/>
                    <a:pt x="2313" y="1039"/>
                  </a:cubicBezTo>
                  <a:cubicBezTo>
                    <a:pt x="2337" y="1027"/>
                    <a:pt x="2357" y="1007"/>
                    <a:pt x="2357" y="979"/>
                  </a:cubicBezTo>
                  <a:cubicBezTo>
                    <a:pt x="2357" y="947"/>
                    <a:pt x="2329" y="919"/>
                    <a:pt x="2289" y="907"/>
                  </a:cubicBezTo>
                  <a:lnTo>
                    <a:pt x="2277" y="731"/>
                  </a:lnTo>
                  <a:cubicBezTo>
                    <a:pt x="2293" y="727"/>
                    <a:pt x="2305" y="711"/>
                    <a:pt x="2309" y="692"/>
                  </a:cubicBezTo>
                  <a:cubicBezTo>
                    <a:pt x="2305" y="672"/>
                    <a:pt x="2289" y="656"/>
                    <a:pt x="2269" y="648"/>
                  </a:cubicBezTo>
                  <a:lnTo>
                    <a:pt x="2261" y="544"/>
                  </a:lnTo>
                  <a:lnTo>
                    <a:pt x="2222" y="0"/>
                  </a:lnTo>
                  <a:lnTo>
                    <a:pt x="2182" y="544"/>
                  </a:lnTo>
                  <a:lnTo>
                    <a:pt x="2174" y="648"/>
                  </a:lnTo>
                  <a:cubicBezTo>
                    <a:pt x="2154" y="656"/>
                    <a:pt x="2142" y="672"/>
                    <a:pt x="2138" y="692"/>
                  </a:cubicBezTo>
                  <a:cubicBezTo>
                    <a:pt x="2142" y="711"/>
                    <a:pt x="2154" y="727"/>
                    <a:pt x="2170" y="731"/>
                  </a:cubicBezTo>
                  <a:lnTo>
                    <a:pt x="2154" y="911"/>
                  </a:lnTo>
                  <a:cubicBezTo>
                    <a:pt x="2126" y="923"/>
                    <a:pt x="2106" y="947"/>
                    <a:pt x="2102" y="979"/>
                  </a:cubicBezTo>
                  <a:cubicBezTo>
                    <a:pt x="2102" y="1003"/>
                    <a:pt x="2118" y="1023"/>
                    <a:pt x="2142" y="1035"/>
                  </a:cubicBezTo>
                  <a:cubicBezTo>
                    <a:pt x="2094" y="1059"/>
                    <a:pt x="2062" y="1107"/>
                    <a:pt x="2062" y="115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559230" y="2209285"/>
              <a:ext cx="71253" cy="53186"/>
            </a:xfrm>
            <a:custGeom>
              <a:rect b="b" l="l" r="r" t="t"/>
              <a:pathLst>
                <a:path extrusionOk="0" h="365" w="489">
                  <a:moveTo>
                    <a:pt x="460" y="1"/>
                  </a:moveTo>
                  <a:cubicBezTo>
                    <a:pt x="460" y="9"/>
                    <a:pt x="460" y="21"/>
                    <a:pt x="460" y="29"/>
                  </a:cubicBezTo>
                  <a:cubicBezTo>
                    <a:pt x="460" y="157"/>
                    <a:pt x="372" y="260"/>
                    <a:pt x="269" y="260"/>
                  </a:cubicBezTo>
                  <a:cubicBezTo>
                    <a:pt x="161" y="260"/>
                    <a:pt x="77" y="157"/>
                    <a:pt x="77" y="29"/>
                  </a:cubicBezTo>
                  <a:cubicBezTo>
                    <a:pt x="77" y="21"/>
                    <a:pt x="77" y="9"/>
                    <a:pt x="77" y="1"/>
                  </a:cubicBezTo>
                  <a:cubicBezTo>
                    <a:pt x="1" y="125"/>
                    <a:pt x="69" y="284"/>
                    <a:pt x="209" y="324"/>
                  </a:cubicBezTo>
                  <a:cubicBezTo>
                    <a:pt x="348" y="364"/>
                    <a:pt x="488" y="256"/>
                    <a:pt x="484" y="113"/>
                  </a:cubicBezTo>
                  <a:cubicBezTo>
                    <a:pt x="488" y="73"/>
                    <a:pt x="476" y="33"/>
                    <a:pt x="460"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575550" y="2200543"/>
              <a:ext cx="46191" cy="44443"/>
            </a:xfrm>
            <a:custGeom>
              <a:rect b="b" l="l" r="r" t="t"/>
              <a:pathLst>
                <a:path extrusionOk="0" h="305" w="317">
                  <a:moveTo>
                    <a:pt x="157" y="1"/>
                  </a:moveTo>
                  <a:lnTo>
                    <a:pt x="208" y="105"/>
                  </a:lnTo>
                  <a:lnTo>
                    <a:pt x="316" y="117"/>
                  </a:lnTo>
                  <a:lnTo>
                    <a:pt x="236" y="197"/>
                  </a:lnTo>
                  <a:lnTo>
                    <a:pt x="256" y="304"/>
                  </a:lnTo>
                  <a:lnTo>
                    <a:pt x="157" y="252"/>
                  </a:lnTo>
                  <a:lnTo>
                    <a:pt x="61" y="304"/>
                  </a:lnTo>
                  <a:lnTo>
                    <a:pt x="77" y="197"/>
                  </a:lnTo>
                  <a:lnTo>
                    <a:pt x="1" y="117"/>
                  </a:lnTo>
                  <a:lnTo>
                    <a:pt x="109" y="105"/>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3012014" y="3732726"/>
              <a:ext cx="2948492" cy="852287"/>
            </a:xfrm>
            <a:custGeom>
              <a:rect b="b" l="l" r="r" t="t"/>
              <a:pathLst>
                <a:path extrusionOk="0" h="5849" w="20235">
                  <a:moveTo>
                    <a:pt x="0" y="0"/>
                  </a:moveTo>
                  <a:lnTo>
                    <a:pt x="0" y="5849"/>
                  </a:lnTo>
                  <a:lnTo>
                    <a:pt x="20234" y="5849"/>
                  </a:lnTo>
                  <a:lnTo>
                    <a:pt x="20234" y="0"/>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2956643" y="3677355"/>
              <a:ext cx="3059088" cy="94423"/>
            </a:xfrm>
            <a:custGeom>
              <a:rect b="b" l="l" r="r" t="t"/>
              <a:pathLst>
                <a:path extrusionOk="0" h="648" w="20994">
                  <a:moveTo>
                    <a:pt x="1" y="1"/>
                  </a:moveTo>
                  <a:lnTo>
                    <a:pt x="1" y="648"/>
                  </a:lnTo>
                  <a:lnTo>
                    <a:pt x="20994" y="648"/>
                  </a:lnTo>
                  <a:lnTo>
                    <a:pt x="20994"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3733733" y="3381118"/>
              <a:ext cx="1504336" cy="1203897"/>
            </a:xfrm>
            <a:custGeom>
              <a:rect b="b" l="l" r="r" t="t"/>
              <a:pathLst>
                <a:path extrusionOk="0" h="8262" w="10324">
                  <a:moveTo>
                    <a:pt x="1" y="0"/>
                  </a:moveTo>
                  <a:lnTo>
                    <a:pt x="1" y="8262"/>
                  </a:lnTo>
                  <a:lnTo>
                    <a:pt x="10324" y="8262"/>
                  </a:lnTo>
                  <a:lnTo>
                    <a:pt x="10324"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4247227" y="3561512"/>
              <a:ext cx="478083" cy="1023502"/>
            </a:xfrm>
            <a:custGeom>
              <a:rect b="b" l="l" r="r" t="t"/>
              <a:pathLst>
                <a:path extrusionOk="0" h="7024" w="3281">
                  <a:moveTo>
                    <a:pt x="0" y="1175"/>
                  </a:moveTo>
                  <a:cubicBezTo>
                    <a:pt x="4" y="476"/>
                    <a:pt x="1031" y="468"/>
                    <a:pt x="1638" y="1"/>
                  </a:cubicBezTo>
                  <a:cubicBezTo>
                    <a:pt x="2250" y="468"/>
                    <a:pt x="3276" y="472"/>
                    <a:pt x="3280" y="1175"/>
                  </a:cubicBezTo>
                  <a:lnTo>
                    <a:pt x="3280" y="7024"/>
                  </a:lnTo>
                  <a:lnTo>
                    <a:pt x="0" y="7024"/>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3653445" y="2071294"/>
              <a:ext cx="1663745" cy="1276755"/>
            </a:xfrm>
            <a:custGeom>
              <a:rect b="b" l="l" r="r" t="t"/>
              <a:pathLst>
                <a:path extrusionOk="0" h="8762" w="11418">
                  <a:moveTo>
                    <a:pt x="5314" y="3169"/>
                  </a:moveTo>
                  <a:cubicBezTo>
                    <a:pt x="3696" y="4899"/>
                    <a:pt x="1" y="6333"/>
                    <a:pt x="2445" y="8762"/>
                  </a:cubicBezTo>
                  <a:lnTo>
                    <a:pt x="8985" y="8762"/>
                  </a:lnTo>
                  <a:cubicBezTo>
                    <a:pt x="11418" y="6345"/>
                    <a:pt x="7767" y="4911"/>
                    <a:pt x="6141" y="3193"/>
                  </a:cubicBezTo>
                  <a:lnTo>
                    <a:pt x="6141" y="2989"/>
                  </a:lnTo>
                  <a:cubicBezTo>
                    <a:pt x="6137" y="2861"/>
                    <a:pt x="6069" y="2745"/>
                    <a:pt x="5957" y="2681"/>
                  </a:cubicBezTo>
                  <a:cubicBezTo>
                    <a:pt x="6021" y="2654"/>
                    <a:pt x="6069" y="2594"/>
                    <a:pt x="6077" y="2522"/>
                  </a:cubicBezTo>
                  <a:cubicBezTo>
                    <a:pt x="6077" y="2442"/>
                    <a:pt x="6005" y="2374"/>
                    <a:pt x="5897" y="2342"/>
                  </a:cubicBezTo>
                  <a:lnTo>
                    <a:pt x="5865" y="1891"/>
                  </a:lnTo>
                  <a:cubicBezTo>
                    <a:pt x="5909" y="1875"/>
                    <a:pt x="5937" y="1835"/>
                    <a:pt x="5945" y="1787"/>
                  </a:cubicBezTo>
                  <a:cubicBezTo>
                    <a:pt x="5937" y="1735"/>
                    <a:pt x="5901" y="1691"/>
                    <a:pt x="5849" y="1675"/>
                  </a:cubicBezTo>
                  <a:lnTo>
                    <a:pt x="5829" y="1403"/>
                  </a:lnTo>
                  <a:lnTo>
                    <a:pt x="5725" y="1"/>
                  </a:lnTo>
                  <a:lnTo>
                    <a:pt x="5621" y="1403"/>
                  </a:lnTo>
                  <a:lnTo>
                    <a:pt x="5601" y="1675"/>
                  </a:lnTo>
                  <a:cubicBezTo>
                    <a:pt x="5550" y="1687"/>
                    <a:pt x="5514" y="1735"/>
                    <a:pt x="5506" y="1787"/>
                  </a:cubicBezTo>
                  <a:cubicBezTo>
                    <a:pt x="5510" y="1835"/>
                    <a:pt x="5542" y="1875"/>
                    <a:pt x="5585" y="1891"/>
                  </a:cubicBezTo>
                  <a:lnTo>
                    <a:pt x="5553" y="2354"/>
                  </a:lnTo>
                  <a:cubicBezTo>
                    <a:pt x="5466" y="2394"/>
                    <a:pt x="5414" y="2454"/>
                    <a:pt x="5414" y="2522"/>
                  </a:cubicBezTo>
                  <a:cubicBezTo>
                    <a:pt x="5418" y="2586"/>
                    <a:pt x="5454" y="2642"/>
                    <a:pt x="5514" y="2670"/>
                  </a:cubicBezTo>
                  <a:cubicBezTo>
                    <a:pt x="5390" y="2729"/>
                    <a:pt x="5314" y="2853"/>
                    <a:pt x="5314" y="298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4382303" y="1978766"/>
              <a:ext cx="207932" cy="124732"/>
            </a:xfrm>
            <a:custGeom>
              <a:rect b="b" l="l" r="r" t="t"/>
              <a:pathLst>
                <a:path extrusionOk="0" h="856" w="1427">
                  <a:moveTo>
                    <a:pt x="1203" y="1"/>
                  </a:moveTo>
                  <a:cubicBezTo>
                    <a:pt x="1203" y="25"/>
                    <a:pt x="1203" y="49"/>
                    <a:pt x="1203" y="73"/>
                  </a:cubicBezTo>
                  <a:cubicBezTo>
                    <a:pt x="1203" y="404"/>
                    <a:pt x="983" y="668"/>
                    <a:pt x="711" y="668"/>
                  </a:cubicBezTo>
                  <a:cubicBezTo>
                    <a:pt x="440" y="668"/>
                    <a:pt x="220" y="404"/>
                    <a:pt x="220" y="73"/>
                  </a:cubicBezTo>
                  <a:cubicBezTo>
                    <a:pt x="220" y="49"/>
                    <a:pt x="224" y="25"/>
                    <a:pt x="224" y="1"/>
                  </a:cubicBezTo>
                  <a:cubicBezTo>
                    <a:pt x="0" y="380"/>
                    <a:pt x="272" y="856"/>
                    <a:pt x="711" y="856"/>
                  </a:cubicBezTo>
                  <a:cubicBezTo>
                    <a:pt x="1151" y="856"/>
                    <a:pt x="1426" y="380"/>
                    <a:pt x="1203"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4426454" y="1957200"/>
              <a:ext cx="119484" cy="114241"/>
            </a:xfrm>
            <a:custGeom>
              <a:rect b="b" l="l" r="r" t="t"/>
              <a:pathLst>
                <a:path extrusionOk="0" h="784" w="820">
                  <a:moveTo>
                    <a:pt x="408" y="1"/>
                  </a:moveTo>
                  <a:lnTo>
                    <a:pt x="536" y="261"/>
                  </a:lnTo>
                  <a:lnTo>
                    <a:pt x="820" y="301"/>
                  </a:lnTo>
                  <a:lnTo>
                    <a:pt x="616" y="500"/>
                  </a:lnTo>
                  <a:lnTo>
                    <a:pt x="664" y="784"/>
                  </a:lnTo>
                  <a:lnTo>
                    <a:pt x="408" y="648"/>
                  </a:lnTo>
                  <a:lnTo>
                    <a:pt x="157" y="784"/>
                  </a:lnTo>
                  <a:lnTo>
                    <a:pt x="205" y="500"/>
                  </a:lnTo>
                  <a:lnTo>
                    <a:pt x="1" y="301"/>
                  </a:lnTo>
                  <a:lnTo>
                    <a:pt x="284" y="261"/>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3930009" y="3332741"/>
              <a:ext cx="1112515" cy="48523"/>
            </a:xfrm>
            <a:custGeom>
              <a:rect b="b" l="l" r="r" t="t"/>
              <a:pathLst>
                <a:path extrusionOk="0" h="333" w="7635">
                  <a:moveTo>
                    <a:pt x="0" y="1"/>
                  </a:moveTo>
                  <a:lnTo>
                    <a:pt x="0" y="332"/>
                  </a:lnTo>
                  <a:lnTo>
                    <a:pt x="7634" y="332"/>
                  </a:lnTo>
                  <a:lnTo>
                    <a:pt x="7634"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3155105" y="4001569"/>
              <a:ext cx="157952" cy="338350"/>
            </a:xfrm>
            <a:custGeom>
              <a:rect b="b" l="l" r="r" t="t"/>
              <a:pathLst>
                <a:path extrusionOk="0" h="2322" w="1084">
                  <a:moveTo>
                    <a:pt x="1" y="388"/>
                  </a:moveTo>
                  <a:cubicBezTo>
                    <a:pt x="1" y="157"/>
                    <a:pt x="341" y="157"/>
                    <a:pt x="544" y="1"/>
                  </a:cubicBezTo>
                  <a:cubicBezTo>
                    <a:pt x="744" y="157"/>
                    <a:pt x="1084" y="157"/>
                    <a:pt x="1084" y="388"/>
                  </a:cubicBezTo>
                  <a:lnTo>
                    <a:pt x="1084" y="2322"/>
                  </a:lnTo>
                  <a:lnTo>
                    <a:pt x="1" y="2322"/>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3134268" y="4340354"/>
              <a:ext cx="199772" cy="33952"/>
            </a:xfrm>
            <a:custGeom>
              <a:rect b="b" l="l" r="r" t="t"/>
              <a:pathLst>
                <a:path extrusionOk="0" h="233" w="1371">
                  <a:moveTo>
                    <a:pt x="0" y="1"/>
                  </a:moveTo>
                  <a:lnTo>
                    <a:pt x="0" y="233"/>
                  </a:lnTo>
                  <a:lnTo>
                    <a:pt x="1370" y="233"/>
                  </a:lnTo>
                  <a:lnTo>
                    <a:pt x="1370" y="1"/>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3411269" y="4340354"/>
              <a:ext cx="200355" cy="33952"/>
            </a:xfrm>
            <a:custGeom>
              <a:rect b="b" l="l" r="r" t="t"/>
              <a:pathLst>
                <a:path extrusionOk="0" h="233" w="1375">
                  <a:moveTo>
                    <a:pt x="1" y="1"/>
                  </a:moveTo>
                  <a:lnTo>
                    <a:pt x="1" y="233"/>
                  </a:lnTo>
                  <a:lnTo>
                    <a:pt x="1375" y="233"/>
                  </a:lnTo>
                  <a:lnTo>
                    <a:pt x="1375" y="1"/>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368346" y="3985978"/>
              <a:ext cx="183452" cy="366182"/>
            </a:xfrm>
            <a:custGeom>
              <a:rect b="b" l="l" r="r" t="t"/>
              <a:pathLst>
                <a:path extrusionOk="0" h="2513" w="1259">
                  <a:moveTo>
                    <a:pt x="9" y="495"/>
                  </a:moveTo>
                  <a:cubicBezTo>
                    <a:pt x="9" y="196"/>
                    <a:pt x="396" y="184"/>
                    <a:pt x="584" y="40"/>
                  </a:cubicBezTo>
                  <a:lnTo>
                    <a:pt x="632" y="0"/>
                  </a:lnTo>
                  <a:lnTo>
                    <a:pt x="684" y="40"/>
                  </a:lnTo>
                  <a:cubicBezTo>
                    <a:pt x="867" y="184"/>
                    <a:pt x="1259" y="196"/>
                    <a:pt x="1259" y="495"/>
                  </a:cubicBezTo>
                  <a:lnTo>
                    <a:pt x="1259" y="2513"/>
                  </a:lnTo>
                  <a:lnTo>
                    <a:pt x="1" y="2513"/>
                  </a:lnTo>
                  <a:close/>
                </a:path>
              </a:pathLst>
            </a:custGeom>
            <a:solidFill>
              <a:srgbClr val="F9DF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381751" y="4001569"/>
              <a:ext cx="157952" cy="338350"/>
            </a:xfrm>
            <a:custGeom>
              <a:rect b="b" l="l" r="r" t="t"/>
              <a:pathLst>
                <a:path extrusionOk="0" h="2322" w="1084">
                  <a:moveTo>
                    <a:pt x="0" y="388"/>
                  </a:moveTo>
                  <a:cubicBezTo>
                    <a:pt x="0" y="157"/>
                    <a:pt x="340" y="157"/>
                    <a:pt x="544" y="1"/>
                  </a:cubicBezTo>
                  <a:cubicBezTo>
                    <a:pt x="743" y="157"/>
                    <a:pt x="1083" y="157"/>
                    <a:pt x="1083" y="388"/>
                  </a:cubicBezTo>
                  <a:lnTo>
                    <a:pt x="1083" y="2322"/>
                  </a:lnTo>
                  <a:lnTo>
                    <a:pt x="0" y="2322"/>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360769" y="4340354"/>
              <a:ext cx="199772" cy="33952"/>
            </a:xfrm>
            <a:custGeom>
              <a:rect b="b" l="l" r="r" t="t"/>
              <a:pathLst>
                <a:path extrusionOk="0" h="233" w="1371">
                  <a:moveTo>
                    <a:pt x="1" y="1"/>
                  </a:moveTo>
                  <a:lnTo>
                    <a:pt x="1" y="233"/>
                  </a:lnTo>
                  <a:lnTo>
                    <a:pt x="1371" y="233"/>
                  </a:lnTo>
                  <a:lnTo>
                    <a:pt x="1371" y="1"/>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646658" y="3985978"/>
              <a:ext cx="182869" cy="366182"/>
            </a:xfrm>
            <a:custGeom>
              <a:rect b="b" l="l" r="r" t="t"/>
              <a:pathLst>
                <a:path extrusionOk="0" h="2513" w="1255">
                  <a:moveTo>
                    <a:pt x="0" y="495"/>
                  </a:moveTo>
                  <a:cubicBezTo>
                    <a:pt x="0" y="196"/>
                    <a:pt x="392" y="184"/>
                    <a:pt x="575" y="40"/>
                  </a:cubicBezTo>
                  <a:lnTo>
                    <a:pt x="627" y="0"/>
                  </a:lnTo>
                  <a:lnTo>
                    <a:pt x="679" y="40"/>
                  </a:lnTo>
                  <a:cubicBezTo>
                    <a:pt x="863" y="184"/>
                    <a:pt x="1254" y="196"/>
                    <a:pt x="1254" y="495"/>
                  </a:cubicBezTo>
                  <a:lnTo>
                    <a:pt x="1254" y="2513"/>
                  </a:lnTo>
                  <a:lnTo>
                    <a:pt x="0" y="2513"/>
                  </a:lnTo>
                  <a:close/>
                </a:path>
              </a:pathLst>
            </a:custGeom>
            <a:solidFill>
              <a:srgbClr val="F9DF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659335" y="4001569"/>
              <a:ext cx="157952" cy="338350"/>
            </a:xfrm>
            <a:custGeom>
              <a:rect b="b" l="l" r="r" t="t"/>
              <a:pathLst>
                <a:path extrusionOk="0" h="2322" w="1084">
                  <a:moveTo>
                    <a:pt x="1" y="388"/>
                  </a:moveTo>
                  <a:cubicBezTo>
                    <a:pt x="1" y="157"/>
                    <a:pt x="341" y="157"/>
                    <a:pt x="540" y="1"/>
                  </a:cubicBezTo>
                  <a:cubicBezTo>
                    <a:pt x="744" y="157"/>
                    <a:pt x="1080" y="157"/>
                    <a:pt x="1084" y="388"/>
                  </a:cubicBezTo>
                  <a:lnTo>
                    <a:pt x="1084" y="2322"/>
                  </a:lnTo>
                  <a:lnTo>
                    <a:pt x="1" y="2322"/>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637915" y="4340354"/>
              <a:ext cx="200355" cy="33952"/>
            </a:xfrm>
            <a:custGeom>
              <a:rect b="b" l="l" r="r" t="t"/>
              <a:pathLst>
                <a:path extrusionOk="0" h="233" w="1375">
                  <a:moveTo>
                    <a:pt x="0" y="1"/>
                  </a:moveTo>
                  <a:lnTo>
                    <a:pt x="0" y="233"/>
                  </a:lnTo>
                  <a:lnTo>
                    <a:pt x="1374" y="233"/>
                  </a:lnTo>
                  <a:lnTo>
                    <a:pt x="1374" y="1"/>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960379" y="3049910"/>
              <a:ext cx="309785" cy="1535108"/>
            </a:xfrm>
            <a:custGeom>
              <a:rect b="b" l="l" r="r" t="t"/>
              <a:pathLst>
                <a:path extrusionOk="0" h="10535" w="2126">
                  <a:moveTo>
                    <a:pt x="0" y="0"/>
                  </a:moveTo>
                  <a:lnTo>
                    <a:pt x="0" y="10535"/>
                  </a:lnTo>
                  <a:lnTo>
                    <a:pt x="2126" y="10535"/>
                  </a:lnTo>
                  <a:lnTo>
                    <a:pt x="2126"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924825" y="3017853"/>
              <a:ext cx="380892" cy="60180"/>
            </a:xfrm>
            <a:custGeom>
              <a:rect b="b" l="l" r="r" t="t"/>
              <a:pathLst>
                <a:path extrusionOk="0" h="413" w="2614">
                  <a:moveTo>
                    <a:pt x="1" y="1"/>
                  </a:moveTo>
                  <a:lnTo>
                    <a:pt x="1" y="412"/>
                  </a:lnTo>
                  <a:lnTo>
                    <a:pt x="2613" y="412"/>
                  </a:lnTo>
                  <a:lnTo>
                    <a:pt x="2613"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840457" y="2597031"/>
              <a:ext cx="548462" cy="420971"/>
            </a:xfrm>
            <a:custGeom>
              <a:rect b="b" l="l" r="r" t="t"/>
              <a:pathLst>
                <a:path extrusionOk="0" h="2889" w="3764">
                  <a:moveTo>
                    <a:pt x="1754" y="1043"/>
                  </a:moveTo>
                  <a:cubicBezTo>
                    <a:pt x="1219" y="1610"/>
                    <a:pt x="0" y="2086"/>
                    <a:pt x="803" y="2889"/>
                  </a:cubicBezTo>
                  <a:lnTo>
                    <a:pt x="2965" y="2889"/>
                  </a:lnTo>
                  <a:cubicBezTo>
                    <a:pt x="3764" y="2090"/>
                    <a:pt x="2565" y="1618"/>
                    <a:pt x="2022" y="1051"/>
                  </a:cubicBezTo>
                  <a:lnTo>
                    <a:pt x="2022" y="983"/>
                  </a:lnTo>
                  <a:cubicBezTo>
                    <a:pt x="2022" y="943"/>
                    <a:pt x="2002" y="907"/>
                    <a:pt x="1966" y="883"/>
                  </a:cubicBezTo>
                  <a:cubicBezTo>
                    <a:pt x="1986" y="875"/>
                    <a:pt x="2002" y="859"/>
                    <a:pt x="2002" y="835"/>
                  </a:cubicBezTo>
                  <a:cubicBezTo>
                    <a:pt x="2002" y="807"/>
                    <a:pt x="1978" y="783"/>
                    <a:pt x="1946" y="775"/>
                  </a:cubicBezTo>
                  <a:lnTo>
                    <a:pt x="1934" y="623"/>
                  </a:lnTo>
                  <a:cubicBezTo>
                    <a:pt x="1950" y="620"/>
                    <a:pt x="1958" y="608"/>
                    <a:pt x="1962" y="592"/>
                  </a:cubicBezTo>
                  <a:cubicBezTo>
                    <a:pt x="1958" y="572"/>
                    <a:pt x="1946" y="560"/>
                    <a:pt x="1930" y="552"/>
                  </a:cubicBezTo>
                  <a:lnTo>
                    <a:pt x="1922" y="464"/>
                  </a:lnTo>
                  <a:lnTo>
                    <a:pt x="1886" y="0"/>
                  </a:lnTo>
                  <a:lnTo>
                    <a:pt x="1854" y="464"/>
                  </a:lnTo>
                  <a:lnTo>
                    <a:pt x="1846" y="552"/>
                  </a:lnTo>
                  <a:cubicBezTo>
                    <a:pt x="1830" y="560"/>
                    <a:pt x="1818" y="572"/>
                    <a:pt x="1814" y="592"/>
                  </a:cubicBezTo>
                  <a:cubicBezTo>
                    <a:pt x="1818" y="608"/>
                    <a:pt x="1826" y="620"/>
                    <a:pt x="1842" y="623"/>
                  </a:cubicBezTo>
                  <a:lnTo>
                    <a:pt x="1830" y="779"/>
                  </a:lnTo>
                  <a:cubicBezTo>
                    <a:pt x="1806" y="787"/>
                    <a:pt x="1786" y="807"/>
                    <a:pt x="1786" y="835"/>
                  </a:cubicBezTo>
                  <a:cubicBezTo>
                    <a:pt x="1786" y="855"/>
                    <a:pt x="1798" y="875"/>
                    <a:pt x="1818" y="883"/>
                  </a:cubicBezTo>
                  <a:cubicBezTo>
                    <a:pt x="1778" y="903"/>
                    <a:pt x="1754" y="943"/>
                    <a:pt x="1750" y="9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6080884" y="2566139"/>
              <a:ext cx="68193" cy="40946"/>
            </a:xfrm>
            <a:custGeom>
              <a:rect b="b" l="l" r="r" t="t"/>
              <a:pathLst>
                <a:path extrusionOk="0" h="281" w="468">
                  <a:moveTo>
                    <a:pt x="396" y="1"/>
                  </a:moveTo>
                  <a:lnTo>
                    <a:pt x="396" y="25"/>
                  </a:lnTo>
                  <a:cubicBezTo>
                    <a:pt x="396" y="132"/>
                    <a:pt x="324" y="220"/>
                    <a:pt x="236" y="220"/>
                  </a:cubicBezTo>
                  <a:cubicBezTo>
                    <a:pt x="144" y="220"/>
                    <a:pt x="72" y="132"/>
                    <a:pt x="72" y="25"/>
                  </a:cubicBezTo>
                  <a:lnTo>
                    <a:pt x="72" y="1"/>
                  </a:lnTo>
                  <a:cubicBezTo>
                    <a:pt x="0" y="124"/>
                    <a:pt x="88" y="280"/>
                    <a:pt x="232" y="280"/>
                  </a:cubicBezTo>
                  <a:cubicBezTo>
                    <a:pt x="380" y="280"/>
                    <a:pt x="468" y="124"/>
                    <a:pt x="396"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6095456" y="2558562"/>
              <a:ext cx="39634" cy="38032"/>
            </a:xfrm>
            <a:custGeom>
              <a:rect b="b" l="l" r="r" t="t"/>
              <a:pathLst>
                <a:path extrusionOk="0" h="261" w="272">
                  <a:moveTo>
                    <a:pt x="136" y="1"/>
                  </a:moveTo>
                  <a:lnTo>
                    <a:pt x="176" y="89"/>
                  </a:lnTo>
                  <a:lnTo>
                    <a:pt x="272" y="101"/>
                  </a:lnTo>
                  <a:lnTo>
                    <a:pt x="204" y="168"/>
                  </a:lnTo>
                  <a:lnTo>
                    <a:pt x="220" y="260"/>
                  </a:lnTo>
                  <a:lnTo>
                    <a:pt x="136" y="216"/>
                  </a:lnTo>
                  <a:lnTo>
                    <a:pt x="52" y="260"/>
                  </a:lnTo>
                  <a:lnTo>
                    <a:pt x="68" y="168"/>
                  </a:lnTo>
                  <a:lnTo>
                    <a:pt x="0" y="101"/>
                  </a:lnTo>
                  <a:lnTo>
                    <a:pt x="96" y="89"/>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6036004" y="3232636"/>
              <a:ext cx="158535" cy="338350"/>
            </a:xfrm>
            <a:custGeom>
              <a:rect b="b" l="l" r="r" t="t"/>
              <a:pathLst>
                <a:path extrusionOk="0" h="2322" w="1088">
                  <a:moveTo>
                    <a:pt x="1" y="388"/>
                  </a:moveTo>
                  <a:cubicBezTo>
                    <a:pt x="1" y="156"/>
                    <a:pt x="340" y="152"/>
                    <a:pt x="544" y="1"/>
                  </a:cubicBezTo>
                  <a:cubicBezTo>
                    <a:pt x="748" y="152"/>
                    <a:pt x="1083" y="156"/>
                    <a:pt x="1087" y="388"/>
                  </a:cubicBezTo>
                  <a:lnTo>
                    <a:pt x="1087" y="2322"/>
                  </a:lnTo>
                  <a:lnTo>
                    <a:pt x="1" y="2322"/>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6015022" y="3571421"/>
              <a:ext cx="200500" cy="33369"/>
            </a:xfrm>
            <a:custGeom>
              <a:rect b="b" l="l" r="r" t="t"/>
              <a:pathLst>
                <a:path extrusionOk="0" h="229" w="1376">
                  <a:moveTo>
                    <a:pt x="1" y="1"/>
                  </a:moveTo>
                  <a:lnTo>
                    <a:pt x="1" y="228"/>
                  </a:lnTo>
                  <a:lnTo>
                    <a:pt x="1375" y="228"/>
                  </a:lnTo>
                  <a:lnTo>
                    <a:pt x="1375" y="1"/>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
            <p:cNvSpPr/>
            <p:nvPr/>
          </p:nvSpPr>
          <p:spPr>
            <a:xfrm>
              <a:off x="6036004" y="3860809"/>
              <a:ext cx="158535" cy="338933"/>
            </a:xfrm>
            <a:custGeom>
              <a:rect b="b" l="l" r="r" t="t"/>
              <a:pathLst>
                <a:path extrusionOk="0" h="2326" w="1088">
                  <a:moveTo>
                    <a:pt x="1" y="388"/>
                  </a:moveTo>
                  <a:cubicBezTo>
                    <a:pt x="1" y="156"/>
                    <a:pt x="340" y="156"/>
                    <a:pt x="544" y="0"/>
                  </a:cubicBezTo>
                  <a:cubicBezTo>
                    <a:pt x="748" y="156"/>
                    <a:pt x="1083" y="156"/>
                    <a:pt x="1087" y="388"/>
                  </a:cubicBezTo>
                  <a:lnTo>
                    <a:pt x="1087" y="2325"/>
                  </a:lnTo>
                  <a:lnTo>
                    <a:pt x="1" y="2325"/>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
            <p:cNvSpPr/>
            <p:nvPr/>
          </p:nvSpPr>
          <p:spPr>
            <a:xfrm>
              <a:off x="6015022" y="4199594"/>
              <a:ext cx="200500" cy="33806"/>
            </a:xfrm>
            <a:custGeom>
              <a:rect b="b" l="l" r="r" t="t"/>
              <a:pathLst>
                <a:path extrusionOk="0" h="232" w="1376">
                  <a:moveTo>
                    <a:pt x="1" y="0"/>
                  </a:moveTo>
                  <a:lnTo>
                    <a:pt x="1" y="232"/>
                  </a:lnTo>
                  <a:lnTo>
                    <a:pt x="1375" y="232"/>
                  </a:lnTo>
                  <a:lnTo>
                    <a:pt x="1375" y="0"/>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
            <p:cNvSpPr/>
            <p:nvPr/>
          </p:nvSpPr>
          <p:spPr>
            <a:xfrm>
              <a:off x="2702227" y="3049910"/>
              <a:ext cx="309348" cy="1535108"/>
            </a:xfrm>
            <a:custGeom>
              <a:rect b="b" l="l" r="r" t="t"/>
              <a:pathLst>
                <a:path extrusionOk="0" h="10535" w="2123">
                  <a:moveTo>
                    <a:pt x="1" y="0"/>
                  </a:moveTo>
                  <a:lnTo>
                    <a:pt x="1" y="10535"/>
                  </a:lnTo>
                  <a:lnTo>
                    <a:pt x="2122" y="10535"/>
                  </a:lnTo>
                  <a:lnTo>
                    <a:pt x="2122"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
            <p:cNvSpPr/>
            <p:nvPr/>
          </p:nvSpPr>
          <p:spPr>
            <a:xfrm>
              <a:off x="2666819" y="3017853"/>
              <a:ext cx="380164" cy="60180"/>
            </a:xfrm>
            <a:custGeom>
              <a:rect b="b" l="l" r="r" t="t"/>
              <a:pathLst>
                <a:path extrusionOk="0" h="413" w="2609">
                  <a:moveTo>
                    <a:pt x="0" y="1"/>
                  </a:moveTo>
                  <a:lnTo>
                    <a:pt x="0" y="412"/>
                  </a:lnTo>
                  <a:lnTo>
                    <a:pt x="2609" y="412"/>
                  </a:lnTo>
                  <a:lnTo>
                    <a:pt x="2609" y="1"/>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2582451" y="2597031"/>
              <a:ext cx="549045" cy="420971"/>
            </a:xfrm>
            <a:custGeom>
              <a:rect b="b" l="l" r="r" t="t"/>
              <a:pathLst>
                <a:path extrusionOk="0" h="2889" w="3768">
                  <a:moveTo>
                    <a:pt x="1754" y="1043"/>
                  </a:moveTo>
                  <a:cubicBezTo>
                    <a:pt x="1218" y="1610"/>
                    <a:pt x="0" y="2086"/>
                    <a:pt x="807" y="2889"/>
                  </a:cubicBezTo>
                  <a:lnTo>
                    <a:pt x="2964" y="2889"/>
                  </a:lnTo>
                  <a:cubicBezTo>
                    <a:pt x="3767" y="2090"/>
                    <a:pt x="2565" y="1618"/>
                    <a:pt x="2025" y="1051"/>
                  </a:cubicBezTo>
                  <a:lnTo>
                    <a:pt x="2025" y="983"/>
                  </a:lnTo>
                  <a:cubicBezTo>
                    <a:pt x="2025" y="943"/>
                    <a:pt x="2001" y="907"/>
                    <a:pt x="1966" y="883"/>
                  </a:cubicBezTo>
                  <a:cubicBezTo>
                    <a:pt x="1985" y="875"/>
                    <a:pt x="2001" y="855"/>
                    <a:pt x="2005" y="835"/>
                  </a:cubicBezTo>
                  <a:cubicBezTo>
                    <a:pt x="2005" y="807"/>
                    <a:pt x="1981" y="783"/>
                    <a:pt x="1946" y="775"/>
                  </a:cubicBezTo>
                  <a:lnTo>
                    <a:pt x="1934" y="623"/>
                  </a:lnTo>
                  <a:cubicBezTo>
                    <a:pt x="1950" y="620"/>
                    <a:pt x="1958" y="608"/>
                    <a:pt x="1962" y="592"/>
                  </a:cubicBezTo>
                  <a:cubicBezTo>
                    <a:pt x="1958" y="572"/>
                    <a:pt x="1946" y="560"/>
                    <a:pt x="1930" y="552"/>
                  </a:cubicBezTo>
                  <a:lnTo>
                    <a:pt x="1922" y="464"/>
                  </a:lnTo>
                  <a:lnTo>
                    <a:pt x="1890" y="0"/>
                  </a:lnTo>
                  <a:lnTo>
                    <a:pt x="1854" y="464"/>
                  </a:lnTo>
                  <a:lnTo>
                    <a:pt x="1850" y="552"/>
                  </a:lnTo>
                  <a:cubicBezTo>
                    <a:pt x="1830" y="560"/>
                    <a:pt x="1818" y="572"/>
                    <a:pt x="1818" y="592"/>
                  </a:cubicBezTo>
                  <a:cubicBezTo>
                    <a:pt x="1818" y="608"/>
                    <a:pt x="1830" y="620"/>
                    <a:pt x="1842" y="623"/>
                  </a:cubicBezTo>
                  <a:lnTo>
                    <a:pt x="1834" y="779"/>
                  </a:lnTo>
                  <a:cubicBezTo>
                    <a:pt x="1806" y="787"/>
                    <a:pt x="1790" y="807"/>
                    <a:pt x="1786" y="835"/>
                  </a:cubicBezTo>
                  <a:cubicBezTo>
                    <a:pt x="1786" y="855"/>
                    <a:pt x="1798" y="875"/>
                    <a:pt x="1818" y="883"/>
                  </a:cubicBezTo>
                  <a:cubicBezTo>
                    <a:pt x="1778" y="903"/>
                    <a:pt x="1754" y="943"/>
                    <a:pt x="1754" y="9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
            <p:cNvSpPr/>
            <p:nvPr/>
          </p:nvSpPr>
          <p:spPr>
            <a:xfrm>
              <a:off x="2822149" y="2566139"/>
              <a:ext cx="68922" cy="40946"/>
            </a:xfrm>
            <a:custGeom>
              <a:rect b="b" l="l" r="r" t="t"/>
              <a:pathLst>
                <a:path extrusionOk="0" h="281" w="473">
                  <a:moveTo>
                    <a:pt x="400" y="1"/>
                  </a:moveTo>
                  <a:lnTo>
                    <a:pt x="400" y="25"/>
                  </a:lnTo>
                  <a:cubicBezTo>
                    <a:pt x="400" y="132"/>
                    <a:pt x="328" y="220"/>
                    <a:pt x="241" y="220"/>
                  </a:cubicBezTo>
                  <a:cubicBezTo>
                    <a:pt x="149" y="220"/>
                    <a:pt x="77" y="132"/>
                    <a:pt x="77" y="25"/>
                  </a:cubicBezTo>
                  <a:lnTo>
                    <a:pt x="77" y="1"/>
                  </a:lnTo>
                  <a:cubicBezTo>
                    <a:pt x="1" y="124"/>
                    <a:pt x="93" y="280"/>
                    <a:pt x="237" y="280"/>
                  </a:cubicBezTo>
                  <a:cubicBezTo>
                    <a:pt x="384" y="280"/>
                    <a:pt x="472" y="124"/>
                    <a:pt x="400"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
            <p:cNvSpPr/>
            <p:nvPr/>
          </p:nvSpPr>
          <p:spPr>
            <a:xfrm>
              <a:off x="2837304" y="2558562"/>
              <a:ext cx="39780" cy="38032"/>
            </a:xfrm>
            <a:custGeom>
              <a:rect b="b" l="l" r="r" t="t"/>
              <a:pathLst>
                <a:path extrusionOk="0" h="261" w="273">
                  <a:moveTo>
                    <a:pt x="137" y="1"/>
                  </a:moveTo>
                  <a:lnTo>
                    <a:pt x="177" y="89"/>
                  </a:lnTo>
                  <a:lnTo>
                    <a:pt x="272" y="101"/>
                  </a:lnTo>
                  <a:lnTo>
                    <a:pt x="205" y="168"/>
                  </a:lnTo>
                  <a:lnTo>
                    <a:pt x="220" y="260"/>
                  </a:lnTo>
                  <a:lnTo>
                    <a:pt x="137" y="216"/>
                  </a:lnTo>
                  <a:lnTo>
                    <a:pt x="53" y="260"/>
                  </a:lnTo>
                  <a:lnTo>
                    <a:pt x="69" y="168"/>
                  </a:lnTo>
                  <a:lnTo>
                    <a:pt x="1" y="101"/>
                  </a:lnTo>
                  <a:lnTo>
                    <a:pt x="93" y="89"/>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2777998" y="3232636"/>
              <a:ext cx="158389" cy="338350"/>
            </a:xfrm>
            <a:custGeom>
              <a:rect b="b" l="l" r="r" t="t"/>
              <a:pathLst>
                <a:path extrusionOk="0" h="2322" w="1087">
                  <a:moveTo>
                    <a:pt x="0" y="388"/>
                  </a:moveTo>
                  <a:cubicBezTo>
                    <a:pt x="0" y="156"/>
                    <a:pt x="340" y="152"/>
                    <a:pt x="544" y="1"/>
                  </a:cubicBezTo>
                  <a:cubicBezTo>
                    <a:pt x="743" y="152"/>
                    <a:pt x="1083" y="156"/>
                    <a:pt x="1087" y="388"/>
                  </a:cubicBezTo>
                  <a:lnTo>
                    <a:pt x="1087" y="2322"/>
                  </a:lnTo>
                  <a:lnTo>
                    <a:pt x="0" y="2322"/>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2757016" y="3571421"/>
              <a:ext cx="199772" cy="33369"/>
            </a:xfrm>
            <a:custGeom>
              <a:rect b="b" l="l" r="r" t="t"/>
              <a:pathLst>
                <a:path extrusionOk="0" h="229" w="1371">
                  <a:moveTo>
                    <a:pt x="0" y="1"/>
                  </a:moveTo>
                  <a:lnTo>
                    <a:pt x="0" y="228"/>
                  </a:lnTo>
                  <a:lnTo>
                    <a:pt x="1371" y="228"/>
                  </a:lnTo>
                  <a:lnTo>
                    <a:pt x="1371" y="1"/>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
            <p:cNvSpPr/>
            <p:nvPr/>
          </p:nvSpPr>
          <p:spPr>
            <a:xfrm>
              <a:off x="2777998" y="3860809"/>
              <a:ext cx="158389" cy="338933"/>
            </a:xfrm>
            <a:custGeom>
              <a:rect b="b" l="l" r="r" t="t"/>
              <a:pathLst>
                <a:path extrusionOk="0" h="2326" w="1087">
                  <a:moveTo>
                    <a:pt x="0" y="388"/>
                  </a:moveTo>
                  <a:cubicBezTo>
                    <a:pt x="0" y="156"/>
                    <a:pt x="340" y="156"/>
                    <a:pt x="544" y="0"/>
                  </a:cubicBezTo>
                  <a:cubicBezTo>
                    <a:pt x="743" y="156"/>
                    <a:pt x="1083" y="156"/>
                    <a:pt x="1087" y="388"/>
                  </a:cubicBezTo>
                  <a:lnTo>
                    <a:pt x="1087" y="2325"/>
                  </a:lnTo>
                  <a:lnTo>
                    <a:pt x="0" y="2325"/>
                  </a:ln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
            <p:cNvSpPr/>
            <p:nvPr/>
          </p:nvSpPr>
          <p:spPr>
            <a:xfrm>
              <a:off x="2757016" y="4199594"/>
              <a:ext cx="199772" cy="33806"/>
            </a:xfrm>
            <a:custGeom>
              <a:rect b="b" l="l" r="r" t="t"/>
              <a:pathLst>
                <a:path extrusionOk="0" h="232" w="1371">
                  <a:moveTo>
                    <a:pt x="0" y="0"/>
                  </a:moveTo>
                  <a:lnTo>
                    <a:pt x="0" y="232"/>
                  </a:lnTo>
                  <a:lnTo>
                    <a:pt x="1371" y="232"/>
                  </a:lnTo>
                  <a:lnTo>
                    <a:pt x="1371" y="0"/>
                  </a:lnTo>
                  <a:close/>
                </a:path>
              </a:pathLst>
            </a:custGeom>
            <a:solidFill>
              <a:srgbClr val="F8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p:nvPr/>
          </p:nvSpPr>
          <p:spPr>
            <a:xfrm>
              <a:off x="3733733" y="3381118"/>
              <a:ext cx="114821" cy="1203897"/>
            </a:xfrm>
            <a:custGeom>
              <a:rect b="b" l="l" r="r" t="t"/>
              <a:pathLst>
                <a:path extrusionOk="0" h="8262" w="788">
                  <a:moveTo>
                    <a:pt x="1" y="0"/>
                  </a:moveTo>
                  <a:lnTo>
                    <a:pt x="1" y="8262"/>
                  </a:lnTo>
                  <a:lnTo>
                    <a:pt x="788" y="8262"/>
                  </a:lnTo>
                  <a:lnTo>
                    <a:pt x="788"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5123839" y="3381118"/>
              <a:ext cx="114821" cy="1203897"/>
            </a:xfrm>
            <a:custGeom>
              <a:rect b="b" l="l" r="r" t="t"/>
              <a:pathLst>
                <a:path extrusionOk="0" h="8262" w="788">
                  <a:moveTo>
                    <a:pt x="1" y="0"/>
                  </a:moveTo>
                  <a:lnTo>
                    <a:pt x="1" y="8262"/>
                  </a:lnTo>
                  <a:lnTo>
                    <a:pt x="788" y="8262"/>
                  </a:lnTo>
                  <a:lnTo>
                    <a:pt x="788"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2583617" y="4584863"/>
              <a:ext cx="3805282" cy="67175"/>
            </a:xfrm>
            <a:custGeom>
              <a:rect b="b" l="l" r="r" t="t"/>
              <a:pathLst>
                <a:path extrusionOk="0" h="461" w="26115">
                  <a:moveTo>
                    <a:pt x="0" y="1"/>
                  </a:moveTo>
                  <a:lnTo>
                    <a:pt x="0" y="460"/>
                  </a:lnTo>
                  <a:lnTo>
                    <a:pt x="26115" y="460"/>
                  </a:lnTo>
                  <a:lnTo>
                    <a:pt x="26115" y="1"/>
                  </a:lnTo>
                  <a:close/>
                </a:path>
              </a:pathLst>
            </a:custGeom>
            <a:solidFill>
              <a:srgbClr val="F6B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2523116" y="4651891"/>
              <a:ext cx="4097581" cy="67612"/>
            </a:xfrm>
            <a:custGeom>
              <a:rect b="b" l="l" r="r" t="t"/>
              <a:pathLst>
                <a:path extrusionOk="0" h="464" w="28121">
                  <a:moveTo>
                    <a:pt x="0" y="0"/>
                  </a:moveTo>
                  <a:lnTo>
                    <a:pt x="0" y="464"/>
                  </a:lnTo>
                  <a:lnTo>
                    <a:pt x="28120" y="464"/>
                  </a:lnTo>
                  <a:lnTo>
                    <a:pt x="28120" y="0"/>
                  </a:lnTo>
                  <a:close/>
                </a:path>
              </a:pathLst>
            </a:custGeom>
            <a:solidFill>
              <a:srgbClr val="FFD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3427006" y="3977235"/>
              <a:ext cx="167278" cy="363267"/>
            </a:xfrm>
            <a:custGeom>
              <a:rect b="b" l="l" r="r" t="t"/>
              <a:pathLst>
                <a:path extrusionOk="0" h="2493" w="1148">
                  <a:moveTo>
                    <a:pt x="576" y="0"/>
                  </a:moveTo>
                  <a:cubicBezTo>
                    <a:pt x="260" y="0"/>
                    <a:pt x="1" y="312"/>
                    <a:pt x="1" y="695"/>
                  </a:cubicBezTo>
                  <a:lnTo>
                    <a:pt x="1" y="2493"/>
                  </a:lnTo>
                  <a:lnTo>
                    <a:pt x="1147" y="2493"/>
                  </a:lnTo>
                  <a:lnTo>
                    <a:pt x="1147" y="695"/>
                  </a:lnTo>
                  <a:cubicBezTo>
                    <a:pt x="1147" y="312"/>
                    <a:pt x="891" y="0"/>
                    <a:pt x="576"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3150588" y="3977235"/>
              <a:ext cx="167132" cy="363267"/>
            </a:xfrm>
            <a:custGeom>
              <a:rect b="b" l="l" r="r" t="t"/>
              <a:pathLst>
                <a:path extrusionOk="0" h="2493" w="1147">
                  <a:moveTo>
                    <a:pt x="575" y="0"/>
                  </a:moveTo>
                  <a:cubicBezTo>
                    <a:pt x="256" y="0"/>
                    <a:pt x="0" y="312"/>
                    <a:pt x="0" y="695"/>
                  </a:cubicBezTo>
                  <a:lnTo>
                    <a:pt x="0" y="2493"/>
                  </a:lnTo>
                  <a:lnTo>
                    <a:pt x="1147" y="2493"/>
                  </a:lnTo>
                  <a:lnTo>
                    <a:pt x="1147" y="695"/>
                  </a:lnTo>
                  <a:cubicBezTo>
                    <a:pt x="1147" y="312"/>
                    <a:pt x="891" y="0"/>
                    <a:pt x="575"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
            <p:cNvSpPr/>
            <p:nvPr/>
          </p:nvSpPr>
          <p:spPr>
            <a:xfrm>
              <a:off x="2773918" y="3837495"/>
              <a:ext cx="166549" cy="362830"/>
            </a:xfrm>
            <a:custGeom>
              <a:rect b="b" l="l" r="r" t="t"/>
              <a:pathLst>
                <a:path extrusionOk="0" h="2490" w="1143">
                  <a:moveTo>
                    <a:pt x="572" y="0"/>
                  </a:moveTo>
                  <a:cubicBezTo>
                    <a:pt x="256" y="0"/>
                    <a:pt x="0" y="308"/>
                    <a:pt x="0" y="691"/>
                  </a:cubicBezTo>
                  <a:lnTo>
                    <a:pt x="0" y="2489"/>
                  </a:lnTo>
                  <a:lnTo>
                    <a:pt x="1143" y="2489"/>
                  </a:lnTo>
                  <a:lnTo>
                    <a:pt x="1143" y="691"/>
                  </a:lnTo>
                  <a:cubicBezTo>
                    <a:pt x="1143" y="308"/>
                    <a:pt x="887" y="0"/>
                    <a:pt x="572"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a:off x="2773918" y="3209321"/>
              <a:ext cx="166549" cy="362830"/>
            </a:xfrm>
            <a:custGeom>
              <a:rect b="b" l="l" r="r" t="t"/>
              <a:pathLst>
                <a:path extrusionOk="0" h="2490" w="1143">
                  <a:moveTo>
                    <a:pt x="572" y="1"/>
                  </a:moveTo>
                  <a:cubicBezTo>
                    <a:pt x="256" y="1"/>
                    <a:pt x="0" y="309"/>
                    <a:pt x="0" y="692"/>
                  </a:cubicBezTo>
                  <a:lnTo>
                    <a:pt x="0" y="2490"/>
                  </a:lnTo>
                  <a:lnTo>
                    <a:pt x="1143" y="2490"/>
                  </a:lnTo>
                  <a:lnTo>
                    <a:pt x="1143" y="692"/>
                  </a:lnTo>
                  <a:cubicBezTo>
                    <a:pt x="1143" y="309"/>
                    <a:pt x="887" y="1"/>
                    <a:pt x="572"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a:off x="3290181" y="2999202"/>
              <a:ext cx="167278" cy="362830"/>
            </a:xfrm>
            <a:custGeom>
              <a:rect b="b" l="l" r="r" t="t"/>
              <a:pathLst>
                <a:path extrusionOk="0" h="2490" w="1148">
                  <a:moveTo>
                    <a:pt x="576" y="1"/>
                  </a:moveTo>
                  <a:cubicBezTo>
                    <a:pt x="256" y="1"/>
                    <a:pt x="1" y="308"/>
                    <a:pt x="1" y="692"/>
                  </a:cubicBezTo>
                  <a:lnTo>
                    <a:pt x="1" y="2490"/>
                  </a:lnTo>
                  <a:lnTo>
                    <a:pt x="1147" y="2490"/>
                  </a:lnTo>
                  <a:lnTo>
                    <a:pt x="1147" y="692"/>
                  </a:lnTo>
                  <a:cubicBezTo>
                    <a:pt x="1147" y="308"/>
                    <a:pt x="892" y="1"/>
                    <a:pt x="576"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a:off x="5377671" y="3977235"/>
              <a:ext cx="167132" cy="363267"/>
            </a:xfrm>
            <a:custGeom>
              <a:rect b="b" l="l" r="r" t="t"/>
              <a:pathLst>
                <a:path extrusionOk="0" h="2493" w="1147">
                  <a:moveTo>
                    <a:pt x="576" y="0"/>
                  </a:moveTo>
                  <a:cubicBezTo>
                    <a:pt x="260" y="0"/>
                    <a:pt x="0" y="312"/>
                    <a:pt x="0" y="695"/>
                  </a:cubicBezTo>
                  <a:lnTo>
                    <a:pt x="0" y="2493"/>
                  </a:lnTo>
                  <a:lnTo>
                    <a:pt x="1147" y="2493"/>
                  </a:lnTo>
                  <a:lnTo>
                    <a:pt x="1147" y="695"/>
                  </a:lnTo>
                  <a:cubicBezTo>
                    <a:pt x="1147" y="312"/>
                    <a:pt x="891" y="0"/>
                    <a:pt x="576"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5654818" y="3977235"/>
              <a:ext cx="166549" cy="363267"/>
            </a:xfrm>
            <a:custGeom>
              <a:rect b="b" l="l" r="r" t="t"/>
              <a:pathLst>
                <a:path extrusionOk="0" h="2493" w="1143">
                  <a:moveTo>
                    <a:pt x="571" y="0"/>
                  </a:moveTo>
                  <a:cubicBezTo>
                    <a:pt x="256" y="0"/>
                    <a:pt x="0" y="312"/>
                    <a:pt x="0" y="695"/>
                  </a:cubicBezTo>
                  <a:lnTo>
                    <a:pt x="0" y="2493"/>
                  </a:lnTo>
                  <a:lnTo>
                    <a:pt x="1143" y="2493"/>
                  </a:lnTo>
                  <a:lnTo>
                    <a:pt x="1143" y="695"/>
                  </a:lnTo>
                  <a:cubicBezTo>
                    <a:pt x="1143" y="312"/>
                    <a:pt x="887" y="0"/>
                    <a:pt x="571"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6031925" y="3837495"/>
              <a:ext cx="166695" cy="362830"/>
            </a:xfrm>
            <a:custGeom>
              <a:rect b="b" l="l" r="r" t="t"/>
              <a:pathLst>
                <a:path extrusionOk="0" h="2490" w="1144">
                  <a:moveTo>
                    <a:pt x="572" y="0"/>
                  </a:moveTo>
                  <a:cubicBezTo>
                    <a:pt x="256" y="0"/>
                    <a:pt x="1" y="308"/>
                    <a:pt x="1" y="691"/>
                  </a:cubicBezTo>
                  <a:lnTo>
                    <a:pt x="1" y="2489"/>
                  </a:lnTo>
                  <a:lnTo>
                    <a:pt x="1143" y="2489"/>
                  </a:lnTo>
                  <a:lnTo>
                    <a:pt x="1143" y="691"/>
                  </a:lnTo>
                  <a:cubicBezTo>
                    <a:pt x="1143" y="308"/>
                    <a:pt x="888" y="0"/>
                    <a:pt x="572" y="0"/>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6031925" y="3209321"/>
              <a:ext cx="166695" cy="362830"/>
            </a:xfrm>
            <a:custGeom>
              <a:rect b="b" l="l" r="r" t="t"/>
              <a:pathLst>
                <a:path extrusionOk="0" h="2490" w="1144">
                  <a:moveTo>
                    <a:pt x="572" y="1"/>
                  </a:moveTo>
                  <a:cubicBezTo>
                    <a:pt x="256" y="1"/>
                    <a:pt x="1" y="309"/>
                    <a:pt x="1" y="692"/>
                  </a:cubicBezTo>
                  <a:lnTo>
                    <a:pt x="1" y="2490"/>
                  </a:lnTo>
                  <a:lnTo>
                    <a:pt x="1143" y="2490"/>
                  </a:lnTo>
                  <a:lnTo>
                    <a:pt x="1143" y="692"/>
                  </a:lnTo>
                  <a:cubicBezTo>
                    <a:pt x="1143" y="309"/>
                    <a:pt x="888" y="1"/>
                    <a:pt x="572"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515079" y="2999202"/>
              <a:ext cx="166549" cy="362830"/>
            </a:xfrm>
            <a:custGeom>
              <a:rect b="b" l="l" r="r" t="t"/>
              <a:pathLst>
                <a:path extrusionOk="0" h="2490" w="1143">
                  <a:moveTo>
                    <a:pt x="572" y="1"/>
                  </a:moveTo>
                  <a:cubicBezTo>
                    <a:pt x="256" y="1"/>
                    <a:pt x="0" y="308"/>
                    <a:pt x="0" y="692"/>
                  </a:cubicBezTo>
                  <a:lnTo>
                    <a:pt x="0" y="2490"/>
                  </a:lnTo>
                  <a:lnTo>
                    <a:pt x="1143" y="2490"/>
                  </a:lnTo>
                  <a:lnTo>
                    <a:pt x="1143" y="692"/>
                  </a:lnTo>
                  <a:cubicBezTo>
                    <a:pt x="1143" y="308"/>
                    <a:pt x="887" y="1"/>
                    <a:pt x="572" y="1"/>
                  </a:cubicBezTo>
                  <a:close/>
                </a:path>
              </a:pathLst>
            </a:custGeom>
            <a:solidFill>
              <a:srgbClr val="0061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flipH="1">
              <a:off x="7152624" y="4183274"/>
              <a:ext cx="85679" cy="88012"/>
            </a:xfrm>
            <a:custGeom>
              <a:rect b="b" l="l" r="r" t="t"/>
              <a:pathLst>
                <a:path extrusionOk="0" h="604" w="588">
                  <a:moveTo>
                    <a:pt x="1" y="604"/>
                  </a:moveTo>
                  <a:cubicBezTo>
                    <a:pt x="320" y="384"/>
                    <a:pt x="348" y="308"/>
                    <a:pt x="568" y="20"/>
                  </a:cubicBezTo>
                  <a:lnTo>
                    <a:pt x="588" y="0"/>
                  </a:lnTo>
                  <a:cubicBezTo>
                    <a:pt x="456" y="300"/>
                    <a:pt x="292" y="460"/>
                    <a:pt x="1" y="604"/>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flipH="1">
              <a:off x="7168798" y="4287460"/>
              <a:ext cx="79413" cy="93840"/>
            </a:xfrm>
            <a:custGeom>
              <a:rect b="b" l="l" r="r" t="t"/>
              <a:pathLst>
                <a:path extrusionOk="0" h="644" w="545">
                  <a:moveTo>
                    <a:pt x="1" y="644"/>
                  </a:moveTo>
                  <a:cubicBezTo>
                    <a:pt x="204" y="468"/>
                    <a:pt x="428" y="244"/>
                    <a:pt x="544" y="0"/>
                  </a:cubicBezTo>
                  <a:cubicBezTo>
                    <a:pt x="496" y="268"/>
                    <a:pt x="224" y="508"/>
                    <a:pt x="1" y="644"/>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
            <p:cNvSpPr/>
            <p:nvPr/>
          </p:nvSpPr>
          <p:spPr>
            <a:xfrm flipH="1">
              <a:off x="7323111" y="2904342"/>
              <a:ext cx="513637" cy="550220"/>
            </a:xfrm>
            <a:custGeom>
              <a:rect b="b" l="l" r="r" t="t"/>
              <a:pathLst>
                <a:path extrusionOk="0" h="3776" w="3525">
                  <a:moveTo>
                    <a:pt x="3464" y="3776"/>
                  </a:moveTo>
                  <a:cubicBezTo>
                    <a:pt x="3381" y="3560"/>
                    <a:pt x="3281" y="3352"/>
                    <a:pt x="3173" y="3149"/>
                  </a:cubicBezTo>
                  <a:cubicBezTo>
                    <a:pt x="3213" y="2989"/>
                    <a:pt x="3253" y="2809"/>
                    <a:pt x="3237" y="2829"/>
                  </a:cubicBezTo>
                  <a:cubicBezTo>
                    <a:pt x="3225" y="2849"/>
                    <a:pt x="3169" y="2945"/>
                    <a:pt x="3113" y="3037"/>
                  </a:cubicBezTo>
                  <a:cubicBezTo>
                    <a:pt x="3093" y="3001"/>
                    <a:pt x="3073" y="2965"/>
                    <a:pt x="3053" y="2929"/>
                  </a:cubicBezTo>
                  <a:lnTo>
                    <a:pt x="3121" y="2386"/>
                  </a:lnTo>
                  <a:lnTo>
                    <a:pt x="2989" y="2825"/>
                  </a:lnTo>
                  <a:cubicBezTo>
                    <a:pt x="2921" y="2713"/>
                    <a:pt x="2849" y="2609"/>
                    <a:pt x="2777" y="2513"/>
                  </a:cubicBezTo>
                  <a:cubicBezTo>
                    <a:pt x="2833" y="2338"/>
                    <a:pt x="2913" y="2058"/>
                    <a:pt x="2901" y="2078"/>
                  </a:cubicBezTo>
                  <a:cubicBezTo>
                    <a:pt x="2885" y="2098"/>
                    <a:pt x="2773" y="2270"/>
                    <a:pt x="2693" y="2398"/>
                  </a:cubicBezTo>
                  <a:cubicBezTo>
                    <a:pt x="2638" y="2326"/>
                    <a:pt x="2586" y="2262"/>
                    <a:pt x="2530" y="2198"/>
                  </a:cubicBezTo>
                  <a:lnTo>
                    <a:pt x="2638" y="1886"/>
                  </a:lnTo>
                  <a:lnTo>
                    <a:pt x="2466" y="2122"/>
                  </a:lnTo>
                  <a:cubicBezTo>
                    <a:pt x="2366" y="2014"/>
                    <a:pt x="2270" y="1918"/>
                    <a:pt x="2170" y="1822"/>
                  </a:cubicBezTo>
                  <a:cubicBezTo>
                    <a:pt x="2234" y="1619"/>
                    <a:pt x="2358" y="1231"/>
                    <a:pt x="2350" y="1243"/>
                  </a:cubicBezTo>
                  <a:cubicBezTo>
                    <a:pt x="2338" y="1259"/>
                    <a:pt x="2162" y="1575"/>
                    <a:pt x="2070" y="1734"/>
                  </a:cubicBezTo>
                  <a:cubicBezTo>
                    <a:pt x="2006" y="1678"/>
                    <a:pt x="1938" y="1623"/>
                    <a:pt x="1874" y="1575"/>
                  </a:cubicBezTo>
                  <a:lnTo>
                    <a:pt x="2026" y="1187"/>
                  </a:lnTo>
                  <a:lnTo>
                    <a:pt x="1811" y="1523"/>
                  </a:lnTo>
                  <a:cubicBezTo>
                    <a:pt x="1699" y="1439"/>
                    <a:pt x="1587" y="1359"/>
                    <a:pt x="1475" y="1287"/>
                  </a:cubicBezTo>
                  <a:lnTo>
                    <a:pt x="1655" y="867"/>
                  </a:lnTo>
                  <a:lnTo>
                    <a:pt x="1331" y="1199"/>
                  </a:lnTo>
                  <a:cubicBezTo>
                    <a:pt x="1239" y="1143"/>
                    <a:pt x="1143" y="1091"/>
                    <a:pt x="1052" y="1039"/>
                  </a:cubicBezTo>
                  <a:lnTo>
                    <a:pt x="1179" y="668"/>
                  </a:lnTo>
                  <a:lnTo>
                    <a:pt x="976" y="999"/>
                  </a:lnTo>
                  <a:cubicBezTo>
                    <a:pt x="908" y="963"/>
                    <a:pt x="840" y="931"/>
                    <a:pt x="776" y="895"/>
                  </a:cubicBezTo>
                  <a:lnTo>
                    <a:pt x="868" y="584"/>
                  </a:lnTo>
                  <a:lnTo>
                    <a:pt x="708" y="863"/>
                  </a:lnTo>
                  <a:lnTo>
                    <a:pt x="520" y="772"/>
                  </a:lnTo>
                  <a:lnTo>
                    <a:pt x="564" y="592"/>
                  </a:lnTo>
                  <a:lnTo>
                    <a:pt x="484" y="756"/>
                  </a:lnTo>
                  <a:cubicBezTo>
                    <a:pt x="316" y="672"/>
                    <a:pt x="153" y="596"/>
                    <a:pt x="1" y="516"/>
                  </a:cubicBezTo>
                  <a:cubicBezTo>
                    <a:pt x="1371" y="1"/>
                    <a:pt x="3524" y="1319"/>
                    <a:pt x="3464" y="3776"/>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flipH="1">
              <a:off x="7163119" y="2829299"/>
              <a:ext cx="671297" cy="334270"/>
            </a:xfrm>
            <a:custGeom>
              <a:rect b="b" l="l" r="r" t="t"/>
              <a:pathLst>
                <a:path extrusionOk="0" h="2294" w="4607">
                  <a:moveTo>
                    <a:pt x="4607" y="2293"/>
                  </a:moveTo>
                  <a:cubicBezTo>
                    <a:pt x="4427" y="2145"/>
                    <a:pt x="4239" y="2010"/>
                    <a:pt x="4048" y="1882"/>
                  </a:cubicBezTo>
                  <a:cubicBezTo>
                    <a:pt x="4004" y="1726"/>
                    <a:pt x="3952" y="1550"/>
                    <a:pt x="3948" y="1574"/>
                  </a:cubicBezTo>
                  <a:cubicBezTo>
                    <a:pt x="3944" y="1594"/>
                    <a:pt x="3944" y="1706"/>
                    <a:pt x="3940" y="1814"/>
                  </a:cubicBezTo>
                  <a:lnTo>
                    <a:pt x="3832" y="1750"/>
                  </a:lnTo>
                  <a:lnTo>
                    <a:pt x="3632" y="1239"/>
                  </a:lnTo>
                  <a:lnTo>
                    <a:pt x="3732" y="1690"/>
                  </a:lnTo>
                  <a:cubicBezTo>
                    <a:pt x="3616" y="1626"/>
                    <a:pt x="3504" y="1566"/>
                    <a:pt x="3397" y="1518"/>
                  </a:cubicBezTo>
                  <a:cubicBezTo>
                    <a:pt x="3357" y="1339"/>
                    <a:pt x="3297" y="1055"/>
                    <a:pt x="3293" y="1079"/>
                  </a:cubicBezTo>
                  <a:cubicBezTo>
                    <a:pt x="3289" y="1103"/>
                    <a:pt x="3277" y="1307"/>
                    <a:pt x="3265" y="1458"/>
                  </a:cubicBezTo>
                  <a:cubicBezTo>
                    <a:pt x="3185" y="1422"/>
                    <a:pt x="3105" y="1390"/>
                    <a:pt x="3025" y="1362"/>
                  </a:cubicBezTo>
                  <a:lnTo>
                    <a:pt x="2973" y="1035"/>
                  </a:lnTo>
                  <a:lnTo>
                    <a:pt x="2933" y="1327"/>
                  </a:lnTo>
                  <a:cubicBezTo>
                    <a:pt x="2797" y="1279"/>
                    <a:pt x="2661" y="1243"/>
                    <a:pt x="2534" y="1211"/>
                  </a:cubicBezTo>
                  <a:cubicBezTo>
                    <a:pt x="2490" y="999"/>
                    <a:pt x="2410" y="599"/>
                    <a:pt x="2410" y="615"/>
                  </a:cubicBezTo>
                  <a:cubicBezTo>
                    <a:pt x="2406" y="635"/>
                    <a:pt x="2406" y="995"/>
                    <a:pt x="2406" y="1179"/>
                  </a:cubicBezTo>
                  <a:cubicBezTo>
                    <a:pt x="2318" y="1159"/>
                    <a:pt x="2238" y="1147"/>
                    <a:pt x="2154" y="1131"/>
                  </a:cubicBezTo>
                  <a:lnTo>
                    <a:pt x="2098" y="723"/>
                  </a:lnTo>
                  <a:lnTo>
                    <a:pt x="2070" y="1119"/>
                  </a:lnTo>
                  <a:cubicBezTo>
                    <a:pt x="1930" y="1099"/>
                    <a:pt x="1795" y="1087"/>
                    <a:pt x="1663" y="1075"/>
                  </a:cubicBezTo>
                  <a:lnTo>
                    <a:pt x="1619" y="619"/>
                  </a:lnTo>
                  <a:lnTo>
                    <a:pt x="1499" y="1071"/>
                  </a:lnTo>
                  <a:cubicBezTo>
                    <a:pt x="1387" y="1067"/>
                    <a:pt x="1279" y="1067"/>
                    <a:pt x="1175" y="1067"/>
                  </a:cubicBezTo>
                  <a:lnTo>
                    <a:pt x="1107" y="675"/>
                  </a:lnTo>
                  <a:cubicBezTo>
                    <a:pt x="1107" y="675"/>
                    <a:pt x="1095" y="931"/>
                    <a:pt x="1087" y="1067"/>
                  </a:cubicBezTo>
                  <a:cubicBezTo>
                    <a:pt x="1012" y="1067"/>
                    <a:pt x="940" y="1071"/>
                    <a:pt x="864" y="1075"/>
                  </a:cubicBezTo>
                  <a:lnTo>
                    <a:pt x="792" y="755"/>
                  </a:lnTo>
                  <a:lnTo>
                    <a:pt x="788" y="1079"/>
                  </a:lnTo>
                  <a:cubicBezTo>
                    <a:pt x="716" y="1079"/>
                    <a:pt x="644" y="1083"/>
                    <a:pt x="576" y="1087"/>
                  </a:cubicBezTo>
                  <a:lnTo>
                    <a:pt x="532" y="911"/>
                  </a:lnTo>
                  <a:lnTo>
                    <a:pt x="540" y="1091"/>
                  </a:lnTo>
                  <a:cubicBezTo>
                    <a:pt x="352" y="1099"/>
                    <a:pt x="173" y="1111"/>
                    <a:pt x="1" y="1115"/>
                  </a:cubicBezTo>
                  <a:cubicBezTo>
                    <a:pt x="948" y="0"/>
                    <a:pt x="3472" y="112"/>
                    <a:pt x="4607" y="2293"/>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flipH="1">
              <a:off x="7217761" y="2687228"/>
              <a:ext cx="621901" cy="322613"/>
            </a:xfrm>
            <a:custGeom>
              <a:rect b="b" l="l" r="r" t="t"/>
              <a:pathLst>
                <a:path extrusionOk="0" h="2214" w="4268">
                  <a:moveTo>
                    <a:pt x="4267" y="1347"/>
                  </a:moveTo>
                  <a:cubicBezTo>
                    <a:pt x="4064" y="1295"/>
                    <a:pt x="3856" y="1259"/>
                    <a:pt x="3648" y="1231"/>
                  </a:cubicBezTo>
                  <a:cubicBezTo>
                    <a:pt x="3548" y="1119"/>
                    <a:pt x="3437" y="995"/>
                    <a:pt x="3441" y="1015"/>
                  </a:cubicBezTo>
                  <a:cubicBezTo>
                    <a:pt x="3449" y="1035"/>
                    <a:pt x="3492" y="1127"/>
                    <a:pt x="3532" y="1219"/>
                  </a:cubicBezTo>
                  <a:cubicBezTo>
                    <a:pt x="3492" y="1215"/>
                    <a:pt x="3456" y="1211"/>
                    <a:pt x="3417" y="1207"/>
                  </a:cubicBezTo>
                  <a:lnTo>
                    <a:pt x="3049" y="867"/>
                  </a:lnTo>
                  <a:lnTo>
                    <a:pt x="3309" y="1199"/>
                  </a:lnTo>
                  <a:cubicBezTo>
                    <a:pt x="3189" y="1191"/>
                    <a:pt x="3073" y="1187"/>
                    <a:pt x="2961" y="1191"/>
                  </a:cubicBezTo>
                  <a:cubicBezTo>
                    <a:pt x="2857" y="1055"/>
                    <a:pt x="2693" y="847"/>
                    <a:pt x="2701" y="871"/>
                  </a:cubicBezTo>
                  <a:cubicBezTo>
                    <a:pt x="2709" y="891"/>
                    <a:pt x="2777" y="1067"/>
                    <a:pt x="2829" y="1195"/>
                  </a:cubicBezTo>
                  <a:cubicBezTo>
                    <a:pt x="2749" y="1195"/>
                    <a:pt x="2670" y="1203"/>
                    <a:pt x="2594" y="1211"/>
                  </a:cubicBezTo>
                  <a:lnTo>
                    <a:pt x="2422" y="963"/>
                  </a:lnTo>
                  <a:lnTo>
                    <a:pt x="2506" y="1219"/>
                  </a:lnTo>
                  <a:cubicBezTo>
                    <a:pt x="2374" y="1235"/>
                    <a:pt x="2246" y="1255"/>
                    <a:pt x="2126" y="1283"/>
                  </a:cubicBezTo>
                  <a:cubicBezTo>
                    <a:pt x="2010" y="1123"/>
                    <a:pt x="1783" y="827"/>
                    <a:pt x="1787" y="839"/>
                  </a:cubicBezTo>
                  <a:cubicBezTo>
                    <a:pt x="1791" y="855"/>
                    <a:pt x="1938" y="1155"/>
                    <a:pt x="2006" y="1307"/>
                  </a:cubicBezTo>
                  <a:cubicBezTo>
                    <a:pt x="1930" y="1327"/>
                    <a:pt x="1859" y="1347"/>
                    <a:pt x="1783" y="1367"/>
                  </a:cubicBezTo>
                  <a:lnTo>
                    <a:pt x="1575" y="1051"/>
                  </a:lnTo>
                  <a:lnTo>
                    <a:pt x="1711" y="1391"/>
                  </a:lnTo>
                  <a:cubicBezTo>
                    <a:pt x="1587" y="1431"/>
                    <a:pt x="1471" y="1475"/>
                    <a:pt x="1355" y="1519"/>
                  </a:cubicBezTo>
                  <a:lnTo>
                    <a:pt x="1139" y="1163"/>
                  </a:lnTo>
                  <a:lnTo>
                    <a:pt x="1215" y="1578"/>
                  </a:lnTo>
                  <a:cubicBezTo>
                    <a:pt x="1123" y="1618"/>
                    <a:pt x="1036" y="1662"/>
                    <a:pt x="948" y="1702"/>
                  </a:cubicBezTo>
                  <a:lnTo>
                    <a:pt x="740" y="1407"/>
                  </a:lnTo>
                  <a:lnTo>
                    <a:pt x="876" y="1738"/>
                  </a:lnTo>
                  <a:cubicBezTo>
                    <a:pt x="816" y="1770"/>
                    <a:pt x="752" y="1802"/>
                    <a:pt x="692" y="1834"/>
                  </a:cubicBezTo>
                  <a:lnTo>
                    <a:pt x="512" y="1598"/>
                  </a:lnTo>
                  <a:lnTo>
                    <a:pt x="632" y="1866"/>
                  </a:lnTo>
                  <a:cubicBezTo>
                    <a:pt x="576" y="1898"/>
                    <a:pt x="520" y="1930"/>
                    <a:pt x="464" y="1958"/>
                  </a:cubicBezTo>
                  <a:lnTo>
                    <a:pt x="356" y="1830"/>
                  </a:lnTo>
                  <a:lnTo>
                    <a:pt x="436" y="1978"/>
                  </a:lnTo>
                  <a:cubicBezTo>
                    <a:pt x="285" y="2058"/>
                    <a:pt x="141" y="2142"/>
                    <a:pt x="1" y="2214"/>
                  </a:cubicBezTo>
                  <a:cubicBezTo>
                    <a:pt x="340" y="915"/>
                    <a:pt x="2466" y="1"/>
                    <a:pt x="4267" y="1347"/>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flipH="1">
              <a:off x="7749177" y="2937565"/>
              <a:ext cx="494985" cy="585191"/>
            </a:xfrm>
            <a:custGeom>
              <a:rect b="b" l="l" r="r" t="t"/>
              <a:pathLst>
                <a:path extrusionOk="0" h="4016" w="3397">
                  <a:moveTo>
                    <a:pt x="376" y="4015"/>
                  </a:moveTo>
                  <a:cubicBezTo>
                    <a:pt x="432" y="3791"/>
                    <a:pt x="504" y="3572"/>
                    <a:pt x="584" y="3356"/>
                  </a:cubicBezTo>
                  <a:cubicBezTo>
                    <a:pt x="524" y="3204"/>
                    <a:pt x="460" y="3032"/>
                    <a:pt x="480" y="3048"/>
                  </a:cubicBezTo>
                  <a:cubicBezTo>
                    <a:pt x="496" y="3064"/>
                    <a:pt x="564" y="3152"/>
                    <a:pt x="628" y="3240"/>
                  </a:cubicBezTo>
                  <a:cubicBezTo>
                    <a:pt x="644" y="3200"/>
                    <a:pt x="660" y="3160"/>
                    <a:pt x="680" y="3120"/>
                  </a:cubicBezTo>
                  <a:lnTo>
                    <a:pt x="540" y="2593"/>
                  </a:lnTo>
                  <a:lnTo>
                    <a:pt x="728" y="3012"/>
                  </a:lnTo>
                  <a:cubicBezTo>
                    <a:pt x="779" y="2893"/>
                    <a:pt x="835" y="2781"/>
                    <a:pt x="895" y="2673"/>
                  </a:cubicBezTo>
                  <a:cubicBezTo>
                    <a:pt x="819" y="2505"/>
                    <a:pt x="700" y="2241"/>
                    <a:pt x="716" y="2261"/>
                  </a:cubicBezTo>
                  <a:lnTo>
                    <a:pt x="967" y="2549"/>
                  </a:lnTo>
                  <a:cubicBezTo>
                    <a:pt x="1011" y="2473"/>
                    <a:pt x="1055" y="2397"/>
                    <a:pt x="1103" y="2329"/>
                  </a:cubicBezTo>
                  <a:lnTo>
                    <a:pt x="951" y="2034"/>
                  </a:lnTo>
                  <a:lnTo>
                    <a:pt x="1159" y="2245"/>
                  </a:lnTo>
                  <a:cubicBezTo>
                    <a:pt x="1239" y="2130"/>
                    <a:pt x="1323" y="2018"/>
                    <a:pt x="1411" y="1914"/>
                  </a:cubicBezTo>
                  <a:cubicBezTo>
                    <a:pt x="1319" y="1718"/>
                    <a:pt x="1147" y="1351"/>
                    <a:pt x="1159" y="1363"/>
                  </a:cubicBezTo>
                  <a:cubicBezTo>
                    <a:pt x="1171" y="1379"/>
                    <a:pt x="1387" y="1666"/>
                    <a:pt x="1495" y="1814"/>
                  </a:cubicBezTo>
                  <a:cubicBezTo>
                    <a:pt x="1554" y="1750"/>
                    <a:pt x="1610" y="1686"/>
                    <a:pt x="1670" y="1626"/>
                  </a:cubicBezTo>
                  <a:lnTo>
                    <a:pt x="1471" y="1263"/>
                  </a:lnTo>
                  <a:lnTo>
                    <a:pt x="1726" y="1566"/>
                  </a:lnTo>
                  <a:cubicBezTo>
                    <a:pt x="1826" y="1466"/>
                    <a:pt x="1926" y="1379"/>
                    <a:pt x="2030" y="1291"/>
                  </a:cubicBezTo>
                  <a:lnTo>
                    <a:pt x="1798" y="899"/>
                  </a:lnTo>
                  <a:lnTo>
                    <a:pt x="2158" y="1187"/>
                  </a:lnTo>
                  <a:cubicBezTo>
                    <a:pt x="2246" y="1119"/>
                    <a:pt x="2329" y="1055"/>
                    <a:pt x="2417" y="991"/>
                  </a:cubicBezTo>
                  <a:lnTo>
                    <a:pt x="2238" y="639"/>
                  </a:lnTo>
                  <a:lnTo>
                    <a:pt x="2489" y="939"/>
                  </a:lnTo>
                  <a:cubicBezTo>
                    <a:pt x="2553" y="895"/>
                    <a:pt x="2613" y="855"/>
                    <a:pt x="2677" y="811"/>
                  </a:cubicBezTo>
                  <a:lnTo>
                    <a:pt x="2541" y="512"/>
                  </a:lnTo>
                  <a:lnTo>
                    <a:pt x="2741" y="767"/>
                  </a:lnTo>
                  <a:cubicBezTo>
                    <a:pt x="2801" y="727"/>
                    <a:pt x="2857" y="691"/>
                    <a:pt x="2917" y="651"/>
                  </a:cubicBezTo>
                  <a:lnTo>
                    <a:pt x="2845" y="480"/>
                  </a:lnTo>
                  <a:lnTo>
                    <a:pt x="2945" y="631"/>
                  </a:lnTo>
                  <a:cubicBezTo>
                    <a:pt x="3105" y="528"/>
                    <a:pt x="3256" y="432"/>
                    <a:pt x="3396" y="332"/>
                  </a:cubicBezTo>
                  <a:cubicBezTo>
                    <a:pt x="1966" y="0"/>
                    <a:pt x="0" y="1586"/>
                    <a:pt x="376" y="4015"/>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flipH="1">
              <a:off x="7750344" y="2854945"/>
              <a:ext cx="644049" cy="400571"/>
            </a:xfrm>
            <a:custGeom>
              <a:rect b="b" l="l" r="r" t="t"/>
              <a:pathLst>
                <a:path extrusionOk="0" h="2749" w="4420">
                  <a:moveTo>
                    <a:pt x="1" y="2748"/>
                  </a:moveTo>
                  <a:cubicBezTo>
                    <a:pt x="157" y="2581"/>
                    <a:pt x="324" y="2421"/>
                    <a:pt x="500" y="2273"/>
                  </a:cubicBezTo>
                  <a:cubicBezTo>
                    <a:pt x="524" y="2109"/>
                    <a:pt x="552" y="1930"/>
                    <a:pt x="560" y="1950"/>
                  </a:cubicBezTo>
                  <a:cubicBezTo>
                    <a:pt x="568" y="1973"/>
                    <a:pt x="580" y="2085"/>
                    <a:pt x="596" y="2189"/>
                  </a:cubicBezTo>
                  <a:cubicBezTo>
                    <a:pt x="628" y="2165"/>
                    <a:pt x="664" y="2137"/>
                    <a:pt x="696" y="2113"/>
                  </a:cubicBezTo>
                  <a:lnTo>
                    <a:pt x="832" y="1578"/>
                  </a:lnTo>
                  <a:lnTo>
                    <a:pt x="792" y="2037"/>
                  </a:lnTo>
                  <a:cubicBezTo>
                    <a:pt x="896" y="1962"/>
                    <a:pt x="1000" y="1890"/>
                    <a:pt x="1103" y="1822"/>
                  </a:cubicBezTo>
                  <a:cubicBezTo>
                    <a:pt x="1115" y="1642"/>
                    <a:pt x="1143" y="1350"/>
                    <a:pt x="1147" y="1374"/>
                  </a:cubicBezTo>
                  <a:cubicBezTo>
                    <a:pt x="1151" y="1394"/>
                    <a:pt x="1195" y="1598"/>
                    <a:pt x="1223" y="1746"/>
                  </a:cubicBezTo>
                  <a:cubicBezTo>
                    <a:pt x="1299" y="1702"/>
                    <a:pt x="1375" y="1658"/>
                    <a:pt x="1447" y="1618"/>
                  </a:cubicBezTo>
                  <a:lnTo>
                    <a:pt x="1459" y="1290"/>
                  </a:lnTo>
                  <a:lnTo>
                    <a:pt x="1539" y="1574"/>
                  </a:lnTo>
                  <a:cubicBezTo>
                    <a:pt x="1667" y="1510"/>
                    <a:pt x="1795" y="1454"/>
                    <a:pt x="1918" y="1402"/>
                  </a:cubicBezTo>
                  <a:cubicBezTo>
                    <a:pt x="1934" y="1190"/>
                    <a:pt x="1958" y="783"/>
                    <a:pt x="1966" y="799"/>
                  </a:cubicBezTo>
                  <a:cubicBezTo>
                    <a:pt x="1970" y="815"/>
                    <a:pt x="2018" y="1175"/>
                    <a:pt x="2042" y="1358"/>
                  </a:cubicBezTo>
                  <a:cubicBezTo>
                    <a:pt x="2126" y="1326"/>
                    <a:pt x="2206" y="1302"/>
                    <a:pt x="2286" y="1278"/>
                  </a:cubicBezTo>
                  <a:lnTo>
                    <a:pt x="2286" y="863"/>
                  </a:lnTo>
                  <a:lnTo>
                    <a:pt x="2366" y="1254"/>
                  </a:lnTo>
                  <a:cubicBezTo>
                    <a:pt x="2498" y="1218"/>
                    <a:pt x="2633" y="1186"/>
                    <a:pt x="2765" y="1159"/>
                  </a:cubicBezTo>
                  <a:lnTo>
                    <a:pt x="2749" y="703"/>
                  </a:lnTo>
                  <a:lnTo>
                    <a:pt x="2925" y="1131"/>
                  </a:lnTo>
                  <a:cubicBezTo>
                    <a:pt x="3037" y="1111"/>
                    <a:pt x="3145" y="1095"/>
                    <a:pt x="3249" y="1083"/>
                  </a:cubicBezTo>
                  <a:lnTo>
                    <a:pt x="3265" y="687"/>
                  </a:lnTo>
                  <a:cubicBezTo>
                    <a:pt x="3265" y="687"/>
                    <a:pt x="3309" y="939"/>
                    <a:pt x="3333" y="1075"/>
                  </a:cubicBezTo>
                  <a:cubicBezTo>
                    <a:pt x="3408" y="1067"/>
                    <a:pt x="3484" y="1059"/>
                    <a:pt x="3560" y="1051"/>
                  </a:cubicBezTo>
                  <a:lnTo>
                    <a:pt x="3584" y="727"/>
                  </a:lnTo>
                  <a:lnTo>
                    <a:pt x="3636" y="1047"/>
                  </a:lnTo>
                  <a:lnTo>
                    <a:pt x="3844" y="1027"/>
                  </a:lnTo>
                  <a:lnTo>
                    <a:pt x="3864" y="843"/>
                  </a:lnTo>
                  <a:lnTo>
                    <a:pt x="3880" y="1027"/>
                  </a:lnTo>
                  <a:cubicBezTo>
                    <a:pt x="4068" y="1011"/>
                    <a:pt x="4247" y="999"/>
                    <a:pt x="4419" y="983"/>
                  </a:cubicBezTo>
                  <a:cubicBezTo>
                    <a:pt x="3329" y="0"/>
                    <a:pt x="844" y="439"/>
                    <a:pt x="1" y="2748"/>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
            <p:cNvSpPr/>
            <p:nvPr/>
          </p:nvSpPr>
          <p:spPr>
            <a:xfrm flipH="1">
              <a:off x="7743932" y="2742599"/>
              <a:ext cx="632975" cy="273070"/>
            </a:xfrm>
            <a:custGeom>
              <a:rect b="b" l="l" r="r" t="t"/>
              <a:pathLst>
                <a:path extrusionOk="0" h="1874" w="4344">
                  <a:moveTo>
                    <a:pt x="1" y="1566"/>
                  </a:moveTo>
                  <a:cubicBezTo>
                    <a:pt x="196" y="1490"/>
                    <a:pt x="396" y="1426"/>
                    <a:pt x="600" y="1370"/>
                  </a:cubicBezTo>
                  <a:cubicBezTo>
                    <a:pt x="684" y="1246"/>
                    <a:pt x="780" y="1111"/>
                    <a:pt x="776" y="1131"/>
                  </a:cubicBezTo>
                  <a:cubicBezTo>
                    <a:pt x="772" y="1151"/>
                    <a:pt x="744" y="1250"/>
                    <a:pt x="712" y="1342"/>
                  </a:cubicBezTo>
                  <a:cubicBezTo>
                    <a:pt x="752" y="1334"/>
                    <a:pt x="788" y="1326"/>
                    <a:pt x="828" y="1318"/>
                  </a:cubicBezTo>
                  <a:lnTo>
                    <a:pt x="1147" y="931"/>
                  </a:lnTo>
                  <a:lnTo>
                    <a:pt x="935" y="1294"/>
                  </a:lnTo>
                  <a:cubicBezTo>
                    <a:pt x="1051" y="1274"/>
                    <a:pt x="1163" y="1254"/>
                    <a:pt x="1275" y="1242"/>
                  </a:cubicBezTo>
                  <a:cubicBezTo>
                    <a:pt x="1359" y="1099"/>
                    <a:pt x="1495" y="867"/>
                    <a:pt x="1491" y="891"/>
                  </a:cubicBezTo>
                  <a:cubicBezTo>
                    <a:pt x="1487" y="915"/>
                    <a:pt x="1443" y="1095"/>
                    <a:pt x="1407" y="1230"/>
                  </a:cubicBezTo>
                  <a:cubicBezTo>
                    <a:pt x="1487" y="1222"/>
                    <a:pt x="1567" y="1218"/>
                    <a:pt x="1643" y="1214"/>
                  </a:cubicBezTo>
                  <a:lnTo>
                    <a:pt x="1782" y="947"/>
                  </a:lnTo>
                  <a:lnTo>
                    <a:pt x="1730" y="1214"/>
                  </a:lnTo>
                  <a:cubicBezTo>
                    <a:pt x="1862" y="1214"/>
                    <a:pt x="1990" y="1214"/>
                    <a:pt x="2114" y="1226"/>
                  </a:cubicBezTo>
                  <a:cubicBezTo>
                    <a:pt x="2210" y="1055"/>
                    <a:pt x="2398" y="731"/>
                    <a:pt x="2394" y="747"/>
                  </a:cubicBezTo>
                  <a:cubicBezTo>
                    <a:pt x="2390" y="763"/>
                    <a:pt x="2290" y="1079"/>
                    <a:pt x="2238" y="1238"/>
                  </a:cubicBezTo>
                  <a:cubicBezTo>
                    <a:pt x="2314" y="1246"/>
                    <a:pt x="2394" y="1254"/>
                    <a:pt x="2469" y="1266"/>
                  </a:cubicBezTo>
                  <a:lnTo>
                    <a:pt x="2633" y="927"/>
                  </a:lnTo>
                  <a:lnTo>
                    <a:pt x="2545" y="1282"/>
                  </a:lnTo>
                  <a:cubicBezTo>
                    <a:pt x="2669" y="1302"/>
                    <a:pt x="2793" y="1330"/>
                    <a:pt x="2909" y="1362"/>
                  </a:cubicBezTo>
                  <a:lnTo>
                    <a:pt x="3081" y="979"/>
                  </a:lnTo>
                  <a:lnTo>
                    <a:pt x="3057" y="1402"/>
                  </a:lnTo>
                  <a:cubicBezTo>
                    <a:pt x="3153" y="1430"/>
                    <a:pt x="3248" y="1458"/>
                    <a:pt x="3340" y="1490"/>
                  </a:cubicBezTo>
                  <a:lnTo>
                    <a:pt x="3508" y="1171"/>
                  </a:lnTo>
                  <a:cubicBezTo>
                    <a:pt x="3508" y="1171"/>
                    <a:pt x="3448" y="1394"/>
                    <a:pt x="3412" y="1518"/>
                  </a:cubicBezTo>
                  <a:cubicBezTo>
                    <a:pt x="3480" y="1542"/>
                    <a:pt x="3544" y="1566"/>
                    <a:pt x="3608" y="1590"/>
                  </a:cubicBezTo>
                  <a:lnTo>
                    <a:pt x="3760" y="1330"/>
                  </a:lnTo>
                  <a:lnTo>
                    <a:pt x="3672" y="1614"/>
                  </a:lnTo>
                  <a:cubicBezTo>
                    <a:pt x="3732" y="1638"/>
                    <a:pt x="3792" y="1658"/>
                    <a:pt x="3852" y="1682"/>
                  </a:cubicBezTo>
                  <a:lnTo>
                    <a:pt x="3944" y="1542"/>
                  </a:lnTo>
                  <a:lnTo>
                    <a:pt x="3880" y="1694"/>
                  </a:lnTo>
                  <a:cubicBezTo>
                    <a:pt x="4043" y="1758"/>
                    <a:pt x="4195" y="1822"/>
                    <a:pt x="4343" y="1874"/>
                  </a:cubicBezTo>
                  <a:cubicBezTo>
                    <a:pt x="3844" y="627"/>
                    <a:pt x="1619" y="0"/>
                    <a:pt x="1" y="1566"/>
                  </a:cubicBezTo>
                  <a:close/>
                </a:path>
              </a:pathLst>
            </a:custGeom>
            <a:solidFill>
              <a:srgbClr val="DC9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8"/>
            <p:cNvSpPr/>
            <p:nvPr/>
          </p:nvSpPr>
          <p:spPr>
            <a:xfrm flipH="1">
              <a:off x="7446530" y="2977053"/>
              <a:ext cx="436700" cy="1534088"/>
            </a:xfrm>
            <a:custGeom>
              <a:rect b="b" l="l" r="r" t="t"/>
              <a:pathLst>
                <a:path extrusionOk="0" h="10528" w="2997">
                  <a:moveTo>
                    <a:pt x="2996" y="9437"/>
                  </a:moveTo>
                  <a:cubicBezTo>
                    <a:pt x="1275" y="8270"/>
                    <a:pt x="524" y="3572"/>
                    <a:pt x="959" y="1"/>
                  </a:cubicBezTo>
                  <a:lnTo>
                    <a:pt x="424" y="61"/>
                  </a:lnTo>
                  <a:cubicBezTo>
                    <a:pt x="0" y="3313"/>
                    <a:pt x="152" y="7883"/>
                    <a:pt x="2553" y="10527"/>
                  </a:cubicBezTo>
                  <a:close/>
                </a:path>
              </a:pathLst>
            </a:custGeom>
            <a:solidFill>
              <a:srgbClr val="F4C1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
            <p:cNvSpPr/>
            <p:nvPr/>
          </p:nvSpPr>
          <p:spPr>
            <a:xfrm flipH="1">
              <a:off x="7752675" y="2877530"/>
              <a:ext cx="624815" cy="528217"/>
            </a:xfrm>
            <a:custGeom>
              <a:rect b="b" l="l" r="r" t="t"/>
              <a:pathLst>
                <a:path extrusionOk="0" h="3625" w="4288">
                  <a:moveTo>
                    <a:pt x="1" y="3624"/>
                  </a:moveTo>
                  <a:cubicBezTo>
                    <a:pt x="132" y="3412"/>
                    <a:pt x="272" y="3213"/>
                    <a:pt x="424" y="3017"/>
                  </a:cubicBezTo>
                  <a:cubicBezTo>
                    <a:pt x="412" y="2853"/>
                    <a:pt x="400" y="2665"/>
                    <a:pt x="412" y="2685"/>
                  </a:cubicBezTo>
                  <a:cubicBezTo>
                    <a:pt x="424" y="2705"/>
                    <a:pt x="468" y="2809"/>
                    <a:pt x="508" y="2909"/>
                  </a:cubicBezTo>
                  <a:cubicBezTo>
                    <a:pt x="536" y="2873"/>
                    <a:pt x="564" y="2837"/>
                    <a:pt x="592" y="2805"/>
                  </a:cubicBezTo>
                  <a:lnTo>
                    <a:pt x="616" y="2246"/>
                  </a:lnTo>
                  <a:lnTo>
                    <a:pt x="680" y="2705"/>
                  </a:lnTo>
                  <a:cubicBezTo>
                    <a:pt x="772" y="2601"/>
                    <a:pt x="864" y="2502"/>
                    <a:pt x="959" y="2410"/>
                  </a:cubicBezTo>
                  <a:cubicBezTo>
                    <a:pt x="935" y="2226"/>
                    <a:pt x="896" y="1938"/>
                    <a:pt x="907" y="1958"/>
                  </a:cubicBezTo>
                  <a:cubicBezTo>
                    <a:pt x="923" y="1982"/>
                    <a:pt x="1007" y="2166"/>
                    <a:pt x="1075" y="2302"/>
                  </a:cubicBezTo>
                  <a:cubicBezTo>
                    <a:pt x="1143" y="2238"/>
                    <a:pt x="1215" y="2174"/>
                    <a:pt x="1283" y="2114"/>
                  </a:cubicBezTo>
                  <a:lnTo>
                    <a:pt x="1223" y="1791"/>
                  </a:lnTo>
                  <a:lnTo>
                    <a:pt x="1367" y="2046"/>
                  </a:lnTo>
                  <a:cubicBezTo>
                    <a:pt x="1491" y="1946"/>
                    <a:pt x="1611" y="1858"/>
                    <a:pt x="1734" y="1775"/>
                  </a:cubicBezTo>
                  <a:cubicBezTo>
                    <a:pt x="1702" y="1559"/>
                    <a:pt x="1639" y="1151"/>
                    <a:pt x="1647" y="1167"/>
                  </a:cubicBezTo>
                  <a:cubicBezTo>
                    <a:pt x="1659" y="1183"/>
                    <a:pt x="1790" y="1523"/>
                    <a:pt x="1854" y="1695"/>
                  </a:cubicBezTo>
                  <a:cubicBezTo>
                    <a:pt x="1934" y="1643"/>
                    <a:pt x="2014" y="1591"/>
                    <a:pt x="2094" y="1547"/>
                  </a:cubicBezTo>
                  <a:lnTo>
                    <a:pt x="2002" y="1143"/>
                  </a:lnTo>
                  <a:lnTo>
                    <a:pt x="2174" y="1503"/>
                  </a:lnTo>
                  <a:cubicBezTo>
                    <a:pt x="2310" y="1427"/>
                    <a:pt x="2442" y="1359"/>
                    <a:pt x="2573" y="1299"/>
                  </a:cubicBezTo>
                  <a:lnTo>
                    <a:pt x="2458" y="852"/>
                  </a:lnTo>
                  <a:lnTo>
                    <a:pt x="2737" y="1223"/>
                  </a:lnTo>
                  <a:cubicBezTo>
                    <a:pt x="2849" y="1171"/>
                    <a:pt x="2961" y="1127"/>
                    <a:pt x="3069" y="1087"/>
                  </a:cubicBezTo>
                  <a:lnTo>
                    <a:pt x="2997" y="696"/>
                  </a:lnTo>
                  <a:cubicBezTo>
                    <a:pt x="2997" y="696"/>
                    <a:pt x="3101" y="928"/>
                    <a:pt x="3157" y="1051"/>
                  </a:cubicBezTo>
                  <a:cubicBezTo>
                    <a:pt x="3237" y="1024"/>
                    <a:pt x="3312" y="996"/>
                    <a:pt x="3392" y="968"/>
                  </a:cubicBezTo>
                  <a:lnTo>
                    <a:pt x="3348" y="644"/>
                  </a:lnTo>
                  <a:lnTo>
                    <a:pt x="3468" y="944"/>
                  </a:lnTo>
                  <a:cubicBezTo>
                    <a:pt x="3544" y="916"/>
                    <a:pt x="3616" y="892"/>
                    <a:pt x="3688" y="868"/>
                  </a:cubicBezTo>
                  <a:lnTo>
                    <a:pt x="3668" y="680"/>
                  </a:lnTo>
                  <a:lnTo>
                    <a:pt x="3724" y="856"/>
                  </a:lnTo>
                  <a:cubicBezTo>
                    <a:pt x="3920" y="788"/>
                    <a:pt x="4107" y="724"/>
                    <a:pt x="4287" y="660"/>
                  </a:cubicBezTo>
                  <a:cubicBezTo>
                    <a:pt x="2917" y="1"/>
                    <a:pt x="380" y="1127"/>
                    <a:pt x="1" y="3624"/>
                  </a:cubicBezTo>
                  <a:close/>
                </a:path>
              </a:pathLst>
            </a:custGeom>
            <a:solidFill>
              <a:srgbClr val="E0A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flipH="1">
              <a:off x="7721928" y="2960296"/>
              <a:ext cx="436700" cy="574700"/>
            </a:xfrm>
            <a:custGeom>
              <a:rect b="b" l="l" r="r" t="t"/>
              <a:pathLst>
                <a:path extrusionOk="0" h="3944" w="2997">
                  <a:moveTo>
                    <a:pt x="556" y="3943"/>
                  </a:moveTo>
                  <a:cubicBezTo>
                    <a:pt x="588" y="3727"/>
                    <a:pt x="636" y="3516"/>
                    <a:pt x="688" y="3304"/>
                  </a:cubicBezTo>
                  <a:cubicBezTo>
                    <a:pt x="624" y="3172"/>
                    <a:pt x="552" y="3028"/>
                    <a:pt x="568" y="3040"/>
                  </a:cubicBezTo>
                  <a:cubicBezTo>
                    <a:pt x="584" y="3052"/>
                    <a:pt x="652" y="3120"/>
                    <a:pt x="720" y="3188"/>
                  </a:cubicBezTo>
                  <a:cubicBezTo>
                    <a:pt x="732" y="3152"/>
                    <a:pt x="744" y="3112"/>
                    <a:pt x="756" y="3072"/>
                  </a:cubicBezTo>
                  <a:lnTo>
                    <a:pt x="580" y="2613"/>
                  </a:lnTo>
                  <a:lnTo>
                    <a:pt x="788" y="2964"/>
                  </a:lnTo>
                  <a:cubicBezTo>
                    <a:pt x="828" y="2844"/>
                    <a:pt x="872" y="2733"/>
                    <a:pt x="916" y="2625"/>
                  </a:cubicBezTo>
                  <a:cubicBezTo>
                    <a:pt x="832" y="2485"/>
                    <a:pt x="700" y="2265"/>
                    <a:pt x="716" y="2277"/>
                  </a:cubicBezTo>
                  <a:cubicBezTo>
                    <a:pt x="728" y="2289"/>
                    <a:pt x="864" y="2409"/>
                    <a:pt x="963" y="2497"/>
                  </a:cubicBezTo>
                  <a:cubicBezTo>
                    <a:pt x="995" y="2421"/>
                    <a:pt x="1031" y="2345"/>
                    <a:pt x="1071" y="2273"/>
                  </a:cubicBezTo>
                  <a:lnTo>
                    <a:pt x="908" y="2029"/>
                  </a:lnTo>
                  <a:lnTo>
                    <a:pt x="1111" y="2189"/>
                  </a:lnTo>
                  <a:cubicBezTo>
                    <a:pt x="1179" y="2065"/>
                    <a:pt x="1247" y="1950"/>
                    <a:pt x="1315" y="1838"/>
                  </a:cubicBezTo>
                  <a:cubicBezTo>
                    <a:pt x="1215" y="1678"/>
                    <a:pt x="1023" y="1370"/>
                    <a:pt x="1039" y="1378"/>
                  </a:cubicBezTo>
                  <a:cubicBezTo>
                    <a:pt x="1051" y="1390"/>
                    <a:pt x="1275" y="1618"/>
                    <a:pt x="1387" y="1734"/>
                  </a:cubicBezTo>
                  <a:cubicBezTo>
                    <a:pt x="1435" y="1662"/>
                    <a:pt x="1483" y="1598"/>
                    <a:pt x="1531" y="1534"/>
                  </a:cubicBezTo>
                  <a:lnTo>
                    <a:pt x="1319" y="1235"/>
                  </a:lnTo>
                  <a:lnTo>
                    <a:pt x="1579" y="1470"/>
                  </a:lnTo>
                  <a:cubicBezTo>
                    <a:pt x="1663" y="1362"/>
                    <a:pt x="1746" y="1262"/>
                    <a:pt x="1834" y="1163"/>
                  </a:cubicBezTo>
                  <a:lnTo>
                    <a:pt x="1583" y="847"/>
                  </a:lnTo>
                  <a:lnTo>
                    <a:pt x="1942" y="1047"/>
                  </a:lnTo>
                  <a:cubicBezTo>
                    <a:pt x="2014" y="967"/>
                    <a:pt x="2086" y="891"/>
                    <a:pt x="2162" y="819"/>
                  </a:cubicBezTo>
                  <a:lnTo>
                    <a:pt x="1966" y="531"/>
                  </a:lnTo>
                  <a:cubicBezTo>
                    <a:pt x="1966" y="531"/>
                    <a:pt x="2130" y="679"/>
                    <a:pt x="2222" y="763"/>
                  </a:cubicBezTo>
                  <a:cubicBezTo>
                    <a:pt x="2274" y="715"/>
                    <a:pt x="2326" y="663"/>
                    <a:pt x="2382" y="615"/>
                  </a:cubicBezTo>
                  <a:lnTo>
                    <a:pt x="2230" y="364"/>
                  </a:lnTo>
                  <a:lnTo>
                    <a:pt x="2434" y="563"/>
                  </a:lnTo>
                  <a:lnTo>
                    <a:pt x="2581" y="428"/>
                  </a:lnTo>
                  <a:lnTo>
                    <a:pt x="2506" y="284"/>
                  </a:lnTo>
                  <a:lnTo>
                    <a:pt x="2609" y="404"/>
                  </a:lnTo>
                  <a:cubicBezTo>
                    <a:pt x="2745" y="284"/>
                    <a:pt x="2877" y="168"/>
                    <a:pt x="2997" y="52"/>
                  </a:cubicBezTo>
                  <a:cubicBezTo>
                    <a:pt x="1667" y="0"/>
                    <a:pt x="1" y="1790"/>
                    <a:pt x="556" y="3943"/>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flipH="1">
              <a:off x="7755590" y="2821139"/>
              <a:ext cx="671297" cy="335436"/>
            </a:xfrm>
            <a:custGeom>
              <a:rect b="b" l="l" r="r" t="t"/>
              <a:pathLst>
                <a:path extrusionOk="0" h="2302" w="4607">
                  <a:moveTo>
                    <a:pt x="0" y="2301"/>
                  </a:moveTo>
                  <a:cubicBezTo>
                    <a:pt x="176" y="2154"/>
                    <a:pt x="364" y="2018"/>
                    <a:pt x="555" y="1890"/>
                  </a:cubicBezTo>
                  <a:cubicBezTo>
                    <a:pt x="599" y="1734"/>
                    <a:pt x="651" y="1558"/>
                    <a:pt x="655" y="1578"/>
                  </a:cubicBezTo>
                  <a:cubicBezTo>
                    <a:pt x="659" y="1602"/>
                    <a:pt x="659" y="1714"/>
                    <a:pt x="663" y="1822"/>
                  </a:cubicBezTo>
                  <a:lnTo>
                    <a:pt x="771" y="1758"/>
                  </a:lnTo>
                  <a:lnTo>
                    <a:pt x="971" y="1247"/>
                  </a:lnTo>
                  <a:lnTo>
                    <a:pt x="875" y="1694"/>
                  </a:lnTo>
                  <a:cubicBezTo>
                    <a:pt x="987" y="1630"/>
                    <a:pt x="1099" y="1574"/>
                    <a:pt x="1211" y="1522"/>
                  </a:cubicBezTo>
                  <a:cubicBezTo>
                    <a:pt x="1246" y="1343"/>
                    <a:pt x="1310" y="1059"/>
                    <a:pt x="1310" y="1083"/>
                  </a:cubicBezTo>
                  <a:cubicBezTo>
                    <a:pt x="1314" y="1107"/>
                    <a:pt x="1330" y="1311"/>
                    <a:pt x="1338" y="1462"/>
                  </a:cubicBezTo>
                  <a:cubicBezTo>
                    <a:pt x="1418" y="1430"/>
                    <a:pt x="1498" y="1399"/>
                    <a:pt x="1578" y="1367"/>
                  </a:cubicBezTo>
                  <a:lnTo>
                    <a:pt x="1634" y="1039"/>
                  </a:lnTo>
                  <a:lnTo>
                    <a:pt x="1674" y="1331"/>
                  </a:lnTo>
                  <a:cubicBezTo>
                    <a:pt x="1810" y="1287"/>
                    <a:pt x="1942" y="1247"/>
                    <a:pt x="2073" y="1211"/>
                  </a:cubicBezTo>
                  <a:cubicBezTo>
                    <a:pt x="2113" y="1003"/>
                    <a:pt x="2189" y="600"/>
                    <a:pt x="2193" y="620"/>
                  </a:cubicBezTo>
                  <a:cubicBezTo>
                    <a:pt x="2197" y="636"/>
                    <a:pt x="2197" y="999"/>
                    <a:pt x="2201" y="1183"/>
                  </a:cubicBezTo>
                  <a:cubicBezTo>
                    <a:pt x="2285" y="1163"/>
                    <a:pt x="2369" y="1147"/>
                    <a:pt x="2449" y="1135"/>
                  </a:cubicBezTo>
                  <a:lnTo>
                    <a:pt x="2505" y="723"/>
                  </a:lnTo>
                  <a:lnTo>
                    <a:pt x="2533" y="1123"/>
                  </a:lnTo>
                  <a:cubicBezTo>
                    <a:pt x="2673" y="1103"/>
                    <a:pt x="2808" y="1091"/>
                    <a:pt x="2940" y="1083"/>
                  </a:cubicBezTo>
                  <a:lnTo>
                    <a:pt x="2984" y="628"/>
                  </a:lnTo>
                  <a:lnTo>
                    <a:pt x="3104" y="1071"/>
                  </a:lnTo>
                  <a:cubicBezTo>
                    <a:pt x="3216" y="1067"/>
                    <a:pt x="3324" y="1067"/>
                    <a:pt x="3432" y="1067"/>
                  </a:cubicBezTo>
                  <a:lnTo>
                    <a:pt x="3496" y="679"/>
                  </a:lnTo>
                  <a:cubicBezTo>
                    <a:pt x="3496" y="679"/>
                    <a:pt x="3508" y="931"/>
                    <a:pt x="3516" y="1067"/>
                  </a:cubicBezTo>
                  <a:cubicBezTo>
                    <a:pt x="3591" y="1067"/>
                    <a:pt x="3663" y="1071"/>
                    <a:pt x="3743" y="1075"/>
                  </a:cubicBezTo>
                  <a:lnTo>
                    <a:pt x="3811" y="755"/>
                  </a:lnTo>
                  <a:lnTo>
                    <a:pt x="3819" y="1079"/>
                  </a:lnTo>
                  <a:lnTo>
                    <a:pt x="4027" y="1087"/>
                  </a:lnTo>
                  <a:lnTo>
                    <a:pt x="4071" y="911"/>
                  </a:lnTo>
                  <a:lnTo>
                    <a:pt x="4063" y="1091"/>
                  </a:lnTo>
                  <a:cubicBezTo>
                    <a:pt x="4251" y="1099"/>
                    <a:pt x="4430" y="1111"/>
                    <a:pt x="4606" y="1115"/>
                  </a:cubicBezTo>
                  <a:cubicBezTo>
                    <a:pt x="3651" y="0"/>
                    <a:pt x="1131" y="116"/>
                    <a:pt x="0" y="2301"/>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flipH="1">
              <a:off x="7745097" y="2584791"/>
              <a:ext cx="532871" cy="455942"/>
            </a:xfrm>
            <a:custGeom>
              <a:rect b="b" l="l" r="r" t="t"/>
              <a:pathLst>
                <a:path extrusionOk="0" h="3129" w="3657">
                  <a:moveTo>
                    <a:pt x="1" y="308"/>
                  </a:moveTo>
                  <a:cubicBezTo>
                    <a:pt x="205" y="364"/>
                    <a:pt x="404" y="432"/>
                    <a:pt x="600" y="508"/>
                  </a:cubicBezTo>
                  <a:cubicBezTo>
                    <a:pt x="740" y="460"/>
                    <a:pt x="900" y="404"/>
                    <a:pt x="884" y="420"/>
                  </a:cubicBezTo>
                  <a:cubicBezTo>
                    <a:pt x="868" y="436"/>
                    <a:pt x="784" y="496"/>
                    <a:pt x="708" y="552"/>
                  </a:cubicBezTo>
                  <a:lnTo>
                    <a:pt x="812" y="600"/>
                  </a:lnTo>
                  <a:lnTo>
                    <a:pt x="1299" y="480"/>
                  </a:lnTo>
                  <a:lnTo>
                    <a:pt x="912" y="644"/>
                  </a:lnTo>
                  <a:cubicBezTo>
                    <a:pt x="1019" y="696"/>
                    <a:pt x="1123" y="747"/>
                    <a:pt x="1219" y="803"/>
                  </a:cubicBezTo>
                  <a:cubicBezTo>
                    <a:pt x="1375" y="735"/>
                    <a:pt x="1619" y="632"/>
                    <a:pt x="1603" y="648"/>
                  </a:cubicBezTo>
                  <a:cubicBezTo>
                    <a:pt x="1583" y="664"/>
                    <a:pt x="1439" y="783"/>
                    <a:pt x="1335" y="871"/>
                  </a:cubicBezTo>
                  <a:cubicBezTo>
                    <a:pt x="1403" y="911"/>
                    <a:pt x="1467" y="955"/>
                    <a:pt x="1535" y="999"/>
                  </a:cubicBezTo>
                  <a:lnTo>
                    <a:pt x="1806" y="863"/>
                  </a:lnTo>
                  <a:lnTo>
                    <a:pt x="1607" y="1047"/>
                  </a:lnTo>
                  <a:cubicBezTo>
                    <a:pt x="1715" y="1127"/>
                    <a:pt x="1814" y="1203"/>
                    <a:pt x="1906" y="1287"/>
                  </a:cubicBezTo>
                  <a:cubicBezTo>
                    <a:pt x="2086" y="1207"/>
                    <a:pt x="2430" y="1051"/>
                    <a:pt x="2418" y="1063"/>
                  </a:cubicBezTo>
                  <a:cubicBezTo>
                    <a:pt x="2402" y="1075"/>
                    <a:pt x="2134" y="1267"/>
                    <a:pt x="1998" y="1367"/>
                  </a:cubicBezTo>
                  <a:cubicBezTo>
                    <a:pt x="2058" y="1419"/>
                    <a:pt x="2114" y="1475"/>
                    <a:pt x="2166" y="1526"/>
                  </a:cubicBezTo>
                  <a:lnTo>
                    <a:pt x="2502" y="1351"/>
                  </a:lnTo>
                  <a:lnTo>
                    <a:pt x="2218" y="1582"/>
                  </a:lnTo>
                  <a:cubicBezTo>
                    <a:pt x="2310" y="1674"/>
                    <a:pt x="2390" y="1770"/>
                    <a:pt x="2470" y="1866"/>
                  </a:cubicBezTo>
                  <a:lnTo>
                    <a:pt x="2833" y="1658"/>
                  </a:lnTo>
                  <a:lnTo>
                    <a:pt x="2561" y="1982"/>
                  </a:lnTo>
                  <a:cubicBezTo>
                    <a:pt x="2625" y="2062"/>
                    <a:pt x="2681" y="2146"/>
                    <a:pt x="2737" y="2222"/>
                  </a:cubicBezTo>
                  <a:lnTo>
                    <a:pt x="3065" y="2066"/>
                  </a:lnTo>
                  <a:cubicBezTo>
                    <a:pt x="3065" y="2066"/>
                    <a:pt x="2881" y="2210"/>
                    <a:pt x="2785" y="2289"/>
                  </a:cubicBezTo>
                  <a:cubicBezTo>
                    <a:pt x="2821" y="2345"/>
                    <a:pt x="2861" y="2405"/>
                    <a:pt x="2897" y="2461"/>
                  </a:cubicBezTo>
                  <a:lnTo>
                    <a:pt x="3173" y="2341"/>
                  </a:lnTo>
                  <a:lnTo>
                    <a:pt x="2937" y="2517"/>
                  </a:lnTo>
                  <a:lnTo>
                    <a:pt x="3037" y="2681"/>
                  </a:lnTo>
                  <a:lnTo>
                    <a:pt x="3197" y="2621"/>
                  </a:lnTo>
                  <a:lnTo>
                    <a:pt x="3057" y="2709"/>
                  </a:lnTo>
                  <a:cubicBezTo>
                    <a:pt x="3149" y="2857"/>
                    <a:pt x="3237" y="2997"/>
                    <a:pt x="3325" y="3128"/>
                  </a:cubicBezTo>
                  <a:cubicBezTo>
                    <a:pt x="3656" y="1822"/>
                    <a:pt x="2230" y="0"/>
                    <a:pt x="1" y="308"/>
                  </a:cubicBezTo>
                  <a:close/>
                </a:path>
              </a:pathLst>
            </a:custGeom>
            <a:solidFill>
              <a:srgbClr val="E1A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flipH="1">
              <a:off x="7763750" y="2620928"/>
              <a:ext cx="671297" cy="372010"/>
            </a:xfrm>
            <a:custGeom>
              <a:rect b="b" l="l" r="r" t="t"/>
              <a:pathLst>
                <a:path extrusionOk="0" h="2553" w="4607">
                  <a:moveTo>
                    <a:pt x="0" y="1366"/>
                  </a:moveTo>
                  <a:cubicBezTo>
                    <a:pt x="228" y="1322"/>
                    <a:pt x="456" y="1290"/>
                    <a:pt x="687" y="1274"/>
                  </a:cubicBezTo>
                  <a:cubicBezTo>
                    <a:pt x="799" y="1159"/>
                    <a:pt x="931" y="1027"/>
                    <a:pt x="923" y="1051"/>
                  </a:cubicBezTo>
                  <a:cubicBezTo>
                    <a:pt x="915" y="1071"/>
                    <a:pt x="863" y="1171"/>
                    <a:pt x="811" y="1266"/>
                  </a:cubicBezTo>
                  <a:lnTo>
                    <a:pt x="939" y="1258"/>
                  </a:lnTo>
                  <a:lnTo>
                    <a:pt x="1362" y="911"/>
                  </a:lnTo>
                  <a:lnTo>
                    <a:pt x="1063" y="1258"/>
                  </a:lnTo>
                  <a:cubicBezTo>
                    <a:pt x="1191" y="1258"/>
                    <a:pt x="1314" y="1262"/>
                    <a:pt x="1438" y="1270"/>
                  </a:cubicBezTo>
                  <a:cubicBezTo>
                    <a:pt x="1558" y="1131"/>
                    <a:pt x="1750" y="915"/>
                    <a:pt x="1738" y="935"/>
                  </a:cubicBezTo>
                  <a:cubicBezTo>
                    <a:pt x="1726" y="959"/>
                    <a:pt x="1642" y="1147"/>
                    <a:pt x="1582" y="1282"/>
                  </a:cubicBezTo>
                  <a:cubicBezTo>
                    <a:pt x="1666" y="1290"/>
                    <a:pt x="1754" y="1302"/>
                    <a:pt x="1838" y="1314"/>
                  </a:cubicBezTo>
                  <a:lnTo>
                    <a:pt x="2042" y="1055"/>
                  </a:lnTo>
                  <a:lnTo>
                    <a:pt x="1934" y="1326"/>
                  </a:lnTo>
                  <a:cubicBezTo>
                    <a:pt x="2077" y="1354"/>
                    <a:pt x="2213" y="1382"/>
                    <a:pt x="2341" y="1418"/>
                  </a:cubicBezTo>
                  <a:cubicBezTo>
                    <a:pt x="2481" y="1254"/>
                    <a:pt x="2741" y="939"/>
                    <a:pt x="2737" y="959"/>
                  </a:cubicBezTo>
                  <a:cubicBezTo>
                    <a:pt x="2733" y="975"/>
                    <a:pt x="2557" y="1294"/>
                    <a:pt x="2469" y="1454"/>
                  </a:cubicBezTo>
                  <a:cubicBezTo>
                    <a:pt x="2553" y="1478"/>
                    <a:pt x="2633" y="1502"/>
                    <a:pt x="2713" y="1530"/>
                  </a:cubicBezTo>
                  <a:lnTo>
                    <a:pt x="2956" y="1199"/>
                  </a:lnTo>
                  <a:lnTo>
                    <a:pt x="2793" y="1562"/>
                  </a:lnTo>
                  <a:cubicBezTo>
                    <a:pt x="2920" y="1610"/>
                    <a:pt x="3048" y="1662"/>
                    <a:pt x="3168" y="1722"/>
                  </a:cubicBezTo>
                  <a:lnTo>
                    <a:pt x="3428" y="1342"/>
                  </a:lnTo>
                  <a:lnTo>
                    <a:pt x="3316" y="1794"/>
                  </a:lnTo>
                  <a:cubicBezTo>
                    <a:pt x="3416" y="1842"/>
                    <a:pt x="3512" y="1894"/>
                    <a:pt x="3604" y="1946"/>
                  </a:cubicBezTo>
                  <a:lnTo>
                    <a:pt x="3847" y="1634"/>
                  </a:lnTo>
                  <a:lnTo>
                    <a:pt x="3679" y="1986"/>
                  </a:lnTo>
                  <a:cubicBezTo>
                    <a:pt x="3743" y="2025"/>
                    <a:pt x="3811" y="2065"/>
                    <a:pt x="3871" y="2101"/>
                  </a:cubicBezTo>
                  <a:lnTo>
                    <a:pt x="4087" y="1854"/>
                  </a:lnTo>
                  <a:lnTo>
                    <a:pt x="3935" y="2141"/>
                  </a:lnTo>
                  <a:cubicBezTo>
                    <a:pt x="3995" y="2177"/>
                    <a:pt x="4055" y="2213"/>
                    <a:pt x="4115" y="2253"/>
                  </a:cubicBezTo>
                  <a:lnTo>
                    <a:pt x="4239" y="2117"/>
                  </a:lnTo>
                  <a:lnTo>
                    <a:pt x="4147" y="2269"/>
                  </a:lnTo>
                  <a:cubicBezTo>
                    <a:pt x="4307" y="2369"/>
                    <a:pt x="4458" y="2469"/>
                    <a:pt x="4606" y="2553"/>
                  </a:cubicBezTo>
                  <a:cubicBezTo>
                    <a:pt x="4311" y="1115"/>
                    <a:pt x="2046" y="0"/>
                    <a:pt x="0" y="1366"/>
                  </a:cubicBezTo>
                  <a:close/>
                </a:path>
              </a:pathLst>
            </a:custGeom>
            <a:solidFill>
              <a:srgbClr val="E0A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flipH="1">
              <a:off x="7148548" y="2882776"/>
              <a:ext cx="675960" cy="468182"/>
            </a:xfrm>
            <a:custGeom>
              <a:rect b="b" l="l" r="r" t="t"/>
              <a:pathLst>
                <a:path extrusionOk="0" h="3213" w="4639">
                  <a:moveTo>
                    <a:pt x="4639" y="3213"/>
                  </a:moveTo>
                  <a:cubicBezTo>
                    <a:pt x="4479" y="3021"/>
                    <a:pt x="4315" y="2841"/>
                    <a:pt x="4139" y="2665"/>
                  </a:cubicBezTo>
                  <a:cubicBezTo>
                    <a:pt x="4128" y="2502"/>
                    <a:pt x="4116" y="2314"/>
                    <a:pt x="4104" y="2338"/>
                  </a:cubicBezTo>
                  <a:cubicBezTo>
                    <a:pt x="4096" y="2358"/>
                    <a:pt x="4068" y="2466"/>
                    <a:pt x="4040" y="2569"/>
                  </a:cubicBezTo>
                  <a:cubicBezTo>
                    <a:pt x="4008" y="2538"/>
                    <a:pt x="3976" y="2506"/>
                    <a:pt x="3940" y="2478"/>
                  </a:cubicBezTo>
                  <a:lnTo>
                    <a:pt x="3844" y="1926"/>
                  </a:lnTo>
                  <a:lnTo>
                    <a:pt x="3844" y="2394"/>
                  </a:lnTo>
                  <a:cubicBezTo>
                    <a:pt x="3740" y="2298"/>
                    <a:pt x="3632" y="2214"/>
                    <a:pt x="3528" y="2134"/>
                  </a:cubicBezTo>
                  <a:cubicBezTo>
                    <a:pt x="3528" y="1950"/>
                    <a:pt x="3528" y="1655"/>
                    <a:pt x="3520" y="1679"/>
                  </a:cubicBezTo>
                  <a:cubicBezTo>
                    <a:pt x="3512" y="1703"/>
                    <a:pt x="3448" y="1898"/>
                    <a:pt x="3400" y="2042"/>
                  </a:cubicBezTo>
                  <a:cubicBezTo>
                    <a:pt x="3325" y="1986"/>
                    <a:pt x="3249" y="1930"/>
                    <a:pt x="3169" y="1882"/>
                  </a:cubicBezTo>
                  <a:lnTo>
                    <a:pt x="3189" y="1551"/>
                  </a:lnTo>
                  <a:lnTo>
                    <a:pt x="3077" y="1826"/>
                  </a:lnTo>
                  <a:cubicBezTo>
                    <a:pt x="2945" y="1743"/>
                    <a:pt x="2809" y="1671"/>
                    <a:pt x="2677" y="1603"/>
                  </a:cubicBezTo>
                  <a:cubicBezTo>
                    <a:pt x="2685" y="1387"/>
                    <a:pt x="2693" y="976"/>
                    <a:pt x="2685" y="992"/>
                  </a:cubicBezTo>
                  <a:cubicBezTo>
                    <a:pt x="2677" y="1007"/>
                    <a:pt x="2593" y="1359"/>
                    <a:pt x="2550" y="1539"/>
                  </a:cubicBezTo>
                  <a:cubicBezTo>
                    <a:pt x="2462" y="1499"/>
                    <a:pt x="2378" y="1463"/>
                    <a:pt x="2294" y="1427"/>
                  </a:cubicBezTo>
                  <a:lnTo>
                    <a:pt x="2330" y="1011"/>
                  </a:lnTo>
                  <a:lnTo>
                    <a:pt x="2206" y="1391"/>
                  </a:lnTo>
                  <a:cubicBezTo>
                    <a:pt x="2066" y="1335"/>
                    <a:pt x="1922" y="1287"/>
                    <a:pt x="1783" y="1243"/>
                  </a:cubicBezTo>
                  <a:lnTo>
                    <a:pt x="1842" y="788"/>
                  </a:lnTo>
                  <a:lnTo>
                    <a:pt x="1611" y="1191"/>
                  </a:lnTo>
                  <a:cubicBezTo>
                    <a:pt x="1495" y="1155"/>
                    <a:pt x="1379" y="1127"/>
                    <a:pt x="1263" y="1099"/>
                  </a:cubicBezTo>
                  <a:lnTo>
                    <a:pt x="1287" y="700"/>
                  </a:lnTo>
                  <a:cubicBezTo>
                    <a:pt x="1287" y="700"/>
                    <a:pt x="1215" y="944"/>
                    <a:pt x="1175" y="1075"/>
                  </a:cubicBezTo>
                  <a:cubicBezTo>
                    <a:pt x="1091" y="1055"/>
                    <a:pt x="1011" y="1035"/>
                    <a:pt x="932" y="1019"/>
                  </a:cubicBezTo>
                  <a:lnTo>
                    <a:pt x="932" y="692"/>
                  </a:lnTo>
                  <a:lnTo>
                    <a:pt x="848" y="1003"/>
                  </a:lnTo>
                  <a:cubicBezTo>
                    <a:pt x="772" y="988"/>
                    <a:pt x="696" y="972"/>
                    <a:pt x="624" y="956"/>
                  </a:cubicBezTo>
                  <a:lnTo>
                    <a:pt x="616" y="772"/>
                  </a:lnTo>
                  <a:lnTo>
                    <a:pt x="584" y="948"/>
                  </a:lnTo>
                  <a:cubicBezTo>
                    <a:pt x="380" y="908"/>
                    <a:pt x="185" y="872"/>
                    <a:pt x="1" y="828"/>
                  </a:cubicBezTo>
                  <a:cubicBezTo>
                    <a:pt x="1279" y="1"/>
                    <a:pt x="3940" y="788"/>
                    <a:pt x="4639" y="3213"/>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
            <p:cNvSpPr/>
            <p:nvPr/>
          </p:nvSpPr>
          <p:spPr>
            <a:xfrm flipH="1">
              <a:off x="7131645" y="2803653"/>
              <a:ext cx="688200" cy="294053"/>
            </a:xfrm>
            <a:custGeom>
              <a:rect b="b" l="l" r="r" t="t"/>
              <a:pathLst>
                <a:path extrusionOk="0" h="2018" w="4723">
                  <a:moveTo>
                    <a:pt x="4723" y="2018"/>
                  </a:moveTo>
                  <a:cubicBezTo>
                    <a:pt x="4527" y="1894"/>
                    <a:pt x="4327" y="1782"/>
                    <a:pt x="4119" y="1682"/>
                  </a:cubicBezTo>
                  <a:cubicBezTo>
                    <a:pt x="4056" y="1535"/>
                    <a:pt x="3980" y="1363"/>
                    <a:pt x="3980" y="1387"/>
                  </a:cubicBezTo>
                  <a:cubicBezTo>
                    <a:pt x="3980" y="1411"/>
                    <a:pt x="3992" y="1523"/>
                    <a:pt x="4004" y="1630"/>
                  </a:cubicBezTo>
                  <a:cubicBezTo>
                    <a:pt x="3964" y="1610"/>
                    <a:pt x="3928" y="1594"/>
                    <a:pt x="3888" y="1578"/>
                  </a:cubicBezTo>
                  <a:lnTo>
                    <a:pt x="3624" y="1099"/>
                  </a:lnTo>
                  <a:lnTo>
                    <a:pt x="3776" y="1535"/>
                  </a:lnTo>
                  <a:cubicBezTo>
                    <a:pt x="3656" y="1483"/>
                    <a:pt x="3540" y="1443"/>
                    <a:pt x="3424" y="1407"/>
                  </a:cubicBezTo>
                  <a:cubicBezTo>
                    <a:pt x="3360" y="1231"/>
                    <a:pt x="3265" y="959"/>
                    <a:pt x="3265" y="983"/>
                  </a:cubicBezTo>
                  <a:cubicBezTo>
                    <a:pt x="3265" y="1007"/>
                    <a:pt x="3277" y="1211"/>
                    <a:pt x="3285" y="1363"/>
                  </a:cubicBezTo>
                  <a:cubicBezTo>
                    <a:pt x="3201" y="1339"/>
                    <a:pt x="3117" y="1319"/>
                    <a:pt x="3033" y="1299"/>
                  </a:cubicBezTo>
                  <a:lnTo>
                    <a:pt x="2941" y="983"/>
                  </a:lnTo>
                  <a:lnTo>
                    <a:pt x="2941" y="1275"/>
                  </a:lnTo>
                  <a:cubicBezTo>
                    <a:pt x="2797" y="1247"/>
                    <a:pt x="2661" y="1227"/>
                    <a:pt x="2526" y="1211"/>
                  </a:cubicBezTo>
                  <a:cubicBezTo>
                    <a:pt x="2458" y="1007"/>
                    <a:pt x="2326" y="620"/>
                    <a:pt x="2326" y="640"/>
                  </a:cubicBezTo>
                  <a:cubicBezTo>
                    <a:pt x="2326" y="656"/>
                    <a:pt x="2370" y="1015"/>
                    <a:pt x="2394" y="1199"/>
                  </a:cubicBezTo>
                  <a:cubicBezTo>
                    <a:pt x="2306" y="1191"/>
                    <a:pt x="2222" y="1187"/>
                    <a:pt x="2138" y="1183"/>
                  </a:cubicBezTo>
                  <a:lnTo>
                    <a:pt x="2030" y="783"/>
                  </a:lnTo>
                  <a:lnTo>
                    <a:pt x="2054" y="1183"/>
                  </a:lnTo>
                  <a:cubicBezTo>
                    <a:pt x="1914" y="1183"/>
                    <a:pt x="1778" y="1183"/>
                    <a:pt x="1647" y="1195"/>
                  </a:cubicBezTo>
                  <a:lnTo>
                    <a:pt x="1543" y="748"/>
                  </a:lnTo>
                  <a:lnTo>
                    <a:pt x="1479" y="1207"/>
                  </a:lnTo>
                  <a:cubicBezTo>
                    <a:pt x="1371" y="1215"/>
                    <a:pt x="1263" y="1227"/>
                    <a:pt x="1159" y="1243"/>
                  </a:cubicBezTo>
                  <a:lnTo>
                    <a:pt x="1043" y="863"/>
                  </a:lnTo>
                  <a:cubicBezTo>
                    <a:pt x="1043" y="863"/>
                    <a:pt x="1063" y="1119"/>
                    <a:pt x="1071" y="1255"/>
                  </a:cubicBezTo>
                  <a:cubicBezTo>
                    <a:pt x="995" y="1267"/>
                    <a:pt x="924" y="1279"/>
                    <a:pt x="848" y="1291"/>
                  </a:cubicBezTo>
                  <a:lnTo>
                    <a:pt x="740" y="983"/>
                  </a:lnTo>
                  <a:lnTo>
                    <a:pt x="776" y="1303"/>
                  </a:lnTo>
                  <a:cubicBezTo>
                    <a:pt x="704" y="1315"/>
                    <a:pt x="636" y="1327"/>
                    <a:pt x="568" y="1339"/>
                  </a:cubicBezTo>
                  <a:lnTo>
                    <a:pt x="500" y="1171"/>
                  </a:lnTo>
                  <a:lnTo>
                    <a:pt x="532" y="1347"/>
                  </a:lnTo>
                  <a:cubicBezTo>
                    <a:pt x="348" y="1383"/>
                    <a:pt x="169" y="1415"/>
                    <a:pt x="1" y="1443"/>
                  </a:cubicBezTo>
                  <a:cubicBezTo>
                    <a:pt x="804" y="212"/>
                    <a:pt x="3320" y="0"/>
                    <a:pt x="4723" y="2018"/>
                  </a:cubicBezTo>
                  <a:close/>
                </a:path>
              </a:pathLst>
            </a:custGeom>
            <a:solidFill>
              <a:srgbClr val="E0A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
            <p:cNvSpPr/>
            <p:nvPr/>
          </p:nvSpPr>
          <p:spPr>
            <a:xfrm flipH="1">
              <a:off x="7167636" y="2604608"/>
              <a:ext cx="643466" cy="416891"/>
            </a:xfrm>
            <a:custGeom>
              <a:rect b="b" l="l" r="r" t="t"/>
              <a:pathLst>
                <a:path extrusionOk="0" h="2861" w="4416">
                  <a:moveTo>
                    <a:pt x="4415" y="1087"/>
                  </a:moveTo>
                  <a:cubicBezTo>
                    <a:pt x="4183" y="1075"/>
                    <a:pt x="3956" y="1075"/>
                    <a:pt x="3724" y="1087"/>
                  </a:cubicBezTo>
                  <a:cubicBezTo>
                    <a:pt x="3596" y="987"/>
                    <a:pt x="3448" y="875"/>
                    <a:pt x="3460" y="895"/>
                  </a:cubicBezTo>
                  <a:cubicBezTo>
                    <a:pt x="3472" y="915"/>
                    <a:pt x="3536" y="1007"/>
                    <a:pt x="3600" y="1095"/>
                  </a:cubicBezTo>
                  <a:cubicBezTo>
                    <a:pt x="3556" y="1095"/>
                    <a:pt x="3512" y="1099"/>
                    <a:pt x="3472" y="1103"/>
                  </a:cubicBezTo>
                  <a:lnTo>
                    <a:pt x="3009" y="811"/>
                  </a:lnTo>
                  <a:lnTo>
                    <a:pt x="3352" y="1119"/>
                  </a:lnTo>
                  <a:cubicBezTo>
                    <a:pt x="3225" y="1135"/>
                    <a:pt x="3101" y="1155"/>
                    <a:pt x="2981" y="1175"/>
                  </a:cubicBezTo>
                  <a:cubicBezTo>
                    <a:pt x="2845" y="1055"/>
                    <a:pt x="2625" y="863"/>
                    <a:pt x="2637" y="883"/>
                  </a:cubicBezTo>
                  <a:cubicBezTo>
                    <a:pt x="2649" y="907"/>
                    <a:pt x="2761" y="1079"/>
                    <a:pt x="2837" y="1207"/>
                  </a:cubicBezTo>
                  <a:cubicBezTo>
                    <a:pt x="2753" y="1227"/>
                    <a:pt x="2669" y="1247"/>
                    <a:pt x="2589" y="1271"/>
                  </a:cubicBezTo>
                  <a:lnTo>
                    <a:pt x="2354" y="1039"/>
                  </a:lnTo>
                  <a:lnTo>
                    <a:pt x="2493" y="1299"/>
                  </a:lnTo>
                  <a:cubicBezTo>
                    <a:pt x="2358" y="1343"/>
                    <a:pt x="2226" y="1390"/>
                    <a:pt x="2098" y="1438"/>
                  </a:cubicBezTo>
                  <a:cubicBezTo>
                    <a:pt x="1942" y="1295"/>
                    <a:pt x="1643" y="1019"/>
                    <a:pt x="1651" y="1035"/>
                  </a:cubicBezTo>
                  <a:cubicBezTo>
                    <a:pt x="1659" y="1051"/>
                    <a:pt x="1870" y="1343"/>
                    <a:pt x="1978" y="1490"/>
                  </a:cubicBezTo>
                  <a:cubicBezTo>
                    <a:pt x="1898" y="1526"/>
                    <a:pt x="1822" y="1562"/>
                    <a:pt x="1750" y="1602"/>
                  </a:cubicBezTo>
                  <a:lnTo>
                    <a:pt x="1463" y="1303"/>
                  </a:lnTo>
                  <a:lnTo>
                    <a:pt x="1675" y="1638"/>
                  </a:lnTo>
                  <a:cubicBezTo>
                    <a:pt x="1551" y="1706"/>
                    <a:pt x="1435" y="1774"/>
                    <a:pt x="1319" y="1846"/>
                  </a:cubicBezTo>
                  <a:lnTo>
                    <a:pt x="1015" y="1506"/>
                  </a:lnTo>
                  <a:lnTo>
                    <a:pt x="1183" y="1938"/>
                  </a:lnTo>
                  <a:cubicBezTo>
                    <a:pt x="1091" y="1998"/>
                    <a:pt x="1003" y="2062"/>
                    <a:pt x="919" y="2125"/>
                  </a:cubicBezTo>
                  <a:lnTo>
                    <a:pt x="636" y="1850"/>
                  </a:lnTo>
                  <a:lnTo>
                    <a:pt x="852" y="2177"/>
                  </a:lnTo>
                  <a:cubicBezTo>
                    <a:pt x="788" y="2221"/>
                    <a:pt x="728" y="2269"/>
                    <a:pt x="672" y="2317"/>
                  </a:cubicBezTo>
                  <a:lnTo>
                    <a:pt x="428" y="2098"/>
                  </a:lnTo>
                  <a:lnTo>
                    <a:pt x="612" y="2365"/>
                  </a:lnTo>
                  <a:lnTo>
                    <a:pt x="452" y="2493"/>
                  </a:lnTo>
                  <a:lnTo>
                    <a:pt x="308" y="2377"/>
                  </a:lnTo>
                  <a:lnTo>
                    <a:pt x="420" y="2517"/>
                  </a:lnTo>
                  <a:cubicBezTo>
                    <a:pt x="276" y="2637"/>
                    <a:pt x="136" y="2753"/>
                    <a:pt x="1" y="2861"/>
                  </a:cubicBezTo>
                  <a:cubicBezTo>
                    <a:pt x="109" y="1398"/>
                    <a:pt x="2210" y="0"/>
                    <a:pt x="4415" y="1087"/>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flipH="1">
              <a:off x="7377317" y="2566722"/>
              <a:ext cx="498920" cy="472845"/>
            </a:xfrm>
            <a:custGeom>
              <a:rect b="b" l="l" r="r" t="t"/>
              <a:pathLst>
                <a:path extrusionOk="0" h="3245" w="3424">
                  <a:moveTo>
                    <a:pt x="3424" y="21"/>
                  </a:moveTo>
                  <a:cubicBezTo>
                    <a:pt x="3228" y="100"/>
                    <a:pt x="3040" y="192"/>
                    <a:pt x="2857" y="292"/>
                  </a:cubicBezTo>
                  <a:cubicBezTo>
                    <a:pt x="2709" y="260"/>
                    <a:pt x="2545" y="228"/>
                    <a:pt x="2561" y="240"/>
                  </a:cubicBezTo>
                  <a:cubicBezTo>
                    <a:pt x="2581" y="252"/>
                    <a:pt x="2669" y="304"/>
                    <a:pt x="2757" y="352"/>
                  </a:cubicBezTo>
                  <a:cubicBezTo>
                    <a:pt x="2721" y="372"/>
                    <a:pt x="2689" y="392"/>
                    <a:pt x="2657" y="408"/>
                  </a:cubicBezTo>
                  <a:lnTo>
                    <a:pt x="2157" y="352"/>
                  </a:lnTo>
                  <a:lnTo>
                    <a:pt x="2561" y="468"/>
                  </a:lnTo>
                  <a:cubicBezTo>
                    <a:pt x="2461" y="532"/>
                    <a:pt x="2365" y="600"/>
                    <a:pt x="2277" y="668"/>
                  </a:cubicBezTo>
                  <a:cubicBezTo>
                    <a:pt x="2118" y="624"/>
                    <a:pt x="1862" y="552"/>
                    <a:pt x="1878" y="564"/>
                  </a:cubicBezTo>
                  <a:cubicBezTo>
                    <a:pt x="1898" y="576"/>
                    <a:pt x="2058" y="676"/>
                    <a:pt x="2173" y="748"/>
                  </a:cubicBezTo>
                  <a:cubicBezTo>
                    <a:pt x="2110" y="800"/>
                    <a:pt x="2050" y="851"/>
                    <a:pt x="1994" y="899"/>
                  </a:cubicBezTo>
                  <a:lnTo>
                    <a:pt x="1706" y="804"/>
                  </a:lnTo>
                  <a:lnTo>
                    <a:pt x="1926" y="963"/>
                  </a:lnTo>
                  <a:cubicBezTo>
                    <a:pt x="1830" y="1051"/>
                    <a:pt x="1742" y="1143"/>
                    <a:pt x="1658" y="1235"/>
                  </a:cubicBezTo>
                  <a:cubicBezTo>
                    <a:pt x="1470" y="1179"/>
                    <a:pt x="1111" y="1071"/>
                    <a:pt x="1123" y="1083"/>
                  </a:cubicBezTo>
                  <a:cubicBezTo>
                    <a:pt x="1139" y="1091"/>
                    <a:pt x="1430" y="1247"/>
                    <a:pt x="1578" y="1327"/>
                  </a:cubicBezTo>
                  <a:cubicBezTo>
                    <a:pt x="1526" y="1387"/>
                    <a:pt x="1478" y="1447"/>
                    <a:pt x="1434" y="1511"/>
                  </a:cubicBezTo>
                  <a:lnTo>
                    <a:pt x="1079" y="1379"/>
                  </a:lnTo>
                  <a:lnTo>
                    <a:pt x="1386" y="1571"/>
                  </a:lnTo>
                  <a:cubicBezTo>
                    <a:pt x="1311" y="1674"/>
                    <a:pt x="1243" y="1778"/>
                    <a:pt x="1179" y="1882"/>
                  </a:cubicBezTo>
                  <a:lnTo>
                    <a:pt x="791" y="1722"/>
                  </a:lnTo>
                  <a:lnTo>
                    <a:pt x="1099" y="2014"/>
                  </a:lnTo>
                  <a:cubicBezTo>
                    <a:pt x="1051" y="2102"/>
                    <a:pt x="999" y="2186"/>
                    <a:pt x="955" y="2274"/>
                  </a:cubicBezTo>
                  <a:lnTo>
                    <a:pt x="615" y="2158"/>
                  </a:lnTo>
                  <a:lnTo>
                    <a:pt x="923" y="2342"/>
                  </a:lnTo>
                  <a:cubicBezTo>
                    <a:pt x="891" y="2405"/>
                    <a:pt x="859" y="2469"/>
                    <a:pt x="831" y="2529"/>
                  </a:cubicBezTo>
                  <a:lnTo>
                    <a:pt x="544" y="2449"/>
                  </a:lnTo>
                  <a:lnTo>
                    <a:pt x="799" y="2593"/>
                  </a:lnTo>
                  <a:cubicBezTo>
                    <a:pt x="771" y="2649"/>
                    <a:pt x="743" y="2709"/>
                    <a:pt x="719" y="2765"/>
                  </a:cubicBezTo>
                  <a:lnTo>
                    <a:pt x="556" y="2725"/>
                  </a:lnTo>
                  <a:lnTo>
                    <a:pt x="703" y="2797"/>
                  </a:lnTo>
                  <a:cubicBezTo>
                    <a:pt x="631" y="2953"/>
                    <a:pt x="564" y="3105"/>
                    <a:pt x="492" y="3244"/>
                  </a:cubicBezTo>
                  <a:cubicBezTo>
                    <a:pt x="0" y="1994"/>
                    <a:pt x="1175" y="1"/>
                    <a:pt x="3424" y="21"/>
                  </a:cubicBezTo>
                  <a:close/>
                </a:path>
              </a:pathLst>
            </a:custGeom>
            <a:solidFill>
              <a:srgbClr val="E1A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flipH="1">
              <a:off x="7417970" y="2946890"/>
              <a:ext cx="467009" cy="548471"/>
            </a:xfrm>
            <a:custGeom>
              <a:rect b="b" l="l" r="r" t="t"/>
              <a:pathLst>
                <a:path extrusionOk="0" h="3764" w="3205">
                  <a:moveTo>
                    <a:pt x="2933" y="3763"/>
                  </a:moveTo>
                  <a:cubicBezTo>
                    <a:pt x="2873" y="3556"/>
                    <a:pt x="2801" y="3352"/>
                    <a:pt x="2721" y="3148"/>
                  </a:cubicBezTo>
                  <a:cubicBezTo>
                    <a:pt x="2769" y="3012"/>
                    <a:pt x="2821" y="2857"/>
                    <a:pt x="2805" y="2873"/>
                  </a:cubicBezTo>
                  <a:cubicBezTo>
                    <a:pt x="2793" y="2885"/>
                    <a:pt x="2729" y="2964"/>
                    <a:pt x="2673" y="3036"/>
                  </a:cubicBezTo>
                  <a:cubicBezTo>
                    <a:pt x="2657" y="3000"/>
                    <a:pt x="2641" y="2964"/>
                    <a:pt x="2621" y="2928"/>
                  </a:cubicBezTo>
                  <a:lnTo>
                    <a:pt x="2737" y="2449"/>
                  </a:lnTo>
                  <a:lnTo>
                    <a:pt x="2573" y="2825"/>
                  </a:lnTo>
                  <a:cubicBezTo>
                    <a:pt x="2521" y="2713"/>
                    <a:pt x="2465" y="2609"/>
                    <a:pt x="2405" y="2505"/>
                  </a:cubicBezTo>
                  <a:cubicBezTo>
                    <a:pt x="2473" y="2357"/>
                    <a:pt x="2573" y="2121"/>
                    <a:pt x="2557" y="2137"/>
                  </a:cubicBezTo>
                  <a:cubicBezTo>
                    <a:pt x="2541" y="2153"/>
                    <a:pt x="2421" y="2285"/>
                    <a:pt x="2337" y="2385"/>
                  </a:cubicBezTo>
                  <a:cubicBezTo>
                    <a:pt x="2293" y="2313"/>
                    <a:pt x="2249" y="2245"/>
                    <a:pt x="2202" y="2177"/>
                  </a:cubicBezTo>
                  <a:lnTo>
                    <a:pt x="2333" y="1918"/>
                  </a:lnTo>
                  <a:lnTo>
                    <a:pt x="2150" y="2102"/>
                  </a:lnTo>
                  <a:cubicBezTo>
                    <a:pt x="2070" y="1986"/>
                    <a:pt x="1986" y="1882"/>
                    <a:pt x="1902" y="1782"/>
                  </a:cubicBezTo>
                  <a:cubicBezTo>
                    <a:pt x="1982" y="1610"/>
                    <a:pt x="2130" y="1279"/>
                    <a:pt x="2118" y="1287"/>
                  </a:cubicBezTo>
                  <a:cubicBezTo>
                    <a:pt x="2106" y="1299"/>
                    <a:pt x="1914" y="1554"/>
                    <a:pt x="1818" y="1682"/>
                  </a:cubicBezTo>
                  <a:cubicBezTo>
                    <a:pt x="1762" y="1622"/>
                    <a:pt x="1706" y="1562"/>
                    <a:pt x="1650" y="1502"/>
                  </a:cubicBezTo>
                  <a:lnTo>
                    <a:pt x="1822" y="1183"/>
                  </a:lnTo>
                  <a:lnTo>
                    <a:pt x="1594" y="1446"/>
                  </a:lnTo>
                  <a:cubicBezTo>
                    <a:pt x="1498" y="1350"/>
                    <a:pt x="1399" y="1263"/>
                    <a:pt x="1303" y="1179"/>
                  </a:cubicBezTo>
                  <a:lnTo>
                    <a:pt x="1506" y="827"/>
                  </a:lnTo>
                  <a:lnTo>
                    <a:pt x="1179" y="1075"/>
                  </a:lnTo>
                  <a:cubicBezTo>
                    <a:pt x="1099" y="1007"/>
                    <a:pt x="1015" y="943"/>
                    <a:pt x="931" y="879"/>
                  </a:cubicBezTo>
                  <a:lnTo>
                    <a:pt x="1083" y="567"/>
                  </a:lnTo>
                  <a:lnTo>
                    <a:pt x="863" y="831"/>
                  </a:lnTo>
                  <a:cubicBezTo>
                    <a:pt x="803" y="787"/>
                    <a:pt x="743" y="743"/>
                    <a:pt x="687" y="703"/>
                  </a:cubicBezTo>
                  <a:lnTo>
                    <a:pt x="799" y="440"/>
                  </a:lnTo>
                  <a:lnTo>
                    <a:pt x="624" y="659"/>
                  </a:lnTo>
                  <a:lnTo>
                    <a:pt x="460" y="548"/>
                  </a:lnTo>
                  <a:lnTo>
                    <a:pt x="516" y="392"/>
                  </a:lnTo>
                  <a:lnTo>
                    <a:pt x="432" y="528"/>
                  </a:lnTo>
                  <a:cubicBezTo>
                    <a:pt x="280" y="424"/>
                    <a:pt x="136" y="328"/>
                    <a:pt x="0" y="228"/>
                  </a:cubicBezTo>
                  <a:cubicBezTo>
                    <a:pt x="1323" y="0"/>
                    <a:pt x="3204" y="1558"/>
                    <a:pt x="2933" y="3763"/>
                  </a:cubicBezTo>
                  <a:close/>
                </a:path>
              </a:pathLst>
            </a:custGeom>
            <a:solidFill>
              <a:srgbClr val="E0A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flipH="1">
              <a:off x="7680544" y="3836912"/>
              <a:ext cx="95005" cy="27540"/>
            </a:xfrm>
            <a:custGeom>
              <a:rect b="b" l="l" r="r" t="t"/>
              <a:pathLst>
                <a:path extrusionOk="0" h="189" w="652">
                  <a:moveTo>
                    <a:pt x="652" y="0"/>
                  </a:moveTo>
                  <a:cubicBezTo>
                    <a:pt x="368" y="164"/>
                    <a:pt x="328" y="188"/>
                    <a:pt x="0" y="168"/>
                  </a:cubicBezTo>
                  <a:cubicBezTo>
                    <a:pt x="288" y="68"/>
                    <a:pt x="344" y="36"/>
                    <a:pt x="652" y="0"/>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flipH="1">
              <a:off x="7735915" y="3767552"/>
              <a:ext cx="91507" cy="31620"/>
            </a:xfrm>
            <a:custGeom>
              <a:rect b="b" l="l" r="r" t="t"/>
              <a:pathLst>
                <a:path extrusionOk="0" h="217" w="628">
                  <a:moveTo>
                    <a:pt x="1" y="129"/>
                  </a:moveTo>
                  <a:cubicBezTo>
                    <a:pt x="217" y="101"/>
                    <a:pt x="416" y="45"/>
                    <a:pt x="628" y="1"/>
                  </a:cubicBezTo>
                  <a:cubicBezTo>
                    <a:pt x="380" y="185"/>
                    <a:pt x="304" y="217"/>
                    <a:pt x="1" y="129"/>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flipH="1">
              <a:off x="7624590" y="3893886"/>
              <a:ext cx="93402" cy="38032"/>
            </a:xfrm>
            <a:custGeom>
              <a:rect b="b" l="l" r="r" t="t"/>
              <a:pathLst>
                <a:path extrusionOk="0" h="261" w="641">
                  <a:moveTo>
                    <a:pt x="640" y="1"/>
                  </a:moveTo>
                  <a:cubicBezTo>
                    <a:pt x="348" y="201"/>
                    <a:pt x="344" y="197"/>
                    <a:pt x="1" y="261"/>
                  </a:cubicBezTo>
                  <a:cubicBezTo>
                    <a:pt x="288" y="81"/>
                    <a:pt x="312" y="81"/>
                    <a:pt x="640" y="1"/>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
            <p:cNvSpPr/>
            <p:nvPr/>
          </p:nvSpPr>
          <p:spPr>
            <a:xfrm flipH="1">
              <a:off x="7675881" y="4112166"/>
              <a:ext cx="70525" cy="33952"/>
            </a:xfrm>
            <a:custGeom>
              <a:rect b="b" l="l" r="r" t="t"/>
              <a:pathLst>
                <a:path extrusionOk="0" h="233" w="484">
                  <a:moveTo>
                    <a:pt x="0" y="233"/>
                  </a:moveTo>
                  <a:cubicBezTo>
                    <a:pt x="176" y="97"/>
                    <a:pt x="256" y="1"/>
                    <a:pt x="483" y="41"/>
                  </a:cubicBezTo>
                  <a:cubicBezTo>
                    <a:pt x="312" y="129"/>
                    <a:pt x="192" y="217"/>
                    <a:pt x="0" y="233"/>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
            <p:cNvSpPr/>
            <p:nvPr/>
          </p:nvSpPr>
          <p:spPr>
            <a:xfrm flipH="1">
              <a:off x="7550713" y="4113915"/>
              <a:ext cx="110741" cy="99232"/>
            </a:xfrm>
            <a:custGeom>
              <a:rect b="b" l="l" r="r" t="t"/>
              <a:pathLst>
                <a:path extrusionOk="0" h="681" w="760">
                  <a:moveTo>
                    <a:pt x="759" y="1"/>
                  </a:moveTo>
                  <a:cubicBezTo>
                    <a:pt x="508" y="444"/>
                    <a:pt x="520" y="476"/>
                    <a:pt x="48" y="664"/>
                  </a:cubicBezTo>
                  <a:lnTo>
                    <a:pt x="48" y="664"/>
                  </a:lnTo>
                  <a:cubicBezTo>
                    <a:pt x="36" y="672"/>
                    <a:pt x="16" y="680"/>
                    <a:pt x="0" y="680"/>
                  </a:cubicBezTo>
                  <a:cubicBezTo>
                    <a:pt x="8" y="664"/>
                    <a:pt x="20" y="648"/>
                    <a:pt x="36" y="636"/>
                  </a:cubicBezTo>
                  <a:cubicBezTo>
                    <a:pt x="404" y="424"/>
                    <a:pt x="468" y="297"/>
                    <a:pt x="759" y="1"/>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flipH="1">
              <a:off x="7489076" y="4250157"/>
              <a:ext cx="84513" cy="75918"/>
            </a:xfrm>
            <a:custGeom>
              <a:rect b="b" l="l" r="r" t="t"/>
              <a:pathLst>
                <a:path extrusionOk="0" h="521" w="580">
                  <a:moveTo>
                    <a:pt x="580" y="1"/>
                  </a:moveTo>
                  <a:cubicBezTo>
                    <a:pt x="448" y="256"/>
                    <a:pt x="312" y="400"/>
                    <a:pt x="37" y="516"/>
                  </a:cubicBezTo>
                  <a:cubicBezTo>
                    <a:pt x="25" y="520"/>
                    <a:pt x="13" y="520"/>
                    <a:pt x="1" y="520"/>
                  </a:cubicBezTo>
                  <a:cubicBezTo>
                    <a:pt x="13" y="496"/>
                    <a:pt x="9" y="508"/>
                    <a:pt x="25" y="492"/>
                  </a:cubicBezTo>
                  <a:lnTo>
                    <a:pt x="25" y="492"/>
                  </a:lnTo>
                  <a:cubicBezTo>
                    <a:pt x="212" y="324"/>
                    <a:pt x="392" y="169"/>
                    <a:pt x="580" y="1"/>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flipH="1">
              <a:off x="7515159" y="4370663"/>
              <a:ext cx="102727" cy="99086"/>
            </a:xfrm>
            <a:custGeom>
              <a:rect b="b" l="l" r="r" t="t"/>
              <a:pathLst>
                <a:path extrusionOk="0" h="680" w="705">
                  <a:moveTo>
                    <a:pt x="704" y="1"/>
                  </a:moveTo>
                  <a:cubicBezTo>
                    <a:pt x="608" y="160"/>
                    <a:pt x="257" y="680"/>
                    <a:pt x="1" y="632"/>
                  </a:cubicBezTo>
                  <a:cubicBezTo>
                    <a:pt x="57" y="604"/>
                    <a:pt x="109" y="568"/>
                    <a:pt x="153" y="528"/>
                  </a:cubicBezTo>
                  <a:cubicBezTo>
                    <a:pt x="337" y="364"/>
                    <a:pt x="500" y="180"/>
                    <a:pt x="704" y="1"/>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flipH="1">
              <a:off x="7606084" y="4266477"/>
              <a:ext cx="92673" cy="54935"/>
            </a:xfrm>
            <a:custGeom>
              <a:rect b="b" l="l" r="r" t="t"/>
              <a:pathLst>
                <a:path extrusionOk="0" h="377" w="636">
                  <a:moveTo>
                    <a:pt x="636" y="72"/>
                  </a:moveTo>
                  <a:cubicBezTo>
                    <a:pt x="440" y="204"/>
                    <a:pt x="224" y="308"/>
                    <a:pt x="1" y="376"/>
                  </a:cubicBezTo>
                  <a:cubicBezTo>
                    <a:pt x="85" y="304"/>
                    <a:pt x="496" y="1"/>
                    <a:pt x="636" y="72"/>
                  </a:cubicBezTo>
                  <a:close/>
                </a:path>
              </a:pathLst>
            </a:custGeom>
            <a:solidFill>
              <a:srgbClr val="F3BD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flipH="1">
              <a:off x="7422635" y="4352011"/>
              <a:ext cx="783642" cy="504902"/>
            </a:xfrm>
            <a:custGeom>
              <a:rect b="b" l="l" r="r" t="t"/>
              <a:pathLst>
                <a:path extrusionOk="0" h="3465" w="5378">
                  <a:moveTo>
                    <a:pt x="5377" y="2374"/>
                  </a:moveTo>
                  <a:cubicBezTo>
                    <a:pt x="4430" y="1067"/>
                    <a:pt x="1522" y="1"/>
                    <a:pt x="0" y="580"/>
                  </a:cubicBezTo>
                  <a:cubicBezTo>
                    <a:pt x="1235" y="2086"/>
                    <a:pt x="3468" y="3464"/>
                    <a:pt x="5377" y="2374"/>
                  </a:cubicBezTo>
                  <a:close/>
                </a:path>
              </a:pathLst>
            </a:custGeom>
            <a:solidFill>
              <a:srgbClr val="F4C1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flipH="1">
              <a:off x="7508314" y="4460860"/>
              <a:ext cx="599607" cy="227753"/>
            </a:xfrm>
            <a:custGeom>
              <a:rect b="b" l="l" r="r" t="t"/>
              <a:pathLst>
                <a:path extrusionOk="0" h="1563" w="4115">
                  <a:moveTo>
                    <a:pt x="4115" y="1563"/>
                  </a:moveTo>
                  <a:cubicBezTo>
                    <a:pt x="2929" y="1271"/>
                    <a:pt x="1167" y="504"/>
                    <a:pt x="0" y="1"/>
                  </a:cubicBezTo>
                  <a:cubicBezTo>
                    <a:pt x="951" y="185"/>
                    <a:pt x="3176" y="1119"/>
                    <a:pt x="4115" y="1563"/>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
            <p:cNvSpPr/>
            <p:nvPr/>
          </p:nvSpPr>
          <p:spPr>
            <a:xfrm flipH="1">
              <a:off x="7659561" y="4626245"/>
              <a:ext cx="167278" cy="37449"/>
            </a:xfrm>
            <a:custGeom>
              <a:rect b="b" l="l" r="r" t="t"/>
              <a:pathLst>
                <a:path extrusionOk="0" h="257" w="1148">
                  <a:moveTo>
                    <a:pt x="1147" y="48"/>
                  </a:moveTo>
                  <a:cubicBezTo>
                    <a:pt x="740" y="56"/>
                    <a:pt x="404" y="212"/>
                    <a:pt x="1" y="256"/>
                  </a:cubicBezTo>
                  <a:cubicBezTo>
                    <a:pt x="372" y="160"/>
                    <a:pt x="760" y="0"/>
                    <a:pt x="1147" y="48"/>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
            <p:cNvSpPr/>
            <p:nvPr/>
          </p:nvSpPr>
          <p:spPr>
            <a:xfrm flipH="1">
              <a:off x="7770158" y="4588360"/>
              <a:ext cx="169609" cy="28123"/>
            </a:xfrm>
            <a:custGeom>
              <a:rect b="b" l="l" r="r" t="t"/>
              <a:pathLst>
                <a:path extrusionOk="0" h="193" w="1164">
                  <a:moveTo>
                    <a:pt x="1163" y="1"/>
                  </a:moveTo>
                  <a:cubicBezTo>
                    <a:pt x="768" y="61"/>
                    <a:pt x="396" y="149"/>
                    <a:pt x="1" y="193"/>
                  </a:cubicBezTo>
                  <a:cubicBezTo>
                    <a:pt x="428" y="93"/>
                    <a:pt x="716" y="21"/>
                    <a:pt x="1163" y="1"/>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
            <p:cNvSpPr/>
            <p:nvPr/>
          </p:nvSpPr>
          <p:spPr>
            <a:xfrm flipH="1">
              <a:off x="7877840" y="4541294"/>
              <a:ext cx="144547" cy="18652"/>
            </a:xfrm>
            <a:custGeom>
              <a:rect b="b" l="l" r="r" t="t"/>
              <a:pathLst>
                <a:path extrusionOk="0" h="128" w="992">
                  <a:moveTo>
                    <a:pt x="991" y="24"/>
                  </a:moveTo>
                  <a:cubicBezTo>
                    <a:pt x="648" y="40"/>
                    <a:pt x="320" y="116"/>
                    <a:pt x="17" y="124"/>
                  </a:cubicBezTo>
                  <a:cubicBezTo>
                    <a:pt x="13" y="128"/>
                    <a:pt x="5" y="128"/>
                    <a:pt x="1" y="124"/>
                  </a:cubicBezTo>
                  <a:cubicBezTo>
                    <a:pt x="5" y="124"/>
                    <a:pt x="9" y="120"/>
                    <a:pt x="17" y="120"/>
                  </a:cubicBezTo>
                  <a:cubicBezTo>
                    <a:pt x="424" y="28"/>
                    <a:pt x="572" y="0"/>
                    <a:pt x="991" y="24"/>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
            <p:cNvSpPr/>
            <p:nvPr/>
          </p:nvSpPr>
          <p:spPr>
            <a:xfrm flipH="1">
              <a:off x="7833688" y="4457946"/>
              <a:ext cx="63531" cy="105498"/>
            </a:xfrm>
            <a:custGeom>
              <a:rect b="b" l="l" r="r" t="t"/>
              <a:pathLst>
                <a:path extrusionOk="0" h="724" w="436">
                  <a:moveTo>
                    <a:pt x="436" y="724"/>
                  </a:moveTo>
                  <a:cubicBezTo>
                    <a:pt x="304" y="356"/>
                    <a:pt x="236" y="312"/>
                    <a:pt x="16" y="25"/>
                  </a:cubicBezTo>
                  <a:lnTo>
                    <a:pt x="0" y="1"/>
                  </a:lnTo>
                  <a:cubicBezTo>
                    <a:pt x="260" y="205"/>
                    <a:pt x="372" y="404"/>
                    <a:pt x="436" y="724"/>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8"/>
            <p:cNvSpPr/>
            <p:nvPr/>
          </p:nvSpPr>
          <p:spPr>
            <a:xfrm flipH="1">
              <a:off x="7730086" y="4499911"/>
              <a:ext cx="70525" cy="101418"/>
            </a:xfrm>
            <a:custGeom>
              <a:rect b="b" l="l" r="r" t="t"/>
              <a:pathLst>
                <a:path extrusionOk="0" h="696" w="484">
                  <a:moveTo>
                    <a:pt x="484" y="696"/>
                  </a:moveTo>
                  <a:cubicBezTo>
                    <a:pt x="368" y="452"/>
                    <a:pt x="208" y="176"/>
                    <a:pt x="1" y="1"/>
                  </a:cubicBezTo>
                  <a:cubicBezTo>
                    <a:pt x="248" y="120"/>
                    <a:pt x="412" y="444"/>
                    <a:pt x="484" y="696"/>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8"/>
            <p:cNvSpPr/>
            <p:nvPr/>
          </p:nvSpPr>
          <p:spPr>
            <a:xfrm flipH="1">
              <a:off x="7628669" y="4536631"/>
              <a:ext cx="46774" cy="111326"/>
            </a:xfrm>
            <a:custGeom>
              <a:rect b="b" l="l" r="r" t="t"/>
              <a:pathLst>
                <a:path extrusionOk="0" h="764" w="321">
                  <a:moveTo>
                    <a:pt x="320" y="763"/>
                  </a:moveTo>
                  <a:cubicBezTo>
                    <a:pt x="224" y="424"/>
                    <a:pt x="136" y="308"/>
                    <a:pt x="0" y="0"/>
                  </a:cubicBezTo>
                  <a:cubicBezTo>
                    <a:pt x="208" y="344"/>
                    <a:pt x="260" y="356"/>
                    <a:pt x="320" y="763"/>
                  </a:cubicBezTo>
                  <a:close/>
                </a:path>
              </a:pathLst>
            </a:custGeom>
            <a:solidFill>
              <a:srgbClr val="F2B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
            <p:cNvSpPr/>
            <p:nvPr/>
          </p:nvSpPr>
          <p:spPr>
            <a:xfrm flipH="1">
              <a:off x="7378485" y="3953920"/>
              <a:ext cx="898900" cy="791232"/>
            </a:xfrm>
            <a:custGeom>
              <a:rect b="b" l="l" r="r" t="t"/>
              <a:pathLst>
                <a:path extrusionOk="0" h="5430" w="6169">
                  <a:moveTo>
                    <a:pt x="5310" y="4998"/>
                  </a:moveTo>
                  <a:cubicBezTo>
                    <a:pt x="5234" y="4531"/>
                    <a:pt x="6169" y="3212"/>
                    <a:pt x="4291" y="3184"/>
                  </a:cubicBezTo>
                  <a:cubicBezTo>
                    <a:pt x="3472" y="3172"/>
                    <a:pt x="4511" y="1622"/>
                    <a:pt x="2593" y="1830"/>
                  </a:cubicBezTo>
                  <a:cubicBezTo>
                    <a:pt x="1743" y="1926"/>
                    <a:pt x="2366" y="0"/>
                    <a:pt x="352" y="691"/>
                  </a:cubicBezTo>
                  <a:cubicBezTo>
                    <a:pt x="1" y="811"/>
                    <a:pt x="73" y="1431"/>
                    <a:pt x="724" y="1694"/>
                  </a:cubicBezTo>
                  <a:cubicBezTo>
                    <a:pt x="2118" y="2261"/>
                    <a:pt x="916" y="3440"/>
                    <a:pt x="2506" y="3008"/>
                  </a:cubicBezTo>
                  <a:cubicBezTo>
                    <a:pt x="3520" y="2729"/>
                    <a:pt x="2526" y="4303"/>
                    <a:pt x="4143" y="4251"/>
                  </a:cubicBezTo>
                  <a:cubicBezTo>
                    <a:pt x="4859" y="4227"/>
                    <a:pt x="4223" y="5429"/>
                    <a:pt x="4998" y="5218"/>
                  </a:cubicBezTo>
                  <a:cubicBezTo>
                    <a:pt x="5118" y="5174"/>
                    <a:pt x="5226" y="5098"/>
                    <a:pt x="5310" y="4998"/>
                  </a:cubicBezTo>
                  <a:close/>
                </a:path>
              </a:pathLst>
            </a:custGeom>
            <a:solidFill>
              <a:srgbClr val="DE9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8"/>
            <p:cNvSpPr/>
            <p:nvPr/>
          </p:nvSpPr>
          <p:spPr>
            <a:xfrm flipH="1">
              <a:off x="7519825" y="4114497"/>
              <a:ext cx="634724" cy="558380"/>
            </a:xfrm>
            <a:custGeom>
              <a:rect b="b" l="l" r="r" t="t"/>
              <a:pathLst>
                <a:path extrusionOk="0" h="3832" w="4356">
                  <a:moveTo>
                    <a:pt x="1" y="1"/>
                  </a:moveTo>
                  <a:cubicBezTo>
                    <a:pt x="796" y="9"/>
                    <a:pt x="999" y="692"/>
                    <a:pt x="1315" y="1279"/>
                  </a:cubicBezTo>
                  <a:cubicBezTo>
                    <a:pt x="1619" y="1843"/>
                    <a:pt x="2438" y="852"/>
                    <a:pt x="2973" y="2102"/>
                  </a:cubicBezTo>
                  <a:cubicBezTo>
                    <a:pt x="3205" y="2646"/>
                    <a:pt x="3396" y="2673"/>
                    <a:pt x="3976" y="2801"/>
                  </a:cubicBezTo>
                  <a:cubicBezTo>
                    <a:pt x="4355" y="2889"/>
                    <a:pt x="4215" y="3548"/>
                    <a:pt x="4183" y="3832"/>
                  </a:cubicBezTo>
                  <a:cubicBezTo>
                    <a:pt x="4167" y="3564"/>
                    <a:pt x="4295" y="2925"/>
                    <a:pt x="3968" y="2861"/>
                  </a:cubicBezTo>
                  <a:cubicBezTo>
                    <a:pt x="3356" y="2737"/>
                    <a:pt x="3149" y="2697"/>
                    <a:pt x="2893" y="2134"/>
                  </a:cubicBezTo>
                  <a:cubicBezTo>
                    <a:pt x="2362" y="948"/>
                    <a:pt x="1583" y="1966"/>
                    <a:pt x="1247" y="1311"/>
                  </a:cubicBezTo>
                  <a:cubicBezTo>
                    <a:pt x="908" y="660"/>
                    <a:pt x="812" y="133"/>
                    <a:pt x="1" y="1"/>
                  </a:cubicBezTo>
                  <a:close/>
                </a:path>
              </a:pathLst>
            </a:custGeom>
            <a:solidFill>
              <a:srgbClr val="DA8E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8"/>
            <p:cNvSpPr/>
            <p:nvPr/>
          </p:nvSpPr>
          <p:spPr>
            <a:xfrm flipH="1">
              <a:off x="7121154" y="3683766"/>
              <a:ext cx="706851" cy="893087"/>
            </a:xfrm>
            <a:custGeom>
              <a:rect b="b" l="l" r="r" t="t"/>
              <a:pathLst>
                <a:path extrusionOk="0" h="6129" w="4851">
                  <a:moveTo>
                    <a:pt x="3313" y="6049"/>
                  </a:moveTo>
                  <a:cubicBezTo>
                    <a:pt x="3444" y="5594"/>
                    <a:pt x="4851" y="4799"/>
                    <a:pt x="3165" y="3976"/>
                  </a:cubicBezTo>
                  <a:cubicBezTo>
                    <a:pt x="2430" y="3616"/>
                    <a:pt x="4028" y="2653"/>
                    <a:pt x="2202" y="2026"/>
                  </a:cubicBezTo>
                  <a:cubicBezTo>
                    <a:pt x="1395" y="1750"/>
                    <a:pt x="2777" y="272"/>
                    <a:pt x="660" y="41"/>
                  </a:cubicBezTo>
                  <a:cubicBezTo>
                    <a:pt x="288" y="1"/>
                    <a:pt x="93" y="592"/>
                    <a:pt x="568" y="1107"/>
                  </a:cubicBezTo>
                  <a:cubicBezTo>
                    <a:pt x="1587" y="2214"/>
                    <a:pt x="1" y="2773"/>
                    <a:pt x="1623" y="3057"/>
                  </a:cubicBezTo>
                  <a:cubicBezTo>
                    <a:pt x="2661" y="3237"/>
                    <a:pt x="1087" y="4235"/>
                    <a:pt x="2578" y="4874"/>
                  </a:cubicBezTo>
                  <a:cubicBezTo>
                    <a:pt x="3237" y="5158"/>
                    <a:pt x="2146" y="5977"/>
                    <a:pt x="2937" y="6113"/>
                  </a:cubicBezTo>
                  <a:cubicBezTo>
                    <a:pt x="3065" y="6129"/>
                    <a:pt x="3197" y="6105"/>
                    <a:pt x="3313" y="6049"/>
                  </a:cubicBezTo>
                  <a:close/>
                </a:path>
              </a:pathLst>
            </a:custGeom>
            <a:solidFill>
              <a:srgbClr val="DE9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
            <p:cNvSpPr/>
            <p:nvPr/>
          </p:nvSpPr>
          <p:spPr>
            <a:xfrm flipH="1">
              <a:off x="7297465" y="3774546"/>
              <a:ext cx="395464" cy="764567"/>
            </a:xfrm>
            <a:custGeom>
              <a:rect b="b" l="l" r="r" t="t"/>
              <a:pathLst>
                <a:path extrusionOk="0" h="5247" w="2714">
                  <a:moveTo>
                    <a:pt x="1" y="1"/>
                  </a:moveTo>
                  <a:cubicBezTo>
                    <a:pt x="720" y="344"/>
                    <a:pt x="612" y="1052"/>
                    <a:pt x="648" y="1719"/>
                  </a:cubicBezTo>
                  <a:cubicBezTo>
                    <a:pt x="684" y="2354"/>
                    <a:pt x="1846" y="1807"/>
                    <a:pt x="1798" y="3169"/>
                  </a:cubicBezTo>
                  <a:cubicBezTo>
                    <a:pt x="1778" y="3756"/>
                    <a:pt x="1938" y="3864"/>
                    <a:pt x="2406" y="4227"/>
                  </a:cubicBezTo>
                  <a:cubicBezTo>
                    <a:pt x="2713" y="4467"/>
                    <a:pt x="2306" y="5002"/>
                    <a:pt x="2158" y="5246"/>
                  </a:cubicBezTo>
                  <a:cubicBezTo>
                    <a:pt x="2258" y="4999"/>
                    <a:pt x="2641" y="4475"/>
                    <a:pt x="2374" y="4275"/>
                  </a:cubicBezTo>
                  <a:cubicBezTo>
                    <a:pt x="1874" y="3908"/>
                    <a:pt x="1702" y="3780"/>
                    <a:pt x="1714" y="3165"/>
                  </a:cubicBezTo>
                  <a:cubicBezTo>
                    <a:pt x="1734" y="1867"/>
                    <a:pt x="600" y="2454"/>
                    <a:pt x="572" y="1719"/>
                  </a:cubicBezTo>
                  <a:cubicBezTo>
                    <a:pt x="544" y="984"/>
                    <a:pt x="684" y="464"/>
                    <a:pt x="1"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
            <p:cNvSpPr/>
            <p:nvPr/>
          </p:nvSpPr>
          <p:spPr>
            <a:xfrm flipH="1">
              <a:off x="7330688" y="4023135"/>
              <a:ext cx="492654" cy="663732"/>
            </a:xfrm>
            <a:custGeom>
              <a:rect b="b" l="l" r="r" t="t"/>
              <a:pathLst>
                <a:path extrusionOk="0" h="4555" w="3381">
                  <a:moveTo>
                    <a:pt x="3380" y="4555"/>
                  </a:moveTo>
                  <a:cubicBezTo>
                    <a:pt x="3352" y="2941"/>
                    <a:pt x="1583" y="400"/>
                    <a:pt x="1" y="1"/>
                  </a:cubicBezTo>
                  <a:cubicBezTo>
                    <a:pt x="149" y="1942"/>
                    <a:pt x="1187" y="4355"/>
                    <a:pt x="3380" y="4555"/>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
            <p:cNvSpPr/>
            <p:nvPr/>
          </p:nvSpPr>
          <p:spPr>
            <a:xfrm flipH="1">
              <a:off x="7395238" y="4100072"/>
              <a:ext cx="361658" cy="530403"/>
            </a:xfrm>
            <a:custGeom>
              <a:rect b="b" l="l" r="r" t="t"/>
              <a:pathLst>
                <a:path extrusionOk="0" h="3640" w="2482">
                  <a:moveTo>
                    <a:pt x="2481" y="3639"/>
                  </a:moveTo>
                  <a:cubicBezTo>
                    <a:pt x="1674" y="2717"/>
                    <a:pt x="667" y="1079"/>
                    <a:pt x="0" y="0"/>
                  </a:cubicBezTo>
                  <a:cubicBezTo>
                    <a:pt x="679" y="695"/>
                    <a:pt x="1962" y="2737"/>
                    <a:pt x="2481" y="3639"/>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8"/>
            <p:cNvSpPr/>
            <p:nvPr/>
          </p:nvSpPr>
          <p:spPr>
            <a:xfrm flipH="1">
              <a:off x="7488494" y="4426617"/>
              <a:ext cx="153727" cy="71109"/>
            </a:xfrm>
            <a:custGeom>
              <a:rect b="b" l="l" r="r" t="t"/>
              <a:pathLst>
                <a:path extrusionOk="0" h="488" w="1055">
                  <a:moveTo>
                    <a:pt x="1055" y="488"/>
                  </a:moveTo>
                  <a:cubicBezTo>
                    <a:pt x="715" y="264"/>
                    <a:pt x="356" y="196"/>
                    <a:pt x="0" y="0"/>
                  </a:cubicBezTo>
                  <a:cubicBezTo>
                    <a:pt x="356" y="140"/>
                    <a:pt x="767" y="228"/>
                    <a:pt x="1055" y="488"/>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8"/>
            <p:cNvSpPr/>
            <p:nvPr/>
          </p:nvSpPr>
          <p:spPr>
            <a:xfrm flipH="1">
              <a:off x="7553045" y="4323597"/>
              <a:ext cx="155038" cy="74606"/>
            </a:xfrm>
            <a:custGeom>
              <a:rect b="b" l="l" r="r" t="t"/>
              <a:pathLst>
                <a:path extrusionOk="0" h="512" w="1064">
                  <a:moveTo>
                    <a:pt x="1063" y="511"/>
                  </a:moveTo>
                  <a:cubicBezTo>
                    <a:pt x="704" y="332"/>
                    <a:pt x="348" y="192"/>
                    <a:pt x="1" y="0"/>
                  </a:cubicBezTo>
                  <a:cubicBezTo>
                    <a:pt x="412" y="164"/>
                    <a:pt x="688" y="272"/>
                    <a:pt x="1063" y="511"/>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8"/>
            <p:cNvSpPr/>
            <p:nvPr/>
          </p:nvSpPr>
          <p:spPr>
            <a:xfrm flipH="1">
              <a:off x="7616576" y="4229174"/>
              <a:ext cx="125750" cy="71837"/>
            </a:xfrm>
            <a:custGeom>
              <a:rect b="b" l="l" r="r" t="t"/>
              <a:pathLst>
                <a:path extrusionOk="0" h="493" w="863">
                  <a:moveTo>
                    <a:pt x="863" y="492"/>
                  </a:moveTo>
                  <a:cubicBezTo>
                    <a:pt x="575" y="309"/>
                    <a:pt x="264" y="177"/>
                    <a:pt x="8" y="13"/>
                  </a:cubicBezTo>
                  <a:cubicBezTo>
                    <a:pt x="4" y="9"/>
                    <a:pt x="0" y="5"/>
                    <a:pt x="0" y="1"/>
                  </a:cubicBezTo>
                  <a:cubicBezTo>
                    <a:pt x="4" y="1"/>
                    <a:pt x="8" y="5"/>
                    <a:pt x="12" y="5"/>
                  </a:cubicBezTo>
                  <a:cubicBezTo>
                    <a:pt x="400" y="169"/>
                    <a:pt x="535" y="229"/>
                    <a:pt x="863" y="492"/>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8"/>
            <p:cNvSpPr/>
            <p:nvPr/>
          </p:nvSpPr>
          <p:spPr>
            <a:xfrm flipH="1">
              <a:off x="7568198" y="4218246"/>
              <a:ext cx="22877" cy="122255"/>
            </a:xfrm>
            <a:custGeom>
              <a:rect b="b" l="l" r="r" t="t"/>
              <a:pathLst>
                <a:path extrusionOk="0" h="839" w="157">
                  <a:moveTo>
                    <a:pt x="1" y="839"/>
                  </a:moveTo>
                  <a:cubicBezTo>
                    <a:pt x="101" y="467"/>
                    <a:pt x="77" y="392"/>
                    <a:pt x="61" y="28"/>
                  </a:cubicBezTo>
                  <a:lnTo>
                    <a:pt x="61" y="0"/>
                  </a:lnTo>
                  <a:cubicBezTo>
                    <a:pt x="157" y="316"/>
                    <a:pt x="133" y="543"/>
                    <a:pt x="1" y="839"/>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
            <p:cNvSpPr/>
            <p:nvPr/>
          </p:nvSpPr>
          <p:spPr>
            <a:xfrm flipH="1">
              <a:off x="7507727" y="4308443"/>
              <a:ext cx="19234" cy="122983"/>
            </a:xfrm>
            <a:custGeom>
              <a:rect b="b" l="l" r="r" t="t"/>
              <a:pathLst>
                <a:path extrusionOk="0" h="844" w="132">
                  <a:moveTo>
                    <a:pt x="0" y="843"/>
                  </a:moveTo>
                  <a:cubicBezTo>
                    <a:pt x="44" y="575"/>
                    <a:pt x="72" y="260"/>
                    <a:pt x="0" y="0"/>
                  </a:cubicBezTo>
                  <a:cubicBezTo>
                    <a:pt x="132" y="236"/>
                    <a:pt x="80" y="595"/>
                    <a:pt x="0" y="843"/>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8"/>
            <p:cNvSpPr/>
            <p:nvPr/>
          </p:nvSpPr>
          <p:spPr>
            <a:xfrm flipH="1">
              <a:off x="7444196" y="4410297"/>
              <a:ext cx="26957" cy="117738"/>
            </a:xfrm>
            <a:custGeom>
              <a:rect b="b" l="l" r="r" t="t"/>
              <a:pathLst>
                <a:path extrusionOk="0" h="808" w="185">
                  <a:moveTo>
                    <a:pt x="1" y="807"/>
                  </a:moveTo>
                  <a:cubicBezTo>
                    <a:pt x="113" y="476"/>
                    <a:pt x="109" y="328"/>
                    <a:pt x="176" y="0"/>
                  </a:cubicBezTo>
                  <a:cubicBezTo>
                    <a:pt x="148" y="396"/>
                    <a:pt x="184" y="440"/>
                    <a:pt x="1" y="807"/>
                  </a:cubicBezTo>
                  <a:close/>
                </a:path>
              </a:pathLst>
            </a:custGeom>
            <a:solidFill>
              <a:srgbClr val="DB9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8"/>
            <p:cNvSpPr/>
            <p:nvPr/>
          </p:nvSpPr>
          <p:spPr>
            <a:xfrm flipH="1">
              <a:off x="7072775" y="3878878"/>
              <a:ext cx="415863" cy="824893"/>
            </a:xfrm>
            <a:custGeom>
              <a:rect b="b" l="l" r="r" t="t"/>
              <a:pathLst>
                <a:path extrusionOk="0" h="5661" w="2854">
                  <a:moveTo>
                    <a:pt x="1547" y="5661"/>
                  </a:moveTo>
                  <a:cubicBezTo>
                    <a:pt x="2566" y="4406"/>
                    <a:pt x="2853" y="1326"/>
                    <a:pt x="1906" y="0"/>
                  </a:cubicBezTo>
                  <a:cubicBezTo>
                    <a:pt x="764" y="1578"/>
                    <a:pt x="1" y="4087"/>
                    <a:pt x="1547" y="5661"/>
                  </a:cubicBezTo>
                  <a:close/>
                </a:path>
              </a:pathLst>
            </a:custGeom>
            <a:solidFill>
              <a:srgbClr val="F4C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
            <p:cNvSpPr/>
            <p:nvPr/>
          </p:nvSpPr>
          <p:spPr>
            <a:xfrm flipH="1">
              <a:off x="7199689" y="3980149"/>
              <a:ext cx="79413" cy="638086"/>
            </a:xfrm>
            <a:custGeom>
              <a:rect b="b" l="l" r="r" t="t"/>
              <a:pathLst>
                <a:path extrusionOk="0" h="4379" w="545">
                  <a:moveTo>
                    <a:pt x="21" y="4378"/>
                  </a:moveTo>
                  <a:cubicBezTo>
                    <a:pt x="1" y="3156"/>
                    <a:pt x="289" y="1254"/>
                    <a:pt x="476" y="0"/>
                  </a:cubicBezTo>
                  <a:cubicBezTo>
                    <a:pt x="544" y="967"/>
                    <a:pt x="209" y="3356"/>
                    <a:pt x="21" y="4378"/>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
            <p:cNvSpPr/>
            <p:nvPr/>
          </p:nvSpPr>
          <p:spPr>
            <a:xfrm flipH="1">
              <a:off x="7261472" y="4303780"/>
              <a:ext cx="71691" cy="153729"/>
            </a:xfrm>
            <a:custGeom>
              <a:rect b="b" l="l" r="r" t="t"/>
              <a:pathLst>
                <a:path extrusionOk="0" h="1055" w="492">
                  <a:moveTo>
                    <a:pt x="492" y="1055"/>
                  </a:moveTo>
                  <a:cubicBezTo>
                    <a:pt x="380" y="663"/>
                    <a:pt x="144" y="380"/>
                    <a:pt x="0" y="0"/>
                  </a:cubicBezTo>
                  <a:cubicBezTo>
                    <a:pt x="188" y="332"/>
                    <a:pt x="440" y="667"/>
                    <a:pt x="492" y="1055"/>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8"/>
            <p:cNvSpPr/>
            <p:nvPr/>
          </p:nvSpPr>
          <p:spPr>
            <a:xfrm flipH="1">
              <a:off x="7246318" y="4182109"/>
              <a:ext cx="70525" cy="157226"/>
            </a:xfrm>
            <a:custGeom>
              <a:rect b="b" l="l" r="r" t="t"/>
              <a:pathLst>
                <a:path extrusionOk="0" h="1079" w="484">
                  <a:moveTo>
                    <a:pt x="484" y="1079"/>
                  </a:moveTo>
                  <a:cubicBezTo>
                    <a:pt x="324" y="711"/>
                    <a:pt x="140" y="376"/>
                    <a:pt x="0" y="0"/>
                  </a:cubicBezTo>
                  <a:cubicBezTo>
                    <a:pt x="208" y="392"/>
                    <a:pt x="352" y="651"/>
                    <a:pt x="484" y="1079"/>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
            <p:cNvSpPr/>
            <p:nvPr/>
          </p:nvSpPr>
          <p:spPr>
            <a:xfrm flipH="1">
              <a:off x="7231746" y="4088415"/>
              <a:ext cx="50708" cy="135661"/>
            </a:xfrm>
            <a:custGeom>
              <a:rect b="b" l="l" r="r" t="t"/>
              <a:pathLst>
                <a:path extrusionOk="0" h="931" w="348">
                  <a:moveTo>
                    <a:pt x="348" y="931"/>
                  </a:moveTo>
                  <a:cubicBezTo>
                    <a:pt x="244" y="603"/>
                    <a:pt x="88" y="304"/>
                    <a:pt x="4" y="12"/>
                  </a:cubicBezTo>
                  <a:cubicBezTo>
                    <a:pt x="0" y="8"/>
                    <a:pt x="0" y="4"/>
                    <a:pt x="4" y="0"/>
                  </a:cubicBezTo>
                  <a:cubicBezTo>
                    <a:pt x="8" y="0"/>
                    <a:pt x="8" y="4"/>
                    <a:pt x="12" y="8"/>
                  </a:cubicBezTo>
                  <a:cubicBezTo>
                    <a:pt x="200" y="384"/>
                    <a:pt x="264" y="519"/>
                    <a:pt x="348" y="931"/>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8"/>
            <p:cNvSpPr/>
            <p:nvPr/>
          </p:nvSpPr>
          <p:spPr>
            <a:xfrm flipH="1">
              <a:off x="7171712" y="4417874"/>
              <a:ext cx="95733" cy="73440"/>
            </a:xfrm>
            <a:custGeom>
              <a:rect b="b" l="l" r="r" t="t"/>
              <a:pathLst>
                <a:path extrusionOk="0" h="504" w="657">
                  <a:moveTo>
                    <a:pt x="1" y="504"/>
                  </a:moveTo>
                  <a:cubicBezTo>
                    <a:pt x="301" y="324"/>
                    <a:pt x="388" y="208"/>
                    <a:pt x="656" y="0"/>
                  </a:cubicBezTo>
                  <a:cubicBezTo>
                    <a:pt x="376" y="288"/>
                    <a:pt x="376" y="340"/>
                    <a:pt x="1" y="504"/>
                  </a:cubicBezTo>
                  <a:close/>
                </a:path>
              </a:pathLst>
            </a:custGeom>
            <a:solidFill>
              <a:srgbClr val="F3BD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8"/>
          <p:cNvSpPr txBox="1"/>
          <p:nvPr>
            <p:ph type="title"/>
          </p:nvPr>
        </p:nvSpPr>
        <p:spPr>
          <a:xfrm>
            <a:off x="725900" y="809675"/>
            <a:ext cx="7692000" cy="68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5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3" name="Shape 703"/>
        <p:cNvGrpSpPr/>
        <p:nvPr/>
      </p:nvGrpSpPr>
      <p:grpSpPr>
        <a:xfrm>
          <a:off x="0" y="0"/>
          <a:ext cx="0" cy="0"/>
          <a:chOff x="0" y="0"/>
          <a:chExt cx="0" cy="0"/>
        </a:xfrm>
      </p:grpSpPr>
      <p:sp>
        <p:nvSpPr>
          <p:cNvPr id="704" name="Google Shape;704;p9"/>
          <p:cNvSpPr txBox="1"/>
          <p:nvPr>
            <p:ph type="title"/>
          </p:nvPr>
        </p:nvSpPr>
        <p:spPr>
          <a:xfrm>
            <a:off x="1865225" y="1410975"/>
            <a:ext cx="5413500" cy="1564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b="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5" name="Google Shape;705;p9"/>
          <p:cNvSpPr txBox="1"/>
          <p:nvPr>
            <p:ph idx="1" type="subTitle"/>
          </p:nvPr>
        </p:nvSpPr>
        <p:spPr>
          <a:xfrm>
            <a:off x="2150575" y="2977575"/>
            <a:ext cx="4843200" cy="6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706" name="Google Shape;706;p9"/>
          <p:cNvGrpSpPr/>
          <p:nvPr/>
        </p:nvGrpSpPr>
        <p:grpSpPr>
          <a:xfrm>
            <a:off x="7815213" y="-128775"/>
            <a:ext cx="352949" cy="3148264"/>
            <a:chOff x="6544463" y="-1540225"/>
            <a:chExt cx="352949" cy="3148264"/>
          </a:xfrm>
        </p:grpSpPr>
        <p:grpSp>
          <p:nvGrpSpPr>
            <p:cNvPr id="707" name="Google Shape;707;p9"/>
            <p:cNvGrpSpPr/>
            <p:nvPr/>
          </p:nvGrpSpPr>
          <p:grpSpPr>
            <a:xfrm>
              <a:off x="6544463" y="813674"/>
              <a:ext cx="352949" cy="794365"/>
              <a:chOff x="5353000" y="2059225"/>
              <a:chExt cx="125075" cy="281500"/>
            </a:xfrm>
          </p:grpSpPr>
          <p:sp>
            <p:nvSpPr>
              <p:cNvPr id="708" name="Google Shape;708;p9"/>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4" name="Google Shape;714;p9"/>
            <p:cNvCxnSpPr/>
            <p:nvPr/>
          </p:nvCxnSpPr>
          <p:spPr>
            <a:xfrm rot="10800000">
              <a:off x="6720938" y="-1540225"/>
              <a:ext cx="0" cy="2369100"/>
            </a:xfrm>
            <a:prstGeom prst="straightConnector1">
              <a:avLst/>
            </a:prstGeom>
            <a:noFill/>
            <a:ln cap="flat" cmpd="sng" w="19050">
              <a:solidFill>
                <a:schemeClr val="accent3"/>
              </a:solidFill>
              <a:prstDash val="solid"/>
              <a:round/>
              <a:headEnd len="med" w="med" type="none"/>
              <a:tailEnd len="med" w="med" type="none"/>
            </a:ln>
          </p:spPr>
        </p:cxnSp>
      </p:grpSp>
      <p:grpSp>
        <p:nvGrpSpPr>
          <p:cNvPr id="715" name="Google Shape;715;p9"/>
          <p:cNvGrpSpPr/>
          <p:nvPr/>
        </p:nvGrpSpPr>
        <p:grpSpPr>
          <a:xfrm flipH="1">
            <a:off x="975563" y="-113975"/>
            <a:ext cx="352949" cy="3148264"/>
            <a:chOff x="6544463" y="-1540225"/>
            <a:chExt cx="352949" cy="3148264"/>
          </a:xfrm>
        </p:grpSpPr>
        <p:grpSp>
          <p:nvGrpSpPr>
            <p:cNvPr id="716" name="Google Shape;716;p9"/>
            <p:cNvGrpSpPr/>
            <p:nvPr/>
          </p:nvGrpSpPr>
          <p:grpSpPr>
            <a:xfrm>
              <a:off x="6544463" y="813674"/>
              <a:ext cx="352949" cy="794365"/>
              <a:chOff x="5353000" y="2059225"/>
              <a:chExt cx="125075" cy="281500"/>
            </a:xfrm>
          </p:grpSpPr>
          <p:sp>
            <p:nvSpPr>
              <p:cNvPr id="717" name="Google Shape;717;p9"/>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rgbClr val="A66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rgbClr val="D9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3" name="Google Shape;723;p9"/>
            <p:cNvCxnSpPr/>
            <p:nvPr/>
          </p:nvCxnSpPr>
          <p:spPr>
            <a:xfrm rot="10800000">
              <a:off x="6720938" y="-1540225"/>
              <a:ext cx="0" cy="2369100"/>
            </a:xfrm>
            <a:prstGeom prst="straightConnector1">
              <a:avLst/>
            </a:prstGeom>
            <a:noFill/>
            <a:ln cap="flat" cmpd="sng" w="19050">
              <a:solidFill>
                <a:schemeClr val="accent3"/>
              </a:solidFill>
              <a:prstDash val="solid"/>
              <a:round/>
              <a:headEnd len="med" w="med" type="none"/>
              <a:tailEnd len="med" w="med" type="none"/>
            </a:ln>
          </p:spPr>
        </p:cxnSp>
      </p:grpSp>
      <p:grpSp>
        <p:nvGrpSpPr>
          <p:cNvPr id="724" name="Google Shape;724;p9"/>
          <p:cNvGrpSpPr/>
          <p:nvPr/>
        </p:nvGrpSpPr>
        <p:grpSpPr>
          <a:xfrm>
            <a:off x="1460581" y="-953353"/>
            <a:ext cx="286277" cy="2553557"/>
            <a:chOff x="6544463" y="-1540225"/>
            <a:chExt cx="352949" cy="3148264"/>
          </a:xfrm>
        </p:grpSpPr>
        <p:grpSp>
          <p:nvGrpSpPr>
            <p:cNvPr id="725" name="Google Shape;725;p9"/>
            <p:cNvGrpSpPr/>
            <p:nvPr/>
          </p:nvGrpSpPr>
          <p:grpSpPr>
            <a:xfrm>
              <a:off x="6544463" y="813674"/>
              <a:ext cx="352949" cy="794365"/>
              <a:chOff x="5353000" y="2059225"/>
              <a:chExt cx="125075" cy="281500"/>
            </a:xfrm>
          </p:grpSpPr>
          <p:sp>
            <p:nvSpPr>
              <p:cNvPr id="726" name="Google Shape;726;p9"/>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32" name="Google Shape;732;p9"/>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733" name="Google Shape;733;p9"/>
          <p:cNvGrpSpPr/>
          <p:nvPr/>
        </p:nvGrpSpPr>
        <p:grpSpPr>
          <a:xfrm>
            <a:off x="557231" y="-562753"/>
            <a:ext cx="286277" cy="2553557"/>
            <a:chOff x="6544463" y="-1540225"/>
            <a:chExt cx="352949" cy="3148264"/>
          </a:xfrm>
        </p:grpSpPr>
        <p:grpSp>
          <p:nvGrpSpPr>
            <p:cNvPr id="734" name="Google Shape;734;p9"/>
            <p:cNvGrpSpPr/>
            <p:nvPr/>
          </p:nvGrpSpPr>
          <p:grpSpPr>
            <a:xfrm>
              <a:off x="6544463" y="813674"/>
              <a:ext cx="352949" cy="794365"/>
              <a:chOff x="5353000" y="2059225"/>
              <a:chExt cx="125075" cy="281500"/>
            </a:xfrm>
          </p:grpSpPr>
          <p:sp>
            <p:nvSpPr>
              <p:cNvPr id="735" name="Google Shape;735;p9"/>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1" name="Google Shape;741;p9"/>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742" name="Google Shape;742;p9"/>
          <p:cNvGrpSpPr/>
          <p:nvPr/>
        </p:nvGrpSpPr>
        <p:grpSpPr>
          <a:xfrm flipH="1">
            <a:off x="8300256" y="-562753"/>
            <a:ext cx="286277" cy="2553557"/>
            <a:chOff x="6544463" y="-1540225"/>
            <a:chExt cx="352949" cy="3148264"/>
          </a:xfrm>
        </p:grpSpPr>
        <p:grpSp>
          <p:nvGrpSpPr>
            <p:cNvPr id="743" name="Google Shape;743;p9"/>
            <p:cNvGrpSpPr/>
            <p:nvPr/>
          </p:nvGrpSpPr>
          <p:grpSpPr>
            <a:xfrm>
              <a:off x="6544463" y="813674"/>
              <a:ext cx="352949" cy="794365"/>
              <a:chOff x="5353000" y="2059225"/>
              <a:chExt cx="125075" cy="281500"/>
            </a:xfrm>
          </p:grpSpPr>
          <p:sp>
            <p:nvSpPr>
              <p:cNvPr id="744" name="Google Shape;744;p9"/>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50" name="Google Shape;750;p9"/>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grpSp>
        <p:nvGrpSpPr>
          <p:cNvPr id="751" name="Google Shape;751;p9"/>
          <p:cNvGrpSpPr/>
          <p:nvPr/>
        </p:nvGrpSpPr>
        <p:grpSpPr>
          <a:xfrm flipH="1">
            <a:off x="7396906" y="-953353"/>
            <a:ext cx="286277" cy="2553557"/>
            <a:chOff x="6544463" y="-1540225"/>
            <a:chExt cx="352949" cy="3148264"/>
          </a:xfrm>
        </p:grpSpPr>
        <p:grpSp>
          <p:nvGrpSpPr>
            <p:cNvPr id="752" name="Google Shape;752;p9"/>
            <p:cNvGrpSpPr/>
            <p:nvPr/>
          </p:nvGrpSpPr>
          <p:grpSpPr>
            <a:xfrm>
              <a:off x="6544463" y="813674"/>
              <a:ext cx="352949" cy="794365"/>
              <a:chOff x="5353000" y="2059225"/>
              <a:chExt cx="125075" cy="281500"/>
            </a:xfrm>
          </p:grpSpPr>
          <p:sp>
            <p:nvSpPr>
              <p:cNvPr id="753" name="Google Shape;753;p9"/>
              <p:cNvSpPr/>
              <p:nvPr/>
            </p:nvSpPr>
            <p:spPr>
              <a:xfrm>
                <a:off x="5387925" y="2059225"/>
                <a:ext cx="55150" cy="42425"/>
              </a:xfrm>
              <a:custGeom>
                <a:rect b="b" l="l" r="r" t="t"/>
                <a:pathLst>
                  <a:path extrusionOk="0" h="1697" w="2206">
                    <a:moveTo>
                      <a:pt x="975" y="0"/>
                    </a:moveTo>
                    <a:cubicBezTo>
                      <a:pt x="437" y="0"/>
                      <a:pt x="0" y="433"/>
                      <a:pt x="0" y="1119"/>
                    </a:cubicBezTo>
                    <a:cubicBezTo>
                      <a:pt x="0" y="1440"/>
                      <a:pt x="260" y="1696"/>
                      <a:pt x="578" y="1696"/>
                    </a:cubicBezTo>
                    <a:lnTo>
                      <a:pt x="1628" y="1696"/>
                    </a:lnTo>
                    <a:cubicBezTo>
                      <a:pt x="1949" y="1696"/>
                      <a:pt x="2205" y="1440"/>
                      <a:pt x="2205" y="1119"/>
                    </a:cubicBezTo>
                    <a:lnTo>
                      <a:pt x="2205" y="971"/>
                    </a:lnTo>
                    <a:cubicBezTo>
                      <a:pt x="2205" y="433"/>
                      <a:pt x="1772" y="0"/>
                      <a:pt x="12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5387925" y="2285400"/>
                <a:ext cx="55150" cy="55325"/>
              </a:xfrm>
              <a:custGeom>
                <a:rect b="b" l="l" r="r" t="t"/>
                <a:pathLst>
                  <a:path extrusionOk="0" h="2213" w="2206">
                    <a:moveTo>
                      <a:pt x="1758" y="0"/>
                    </a:moveTo>
                    <a:lnTo>
                      <a:pt x="448" y="4"/>
                    </a:lnTo>
                    <a:cubicBezTo>
                      <a:pt x="203" y="4"/>
                      <a:pt x="0" y="203"/>
                      <a:pt x="0" y="452"/>
                    </a:cubicBezTo>
                    <a:cubicBezTo>
                      <a:pt x="0" y="744"/>
                      <a:pt x="116" y="1025"/>
                      <a:pt x="325" y="1231"/>
                    </a:cubicBezTo>
                    <a:cubicBezTo>
                      <a:pt x="343" y="1249"/>
                      <a:pt x="365" y="1271"/>
                      <a:pt x="387" y="1289"/>
                    </a:cubicBezTo>
                    <a:cubicBezTo>
                      <a:pt x="672" y="1545"/>
                      <a:pt x="910" y="1848"/>
                      <a:pt x="1087" y="2184"/>
                    </a:cubicBezTo>
                    <a:lnTo>
                      <a:pt x="1105" y="2213"/>
                    </a:lnTo>
                    <a:lnTo>
                      <a:pt x="1116" y="2191"/>
                    </a:lnTo>
                    <a:cubicBezTo>
                      <a:pt x="1296" y="1852"/>
                      <a:pt x="1538" y="1545"/>
                      <a:pt x="1823" y="1289"/>
                    </a:cubicBezTo>
                    <a:cubicBezTo>
                      <a:pt x="1845" y="1267"/>
                      <a:pt x="1866" y="1249"/>
                      <a:pt x="1884" y="1231"/>
                    </a:cubicBezTo>
                    <a:cubicBezTo>
                      <a:pt x="2090" y="1022"/>
                      <a:pt x="2205" y="744"/>
                      <a:pt x="2205" y="448"/>
                    </a:cubicBezTo>
                    <a:cubicBezTo>
                      <a:pt x="2205" y="203"/>
                      <a:pt x="2007" y="0"/>
                      <a:pt x="1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5353000" y="2097925"/>
                <a:ext cx="125075" cy="189925"/>
              </a:xfrm>
              <a:custGeom>
                <a:rect b="b" l="l" r="r" t="t"/>
                <a:pathLst>
                  <a:path extrusionOk="0" h="7597" w="5003">
                    <a:moveTo>
                      <a:pt x="539" y="0"/>
                    </a:moveTo>
                    <a:cubicBezTo>
                      <a:pt x="239" y="0"/>
                      <a:pt x="1" y="242"/>
                      <a:pt x="1" y="538"/>
                    </a:cubicBezTo>
                    <a:lnTo>
                      <a:pt x="1" y="7059"/>
                    </a:lnTo>
                    <a:cubicBezTo>
                      <a:pt x="1" y="7355"/>
                      <a:pt x="239" y="7597"/>
                      <a:pt x="539" y="7597"/>
                    </a:cubicBezTo>
                    <a:lnTo>
                      <a:pt x="4465" y="7597"/>
                    </a:lnTo>
                    <a:cubicBezTo>
                      <a:pt x="4761" y="7597"/>
                      <a:pt x="5003" y="7355"/>
                      <a:pt x="5003" y="7059"/>
                    </a:cubicBezTo>
                    <a:lnTo>
                      <a:pt x="5003" y="538"/>
                    </a:lnTo>
                    <a:cubicBezTo>
                      <a:pt x="5003" y="242"/>
                      <a:pt x="4761" y="0"/>
                      <a:pt x="4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5408850" y="2127775"/>
                <a:ext cx="13375" cy="139250"/>
              </a:xfrm>
              <a:custGeom>
                <a:rect b="b" l="l" r="r" t="t"/>
                <a:pathLst>
                  <a:path extrusionOk="0" h="5570" w="535">
                    <a:moveTo>
                      <a:pt x="73" y="1"/>
                    </a:moveTo>
                    <a:cubicBezTo>
                      <a:pt x="33" y="1"/>
                      <a:pt x="1" y="33"/>
                      <a:pt x="1" y="73"/>
                    </a:cubicBezTo>
                    <a:lnTo>
                      <a:pt x="1" y="5501"/>
                    </a:lnTo>
                    <a:cubicBezTo>
                      <a:pt x="1" y="5540"/>
                      <a:pt x="33" y="5569"/>
                      <a:pt x="73" y="5569"/>
                    </a:cubicBezTo>
                    <a:lnTo>
                      <a:pt x="463" y="5569"/>
                    </a:lnTo>
                    <a:cubicBezTo>
                      <a:pt x="502" y="5569"/>
                      <a:pt x="535" y="5540"/>
                      <a:pt x="535" y="5501"/>
                    </a:cubicBezTo>
                    <a:lnTo>
                      <a:pt x="535" y="73"/>
                    </a:lnTo>
                    <a:cubicBezTo>
                      <a:pt x="535" y="33"/>
                      <a:pt x="50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5443050"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5" y="5540"/>
                      <a:pt x="535" y="5501"/>
                    </a:cubicBezTo>
                    <a:lnTo>
                      <a:pt x="535" y="73"/>
                    </a:lnTo>
                    <a:cubicBezTo>
                      <a:pt x="535"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5374575" y="2127775"/>
                <a:ext cx="13375" cy="139250"/>
              </a:xfrm>
              <a:custGeom>
                <a:rect b="b" l="l" r="r" t="t"/>
                <a:pathLst>
                  <a:path extrusionOk="0" h="5570" w="535">
                    <a:moveTo>
                      <a:pt x="73" y="1"/>
                    </a:moveTo>
                    <a:cubicBezTo>
                      <a:pt x="33" y="1"/>
                      <a:pt x="0" y="33"/>
                      <a:pt x="0" y="73"/>
                    </a:cubicBezTo>
                    <a:lnTo>
                      <a:pt x="0" y="5501"/>
                    </a:lnTo>
                    <a:cubicBezTo>
                      <a:pt x="0" y="5540"/>
                      <a:pt x="33" y="5569"/>
                      <a:pt x="73" y="5569"/>
                    </a:cubicBezTo>
                    <a:lnTo>
                      <a:pt x="462" y="5569"/>
                    </a:lnTo>
                    <a:cubicBezTo>
                      <a:pt x="502" y="5569"/>
                      <a:pt x="534" y="5540"/>
                      <a:pt x="534" y="5501"/>
                    </a:cubicBezTo>
                    <a:lnTo>
                      <a:pt x="534" y="73"/>
                    </a:lnTo>
                    <a:cubicBezTo>
                      <a:pt x="534" y="33"/>
                      <a:pt x="50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59" name="Google Shape;759;p9"/>
            <p:cNvCxnSpPr/>
            <p:nvPr/>
          </p:nvCxnSpPr>
          <p:spPr>
            <a:xfrm rot="10800000">
              <a:off x="6720938" y="-1540225"/>
              <a:ext cx="0" cy="2369100"/>
            </a:xfrm>
            <a:prstGeom prst="straightConnector1">
              <a:avLst/>
            </a:prstGeom>
            <a:noFill/>
            <a:ln cap="flat" cmpd="sng" w="19050">
              <a:solidFill>
                <a:schemeClr val="accent4"/>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0" name="Shape 760"/>
        <p:cNvGrpSpPr/>
        <p:nvPr/>
      </p:nvGrpSpPr>
      <p:grpSpPr>
        <a:xfrm>
          <a:off x="0" y="0"/>
          <a:ext cx="0" cy="0"/>
          <a:chOff x="0" y="0"/>
          <a:chExt cx="0" cy="0"/>
        </a:xfrm>
      </p:grpSpPr>
      <p:sp>
        <p:nvSpPr>
          <p:cNvPr id="761" name="Google Shape;761;p10"/>
          <p:cNvSpPr txBox="1"/>
          <p:nvPr>
            <p:ph type="title"/>
          </p:nvPr>
        </p:nvSpPr>
        <p:spPr>
          <a:xfrm>
            <a:off x="5016600" y="1397375"/>
            <a:ext cx="3200400" cy="230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Berkshire Swash"/>
              <a:buNone/>
              <a:defRPr sz="4000">
                <a:solidFill>
                  <a:schemeClr val="dk1"/>
                </a:solidFill>
                <a:latin typeface="Berkshire Swash"/>
                <a:ea typeface="Berkshire Swash"/>
                <a:cs typeface="Berkshire Swash"/>
                <a:sym typeface="Berkshire Swash"/>
              </a:defRPr>
            </a:lvl1pPr>
            <a:lvl2pPr lvl="1">
              <a:spcBef>
                <a:spcPts val="0"/>
              </a:spcBef>
              <a:spcAft>
                <a:spcPts val="0"/>
              </a:spcAft>
              <a:buClr>
                <a:schemeClr val="lt2"/>
              </a:buClr>
              <a:buSzPts val="4000"/>
              <a:buFont typeface="Berkshire Swash"/>
              <a:buNone/>
              <a:defRPr sz="4000">
                <a:solidFill>
                  <a:schemeClr val="lt2"/>
                </a:solidFill>
                <a:latin typeface="Berkshire Swash"/>
                <a:ea typeface="Berkshire Swash"/>
                <a:cs typeface="Berkshire Swash"/>
                <a:sym typeface="Berkshire Swash"/>
              </a:defRPr>
            </a:lvl2pPr>
            <a:lvl3pPr lvl="2">
              <a:spcBef>
                <a:spcPts val="0"/>
              </a:spcBef>
              <a:spcAft>
                <a:spcPts val="0"/>
              </a:spcAft>
              <a:buClr>
                <a:schemeClr val="lt2"/>
              </a:buClr>
              <a:buSzPts val="4000"/>
              <a:buFont typeface="Berkshire Swash"/>
              <a:buNone/>
              <a:defRPr sz="4000">
                <a:solidFill>
                  <a:schemeClr val="lt2"/>
                </a:solidFill>
                <a:latin typeface="Berkshire Swash"/>
                <a:ea typeface="Berkshire Swash"/>
                <a:cs typeface="Berkshire Swash"/>
                <a:sym typeface="Berkshire Swash"/>
              </a:defRPr>
            </a:lvl3pPr>
            <a:lvl4pPr lvl="3">
              <a:spcBef>
                <a:spcPts val="0"/>
              </a:spcBef>
              <a:spcAft>
                <a:spcPts val="0"/>
              </a:spcAft>
              <a:buClr>
                <a:schemeClr val="lt2"/>
              </a:buClr>
              <a:buSzPts val="4000"/>
              <a:buFont typeface="Berkshire Swash"/>
              <a:buNone/>
              <a:defRPr sz="4000">
                <a:solidFill>
                  <a:schemeClr val="lt2"/>
                </a:solidFill>
                <a:latin typeface="Berkshire Swash"/>
                <a:ea typeface="Berkshire Swash"/>
                <a:cs typeface="Berkshire Swash"/>
                <a:sym typeface="Berkshire Swash"/>
              </a:defRPr>
            </a:lvl4pPr>
            <a:lvl5pPr lvl="4">
              <a:spcBef>
                <a:spcPts val="0"/>
              </a:spcBef>
              <a:spcAft>
                <a:spcPts val="0"/>
              </a:spcAft>
              <a:buClr>
                <a:schemeClr val="lt2"/>
              </a:buClr>
              <a:buSzPts val="4000"/>
              <a:buFont typeface="Berkshire Swash"/>
              <a:buNone/>
              <a:defRPr sz="4000">
                <a:solidFill>
                  <a:schemeClr val="lt2"/>
                </a:solidFill>
                <a:latin typeface="Berkshire Swash"/>
                <a:ea typeface="Berkshire Swash"/>
                <a:cs typeface="Berkshire Swash"/>
                <a:sym typeface="Berkshire Swash"/>
              </a:defRPr>
            </a:lvl5pPr>
            <a:lvl6pPr lvl="5">
              <a:spcBef>
                <a:spcPts val="0"/>
              </a:spcBef>
              <a:spcAft>
                <a:spcPts val="0"/>
              </a:spcAft>
              <a:buClr>
                <a:schemeClr val="lt2"/>
              </a:buClr>
              <a:buSzPts val="4000"/>
              <a:buFont typeface="Berkshire Swash"/>
              <a:buNone/>
              <a:defRPr sz="4000">
                <a:solidFill>
                  <a:schemeClr val="lt2"/>
                </a:solidFill>
                <a:latin typeface="Berkshire Swash"/>
                <a:ea typeface="Berkshire Swash"/>
                <a:cs typeface="Berkshire Swash"/>
                <a:sym typeface="Berkshire Swash"/>
              </a:defRPr>
            </a:lvl6pPr>
            <a:lvl7pPr lvl="6">
              <a:spcBef>
                <a:spcPts val="0"/>
              </a:spcBef>
              <a:spcAft>
                <a:spcPts val="0"/>
              </a:spcAft>
              <a:buClr>
                <a:schemeClr val="lt2"/>
              </a:buClr>
              <a:buSzPts val="4000"/>
              <a:buFont typeface="Berkshire Swash"/>
              <a:buNone/>
              <a:defRPr sz="4000">
                <a:solidFill>
                  <a:schemeClr val="lt2"/>
                </a:solidFill>
                <a:latin typeface="Berkshire Swash"/>
                <a:ea typeface="Berkshire Swash"/>
                <a:cs typeface="Berkshire Swash"/>
                <a:sym typeface="Berkshire Swash"/>
              </a:defRPr>
            </a:lvl7pPr>
            <a:lvl8pPr lvl="7">
              <a:spcBef>
                <a:spcPts val="0"/>
              </a:spcBef>
              <a:spcAft>
                <a:spcPts val="0"/>
              </a:spcAft>
              <a:buClr>
                <a:schemeClr val="lt2"/>
              </a:buClr>
              <a:buSzPts val="4000"/>
              <a:buFont typeface="Berkshire Swash"/>
              <a:buNone/>
              <a:defRPr sz="4000">
                <a:solidFill>
                  <a:schemeClr val="lt2"/>
                </a:solidFill>
                <a:latin typeface="Berkshire Swash"/>
                <a:ea typeface="Berkshire Swash"/>
                <a:cs typeface="Berkshire Swash"/>
                <a:sym typeface="Berkshire Swash"/>
              </a:defRPr>
            </a:lvl8pPr>
            <a:lvl9pPr lvl="8">
              <a:spcBef>
                <a:spcPts val="0"/>
              </a:spcBef>
              <a:spcAft>
                <a:spcPts val="0"/>
              </a:spcAft>
              <a:buClr>
                <a:schemeClr val="lt2"/>
              </a:buClr>
              <a:buSzPts val="4000"/>
              <a:buFont typeface="Berkshire Swash"/>
              <a:buNone/>
              <a:defRPr sz="4000">
                <a:solidFill>
                  <a:schemeClr val="lt2"/>
                </a:solidFill>
                <a:latin typeface="Berkshire Swash"/>
                <a:ea typeface="Berkshire Swash"/>
                <a:cs typeface="Berkshire Swash"/>
                <a:sym typeface="Berkshire Swas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hyperlink" Target="http://qaftani/home"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hyperlink" Target="https://www.figma.com/proto/s0Gudtmx4s7SIOSqXDdCTC/Qaftani?page-id=0%3A1&amp;node-id=106%3A71&amp;viewport=440%2C124%2C0.09&amp;scaling=min-zoom&amp;starting-point-node-id=106%3A71"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38"/>
          <p:cNvSpPr txBox="1"/>
          <p:nvPr>
            <p:ph idx="4294967295" type="ctrTitle"/>
          </p:nvPr>
        </p:nvSpPr>
        <p:spPr>
          <a:xfrm>
            <a:off x="2818775" y="983850"/>
            <a:ext cx="3806700" cy="74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D700"/>
                </a:solidFill>
                <a:latin typeface="Avenir"/>
                <a:ea typeface="Avenir"/>
                <a:cs typeface="Avenir"/>
                <a:sym typeface="Avenir"/>
              </a:rPr>
              <a:t>Présentation du projet</a:t>
            </a:r>
            <a:endParaRPr>
              <a:solidFill>
                <a:srgbClr val="FFD700"/>
              </a:solidFill>
              <a:latin typeface="Avenir"/>
              <a:ea typeface="Avenir"/>
              <a:cs typeface="Avenir"/>
              <a:sym typeface="Avenir"/>
            </a:endParaRPr>
          </a:p>
        </p:txBody>
      </p:sp>
      <p:sp>
        <p:nvSpPr>
          <p:cNvPr id="1435" name="Google Shape;1435;p38"/>
          <p:cNvSpPr txBox="1"/>
          <p:nvPr>
            <p:ph idx="4294967295" type="subTitle"/>
          </p:nvPr>
        </p:nvSpPr>
        <p:spPr>
          <a:xfrm>
            <a:off x="2985700" y="2683825"/>
            <a:ext cx="4122300" cy="5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Lato"/>
                <a:ea typeface="Lato"/>
                <a:cs typeface="Lato"/>
                <a:sym typeface="Lato"/>
              </a:rPr>
              <a:t>Un magasin de vêtements traditionnels</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47"/>
          <p:cNvSpPr txBox="1"/>
          <p:nvPr>
            <p:ph idx="1" type="subTitle"/>
          </p:nvPr>
        </p:nvSpPr>
        <p:spPr>
          <a:xfrm>
            <a:off x="1571825" y="1087550"/>
            <a:ext cx="6368700" cy="22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 l'origine, ce site était un moyen d'aider ma mère dans sa carrière. comme une façon de montrer mon appréciation pour son soutien et ses efforts.  et pour cela je la remercie.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Pour l'instant, cette version du projet est considérée comme un "prototype" plus qu'une version finale.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parce que j'ai appris tellement de choses, et beaucoup de mes idées ont changé à cause de la réalisation de ce projet.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Il y a beaucoup de mises à jour concernant le site Web, et j'ai hâte de pouvoir y arriver.</a:t>
            </a:r>
            <a:endParaRPr>
              <a:latin typeface="Lato"/>
              <a:ea typeface="Lato"/>
              <a:cs typeface="Lato"/>
              <a:sym typeface="Lato"/>
            </a:endParaRPr>
          </a:p>
        </p:txBody>
      </p:sp>
      <p:sp>
        <p:nvSpPr>
          <p:cNvPr id="1511" name="Google Shape;1511;p47"/>
          <p:cNvSpPr txBox="1"/>
          <p:nvPr>
            <p:ph type="title"/>
          </p:nvPr>
        </p:nvSpPr>
        <p:spPr>
          <a:xfrm>
            <a:off x="1624300" y="0"/>
            <a:ext cx="5829000" cy="9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7</a:t>
            </a:r>
            <a:r>
              <a:rPr lang="en">
                <a:latin typeface="Avenir"/>
                <a:ea typeface="Avenir"/>
                <a:cs typeface="Avenir"/>
                <a:sym typeface="Avenir"/>
              </a:rPr>
              <a:t>. </a:t>
            </a:r>
            <a:r>
              <a:rPr lang="en">
                <a:latin typeface="Avenir"/>
                <a:ea typeface="Avenir"/>
                <a:cs typeface="Avenir"/>
                <a:sym typeface="Avenir"/>
              </a:rPr>
              <a:t>portée du projet</a:t>
            </a:r>
            <a:endParaRPr>
              <a:latin typeface="Avenir"/>
              <a:ea typeface="Avenir"/>
              <a:cs typeface="Avenir"/>
              <a:sym typeface="Avenir"/>
            </a:endParaRPr>
          </a:p>
        </p:txBody>
      </p:sp>
      <p:sp>
        <p:nvSpPr>
          <p:cNvPr id="1512" name="Google Shape;1512;p4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48"/>
          <p:cNvSpPr txBox="1"/>
          <p:nvPr>
            <p:ph type="title"/>
          </p:nvPr>
        </p:nvSpPr>
        <p:spPr>
          <a:xfrm>
            <a:off x="2620525" y="0"/>
            <a:ext cx="3460200" cy="15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8</a:t>
            </a:r>
            <a:r>
              <a:rPr lang="en">
                <a:latin typeface="Avenir"/>
                <a:ea typeface="Avenir"/>
                <a:cs typeface="Avenir"/>
                <a:sym typeface="Avenir"/>
              </a:rPr>
              <a:t>. test</a:t>
            </a:r>
            <a:endParaRPr>
              <a:latin typeface="Avenir"/>
              <a:ea typeface="Avenir"/>
              <a:cs typeface="Avenir"/>
              <a:sym typeface="Avenir"/>
            </a:endParaRPr>
          </a:p>
        </p:txBody>
      </p:sp>
      <p:pic>
        <p:nvPicPr>
          <p:cNvPr id="1518" name="Google Shape;1518;p48">
            <a:hlinkClick r:id="rId3"/>
          </p:cNvPr>
          <p:cNvPicPr preferRelativeResize="0"/>
          <p:nvPr/>
        </p:nvPicPr>
        <p:blipFill rotWithShape="1">
          <a:blip r:embed="rId4">
            <a:alphaModFix/>
          </a:blip>
          <a:srcRect b="46213" l="0" r="0" t="0"/>
          <a:stretch/>
        </p:blipFill>
        <p:spPr>
          <a:xfrm>
            <a:off x="2620525" y="1106950"/>
            <a:ext cx="3460199" cy="3210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pic>
        <p:nvPicPr>
          <p:cNvPr id="1523" name="Google Shape;1523;p49"/>
          <p:cNvPicPr preferRelativeResize="0"/>
          <p:nvPr/>
        </p:nvPicPr>
        <p:blipFill rotWithShape="1">
          <a:blip r:embed="rId3">
            <a:alphaModFix/>
          </a:blip>
          <a:srcRect b="0" l="22927" r="23616" t="0"/>
          <a:stretch/>
        </p:blipFill>
        <p:spPr>
          <a:xfrm>
            <a:off x="2509025" y="428625"/>
            <a:ext cx="4073476" cy="4286250"/>
          </a:xfrm>
          <a:prstGeom prst="rect">
            <a:avLst/>
          </a:prstGeom>
          <a:noFill/>
          <a:ln>
            <a:noFill/>
          </a:ln>
        </p:spPr>
      </p:pic>
      <p:sp>
        <p:nvSpPr>
          <p:cNvPr id="1524" name="Google Shape;1524;p49"/>
          <p:cNvSpPr txBox="1"/>
          <p:nvPr/>
        </p:nvSpPr>
        <p:spPr>
          <a:xfrm>
            <a:off x="2907500" y="516550"/>
            <a:ext cx="4250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Avenir"/>
                <a:ea typeface="Avenir"/>
                <a:cs typeface="Avenir"/>
                <a:sym typeface="Avenir"/>
              </a:rPr>
              <a:t>Merci Pour Votre Attention</a:t>
            </a:r>
            <a:endParaRPr sz="1900">
              <a:solidFill>
                <a:schemeClr val="lt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50"/>
          <p:cNvSpPr txBox="1"/>
          <p:nvPr>
            <p:ph type="title"/>
          </p:nvPr>
        </p:nvSpPr>
        <p:spPr>
          <a:xfrm>
            <a:off x="3461775" y="1794450"/>
            <a:ext cx="2311200" cy="15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Merci pour votre attention</a:t>
            </a:r>
            <a:endParaRPr>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39"/>
          <p:cNvSpPr txBox="1"/>
          <p:nvPr>
            <p:ph idx="15" type="title"/>
          </p:nvPr>
        </p:nvSpPr>
        <p:spPr>
          <a:xfrm>
            <a:off x="2352725" y="394700"/>
            <a:ext cx="47169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700"/>
                </a:solidFill>
                <a:latin typeface="Avenir"/>
                <a:ea typeface="Avenir"/>
                <a:cs typeface="Avenir"/>
                <a:sym typeface="Avenir"/>
              </a:rPr>
              <a:t>Table des matières</a:t>
            </a:r>
            <a:endParaRPr>
              <a:solidFill>
                <a:srgbClr val="FFD700"/>
              </a:solidFill>
              <a:latin typeface="Avenir"/>
              <a:ea typeface="Avenir"/>
              <a:cs typeface="Avenir"/>
              <a:sym typeface="Avenir"/>
            </a:endParaRPr>
          </a:p>
        </p:txBody>
      </p:sp>
      <p:sp>
        <p:nvSpPr>
          <p:cNvPr id="1441" name="Google Shape;1441;p39"/>
          <p:cNvSpPr txBox="1"/>
          <p:nvPr>
            <p:ph type="title"/>
          </p:nvPr>
        </p:nvSpPr>
        <p:spPr>
          <a:xfrm flipH="1">
            <a:off x="342294" y="1709400"/>
            <a:ext cx="6972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Avenir"/>
                <a:ea typeface="Avenir"/>
                <a:cs typeface="Avenir"/>
                <a:sym typeface="Avenir"/>
              </a:rPr>
              <a:t>1.</a:t>
            </a:r>
            <a:endParaRPr sz="3200">
              <a:latin typeface="Avenir"/>
              <a:ea typeface="Avenir"/>
              <a:cs typeface="Avenir"/>
              <a:sym typeface="Avenir"/>
            </a:endParaRPr>
          </a:p>
        </p:txBody>
      </p:sp>
      <p:sp>
        <p:nvSpPr>
          <p:cNvPr id="1442" name="Google Shape;1442;p39"/>
          <p:cNvSpPr txBox="1"/>
          <p:nvPr>
            <p:ph idx="2" type="subTitle"/>
          </p:nvPr>
        </p:nvSpPr>
        <p:spPr>
          <a:xfrm>
            <a:off x="979824" y="1767584"/>
            <a:ext cx="16455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Situation</a:t>
            </a:r>
            <a:endParaRPr sz="2200"/>
          </a:p>
        </p:txBody>
      </p:sp>
      <p:sp>
        <p:nvSpPr>
          <p:cNvPr id="1443" name="Google Shape;1443;p39"/>
          <p:cNvSpPr txBox="1"/>
          <p:nvPr>
            <p:ph idx="6" type="title"/>
          </p:nvPr>
        </p:nvSpPr>
        <p:spPr>
          <a:xfrm flipH="1">
            <a:off x="365834" y="2114131"/>
            <a:ext cx="6312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Avenir"/>
                <a:ea typeface="Avenir"/>
                <a:cs typeface="Avenir"/>
                <a:sym typeface="Avenir"/>
              </a:rPr>
              <a:t>2.</a:t>
            </a:r>
            <a:endParaRPr sz="3200">
              <a:latin typeface="Avenir"/>
              <a:ea typeface="Avenir"/>
              <a:cs typeface="Avenir"/>
              <a:sym typeface="Avenir"/>
            </a:endParaRPr>
          </a:p>
        </p:txBody>
      </p:sp>
      <p:sp>
        <p:nvSpPr>
          <p:cNvPr id="1444" name="Google Shape;1444;p39"/>
          <p:cNvSpPr txBox="1"/>
          <p:nvPr>
            <p:ph idx="2" type="subTitle"/>
          </p:nvPr>
        </p:nvSpPr>
        <p:spPr>
          <a:xfrm>
            <a:off x="1048807" y="2205340"/>
            <a:ext cx="16455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Empathie</a:t>
            </a:r>
            <a:endParaRPr sz="2200"/>
          </a:p>
        </p:txBody>
      </p:sp>
      <p:sp>
        <p:nvSpPr>
          <p:cNvPr id="1445" name="Google Shape;1445;p39"/>
          <p:cNvSpPr txBox="1"/>
          <p:nvPr>
            <p:ph type="title"/>
          </p:nvPr>
        </p:nvSpPr>
        <p:spPr>
          <a:xfrm flipH="1">
            <a:off x="365895" y="2566453"/>
            <a:ext cx="6972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Avenir"/>
                <a:ea typeface="Avenir"/>
                <a:cs typeface="Avenir"/>
                <a:sym typeface="Avenir"/>
              </a:rPr>
              <a:t>3.</a:t>
            </a:r>
            <a:endParaRPr sz="3200">
              <a:latin typeface="Avenir"/>
              <a:ea typeface="Avenir"/>
              <a:cs typeface="Avenir"/>
              <a:sym typeface="Avenir"/>
            </a:endParaRPr>
          </a:p>
        </p:txBody>
      </p:sp>
      <p:sp>
        <p:nvSpPr>
          <p:cNvPr id="1446" name="Google Shape;1446;p39"/>
          <p:cNvSpPr txBox="1"/>
          <p:nvPr>
            <p:ph idx="2" type="subTitle"/>
          </p:nvPr>
        </p:nvSpPr>
        <p:spPr>
          <a:xfrm>
            <a:off x="1003393" y="2624653"/>
            <a:ext cx="39951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Definition du problemes</a:t>
            </a:r>
            <a:endParaRPr sz="2200"/>
          </a:p>
        </p:txBody>
      </p:sp>
      <p:sp>
        <p:nvSpPr>
          <p:cNvPr id="1447" name="Google Shape;1447;p39"/>
          <p:cNvSpPr txBox="1"/>
          <p:nvPr>
            <p:ph idx="6" type="title"/>
          </p:nvPr>
        </p:nvSpPr>
        <p:spPr>
          <a:xfrm flipH="1">
            <a:off x="365666" y="2995074"/>
            <a:ext cx="7014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Avenir"/>
                <a:ea typeface="Avenir"/>
                <a:cs typeface="Avenir"/>
                <a:sym typeface="Avenir"/>
              </a:rPr>
              <a:t>4.</a:t>
            </a:r>
            <a:endParaRPr sz="3200">
              <a:latin typeface="Avenir"/>
              <a:ea typeface="Avenir"/>
              <a:cs typeface="Avenir"/>
              <a:sym typeface="Avenir"/>
            </a:endParaRPr>
          </a:p>
        </p:txBody>
      </p:sp>
      <p:sp>
        <p:nvSpPr>
          <p:cNvPr id="1448" name="Google Shape;1448;p39"/>
          <p:cNvSpPr txBox="1"/>
          <p:nvPr>
            <p:ph idx="2" type="subTitle"/>
          </p:nvPr>
        </p:nvSpPr>
        <p:spPr>
          <a:xfrm>
            <a:off x="1048727" y="3010084"/>
            <a:ext cx="17754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Idéation</a:t>
            </a:r>
            <a:endParaRPr sz="2200"/>
          </a:p>
        </p:txBody>
      </p:sp>
      <p:sp>
        <p:nvSpPr>
          <p:cNvPr id="1449" name="Google Shape;1449;p39"/>
          <p:cNvSpPr txBox="1"/>
          <p:nvPr>
            <p:ph type="title"/>
          </p:nvPr>
        </p:nvSpPr>
        <p:spPr>
          <a:xfrm flipH="1">
            <a:off x="5283976" y="1767597"/>
            <a:ext cx="7749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Avenir"/>
                <a:ea typeface="Avenir"/>
                <a:cs typeface="Avenir"/>
                <a:sym typeface="Avenir"/>
              </a:rPr>
              <a:t>5.</a:t>
            </a:r>
            <a:endParaRPr sz="3200">
              <a:latin typeface="Avenir"/>
              <a:ea typeface="Avenir"/>
              <a:cs typeface="Avenir"/>
              <a:sym typeface="Avenir"/>
            </a:endParaRPr>
          </a:p>
        </p:txBody>
      </p:sp>
      <p:sp>
        <p:nvSpPr>
          <p:cNvPr id="1450" name="Google Shape;1450;p39"/>
          <p:cNvSpPr txBox="1"/>
          <p:nvPr>
            <p:ph idx="2" type="subTitle"/>
          </p:nvPr>
        </p:nvSpPr>
        <p:spPr>
          <a:xfrm>
            <a:off x="5921698" y="1825790"/>
            <a:ext cx="16455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Prototype</a:t>
            </a:r>
            <a:endParaRPr sz="2200"/>
          </a:p>
        </p:txBody>
      </p:sp>
      <p:sp>
        <p:nvSpPr>
          <p:cNvPr id="1451" name="Google Shape;1451;p39"/>
          <p:cNvSpPr txBox="1"/>
          <p:nvPr>
            <p:ph type="title"/>
          </p:nvPr>
        </p:nvSpPr>
        <p:spPr>
          <a:xfrm flipH="1">
            <a:off x="5283999" y="2196222"/>
            <a:ext cx="7014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Avenir"/>
                <a:ea typeface="Avenir"/>
                <a:cs typeface="Avenir"/>
                <a:sym typeface="Avenir"/>
              </a:rPr>
              <a:t>6.</a:t>
            </a:r>
            <a:endParaRPr sz="3200">
              <a:latin typeface="Avenir"/>
              <a:ea typeface="Avenir"/>
              <a:cs typeface="Avenir"/>
              <a:sym typeface="Avenir"/>
            </a:endParaRPr>
          </a:p>
        </p:txBody>
      </p:sp>
      <p:sp>
        <p:nvSpPr>
          <p:cNvPr id="1452" name="Google Shape;1452;p39"/>
          <p:cNvSpPr txBox="1"/>
          <p:nvPr>
            <p:ph idx="2" type="subTitle"/>
          </p:nvPr>
        </p:nvSpPr>
        <p:spPr>
          <a:xfrm>
            <a:off x="5930703" y="2254417"/>
            <a:ext cx="28710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charte graphique</a:t>
            </a:r>
            <a:endParaRPr sz="2200"/>
          </a:p>
        </p:txBody>
      </p:sp>
      <p:sp>
        <p:nvSpPr>
          <p:cNvPr id="1453" name="Google Shape;1453;p39"/>
          <p:cNvSpPr txBox="1"/>
          <p:nvPr>
            <p:ph type="title"/>
          </p:nvPr>
        </p:nvSpPr>
        <p:spPr>
          <a:xfrm flipH="1">
            <a:off x="5283859" y="2967975"/>
            <a:ext cx="7014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Avenir"/>
                <a:ea typeface="Avenir"/>
                <a:cs typeface="Avenir"/>
                <a:sym typeface="Avenir"/>
              </a:rPr>
              <a:t>8</a:t>
            </a:r>
            <a:r>
              <a:rPr lang="en" sz="3200">
                <a:latin typeface="Avenir"/>
                <a:ea typeface="Avenir"/>
                <a:cs typeface="Avenir"/>
                <a:sym typeface="Avenir"/>
              </a:rPr>
              <a:t>.</a:t>
            </a:r>
            <a:endParaRPr sz="3200">
              <a:latin typeface="Avenir"/>
              <a:ea typeface="Avenir"/>
              <a:cs typeface="Avenir"/>
              <a:sym typeface="Avenir"/>
            </a:endParaRPr>
          </a:p>
        </p:txBody>
      </p:sp>
      <p:sp>
        <p:nvSpPr>
          <p:cNvPr id="1454" name="Google Shape;1454;p39"/>
          <p:cNvSpPr txBox="1"/>
          <p:nvPr>
            <p:ph idx="2" type="subTitle"/>
          </p:nvPr>
        </p:nvSpPr>
        <p:spPr>
          <a:xfrm>
            <a:off x="5930570" y="3026170"/>
            <a:ext cx="16455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test</a:t>
            </a:r>
            <a:endParaRPr sz="2200"/>
          </a:p>
        </p:txBody>
      </p:sp>
      <p:sp>
        <p:nvSpPr>
          <p:cNvPr id="1455" name="Google Shape;1455;p39"/>
          <p:cNvSpPr txBox="1"/>
          <p:nvPr>
            <p:ph type="title"/>
          </p:nvPr>
        </p:nvSpPr>
        <p:spPr>
          <a:xfrm flipH="1">
            <a:off x="5283859" y="2586975"/>
            <a:ext cx="7014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Avenir"/>
                <a:ea typeface="Avenir"/>
                <a:cs typeface="Avenir"/>
                <a:sym typeface="Avenir"/>
              </a:rPr>
              <a:t>7.</a:t>
            </a:r>
            <a:endParaRPr sz="3200">
              <a:latin typeface="Avenir"/>
              <a:ea typeface="Avenir"/>
              <a:cs typeface="Avenir"/>
              <a:sym typeface="Avenir"/>
            </a:endParaRPr>
          </a:p>
        </p:txBody>
      </p:sp>
      <p:sp>
        <p:nvSpPr>
          <p:cNvPr id="1456" name="Google Shape;1456;p39"/>
          <p:cNvSpPr txBox="1"/>
          <p:nvPr>
            <p:ph idx="2" type="subTitle"/>
          </p:nvPr>
        </p:nvSpPr>
        <p:spPr>
          <a:xfrm>
            <a:off x="5930580" y="2645175"/>
            <a:ext cx="3507900" cy="2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portée du projet</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40"/>
          <p:cNvSpPr txBox="1"/>
          <p:nvPr/>
        </p:nvSpPr>
        <p:spPr>
          <a:xfrm>
            <a:off x="1495100" y="1295400"/>
            <a:ext cx="61593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lt2"/>
                </a:solidFill>
                <a:latin typeface="Lato"/>
                <a:ea typeface="Lato"/>
                <a:cs typeface="Lato"/>
                <a:sym typeface="Lato"/>
              </a:rPr>
              <a:t>Nada est propriétaire d'un magasin qui vend/loue des vêtements traditionnels marocains. Nada nous a apporté les plaintes de ses clients afin de trouver une solution en utilisant le processus de Design Thinking. Comme elle l'a dit, les clients sont obligés de venir au magasin pour acheter/louer un article et parfois ils ne peuvent pas le trouver car il est déjà vendu ou loué, en plus de vouloir un design personnalisé ou une couleur personnalisée sans avoir à se rendre au magasin faire cela.</a:t>
            </a:r>
            <a:endParaRPr sz="1700">
              <a:solidFill>
                <a:schemeClr val="lt2"/>
              </a:solidFill>
              <a:latin typeface="Lato"/>
              <a:ea typeface="Lato"/>
              <a:cs typeface="Lato"/>
              <a:sym typeface="Lato"/>
            </a:endParaRPr>
          </a:p>
          <a:p>
            <a:pPr indent="0" lvl="0" marL="0" rtl="0" algn="l">
              <a:lnSpc>
                <a:spcPct val="115000"/>
              </a:lnSpc>
              <a:spcBef>
                <a:spcPts val="0"/>
              </a:spcBef>
              <a:spcAft>
                <a:spcPts val="0"/>
              </a:spcAft>
              <a:buNone/>
            </a:pPr>
            <a:r>
              <a:t/>
            </a:r>
            <a:endParaRPr sz="1700">
              <a:highlight>
                <a:srgbClr val="FFFFFF"/>
              </a:highlight>
              <a:latin typeface="Lato"/>
              <a:ea typeface="Lato"/>
              <a:cs typeface="Lato"/>
              <a:sym typeface="Lato"/>
            </a:endParaRPr>
          </a:p>
        </p:txBody>
      </p:sp>
      <p:sp>
        <p:nvSpPr>
          <p:cNvPr id="1462" name="Google Shape;1462;p40"/>
          <p:cNvSpPr txBox="1"/>
          <p:nvPr>
            <p:ph type="title"/>
          </p:nvPr>
        </p:nvSpPr>
        <p:spPr>
          <a:xfrm>
            <a:off x="2241500" y="343825"/>
            <a:ext cx="4666500" cy="74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r>
              <a:rPr lang="en">
                <a:latin typeface="Avenir"/>
                <a:ea typeface="Avenir"/>
                <a:cs typeface="Avenir"/>
                <a:sym typeface="Avenir"/>
              </a:rPr>
              <a:t>Situation</a:t>
            </a:r>
            <a:endParaRPr>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41"/>
          <p:cNvSpPr txBox="1"/>
          <p:nvPr>
            <p:ph type="title"/>
          </p:nvPr>
        </p:nvSpPr>
        <p:spPr>
          <a:xfrm>
            <a:off x="2131650" y="-129900"/>
            <a:ext cx="4660800" cy="127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r>
              <a:rPr lang="en">
                <a:latin typeface="Avenir"/>
                <a:ea typeface="Avenir"/>
                <a:cs typeface="Avenir"/>
                <a:sym typeface="Avenir"/>
              </a:rPr>
              <a:t>Empatie</a:t>
            </a:r>
            <a:endParaRPr>
              <a:latin typeface="Avenir"/>
              <a:ea typeface="Avenir"/>
              <a:cs typeface="Avenir"/>
              <a:sym typeface="Avenir"/>
            </a:endParaRPr>
          </a:p>
        </p:txBody>
      </p:sp>
      <p:pic>
        <p:nvPicPr>
          <p:cNvPr id="1468" name="Google Shape;1468;p41"/>
          <p:cNvPicPr preferRelativeResize="0"/>
          <p:nvPr/>
        </p:nvPicPr>
        <p:blipFill rotWithShape="1">
          <a:blip r:embed="rId3">
            <a:alphaModFix/>
          </a:blip>
          <a:srcRect b="0" l="0" r="0" t="0"/>
          <a:stretch/>
        </p:blipFill>
        <p:spPr>
          <a:xfrm>
            <a:off x="1815063" y="700750"/>
            <a:ext cx="5513875" cy="4135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pic>
        <p:nvPicPr>
          <p:cNvPr id="1473" name="Google Shape;1473;p42"/>
          <p:cNvPicPr preferRelativeResize="0"/>
          <p:nvPr/>
        </p:nvPicPr>
        <p:blipFill rotWithShape="1">
          <a:blip r:embed="rId3">
            <a:alphaModFix/>
          </a:blip>
          <a:srcRect b="0" l="0" r="0" t="0"/>
          <a:stretch/>
        </p:blipFill>
        <p:spPr>
          <a:xfrm>
            <a:off x="1346200" y="152400"/>
            <a:ext cx="645160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43"/>
          <p:cNvSpPr txBox="1"/>
          <p:nvPr/>
        </p:nvSpPr>
        <p:spPr>
          <a:xfrm>
            <a:off x="1140600" y="0"/>
            <a:ext cx="7412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dk1"/>
                </a:solidFill>
                <a:latin typeface="Avenir"/>
                <a:ea typeface="Avenir"/>
                <a:cs typeface="Avenir"/>
                <a:sym typeface="Avenir"/>
              </a:rPr>
              <a:t>3. Definition du problematique</a:t>
            </a:r>
            <a:endParaRPr>
              <a:latin typeface="Avenir"/>
              <a:ea typeface="Avenir"/>
              <a:cs typeface="Avenir"/>
              <a:sym typeface="Avenir"/>
            </a:endParaRPr>
          </a:p>
        </p:txBody>
      </p:sp>
      <p:pic>
        <p:nvPicPr>
          <p:cNvPr id="1479" name="Google Shape;1479;p43"/>
          <p:cNvPicPr preferRelativeResize="0"/>
          <p:nvPr/>
        </p:nvPicPr>
        <p:blipFill>
          <a:blip r:embed="rId3">
            <a:alphaModFix/>
          </a:blip>
          <a:stretch>
            <a:fillRect/>
          </a:stretch>
        </p:blipFill>
        <p:spPr>
          <a:xfrm>
            <a:off x="1879800" y="893775"/>
            <a:ext cx="5384400" cy="403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pic>
        <p:nvPicPr>
          <p:cNvPr id="1484" name="Google Shape;1484;p44"/>
          <p:cNvPicPr preferRelativeResize="0"/>
          <p:nvPr/>
        </p:nvPicPr>
        <p:blipFill rotWithShape="1">
          <a:blip r:embed="rId3">
            <a:alphaModFix/>
          </a:blip>
          <a:srcRect b="61566" l="0" r="0" t="0"/>
          <a:stretch/>
        </p:blipFill>
        <p:spPr>
          <a:xfrm>
            <a:off x="4855700" y="1308925"/>
            <a:ext cx="3247875" cy="2209526"/>
          </a:xfrm>
          <a:prstGeom prst="rect">
            <a:avLst/>
          </a:prstGeom>
          <a:noFill/>
          <a:ln>
            <a:noFill/>
          </a:ln>
        </p:spPr>
      </p:pic>
      <p:sp>
        <p:nvSpPr>
          <p:cNvPr id="1485" name="Google Shape;1485;p44"/>
          <p:cNvSpPr txBox="1"/>
          <p:nvPr>
            <p:ph type="title"/>
          </p:nvPr>
        </p:nvSpPr>
        <p:spPr>
          <a:xfrm>
            <a:off x="1233175" y="0"/>
            <a:ext cx="2697600" cy="15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4. Idéation</a:t>
            </a:r>
            <a:endParaRPr>
              <a:latin typeface="Avenir"/>
              <a:ea typeface="Avenir"/>
              <a:cs typeface="Avenir"/>
              <a:sym typeface="Avenir"/>
            </a:endParaRPr>
          </a:p>
        </p:txBody>
      </p:sp>
      <p:sp>
        <p:nvSpPr>
          <p:cNvPr id="1486" name="Google Shape;1486;p44"/>
          <p:cNvSpPr txBox="1"/>
          <p:nvPr>
            <p:ph idx="1" type="subTitle"/>
          </p:nvPr>
        </p:nvSpPr>
        <p:spPr>
          <a:xfrm>
            <a:off x="1039975" y="1308925"/>
            <a:ext cx="2697600" cy="16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Solutions: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r>
              <a:rPr lang="en">
                <a:latin typeface="Lato"/>
                <a:ea typeface="Lato"/>
                <a:cs typeface="Lato"/>
                <a:sym typeface="Lato"/>
              </a:rPr>
              <a:t> créer un site web de magasin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définir les produits disponibles en magasin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une page de contact client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.Achat en ligne et livraison à domicile +200DH</a:t>
            </a:r>
            <a:endParaRPr>
              <a:latin typeface="Lato"/>
              <a:ea typeface="Lato"/>
              <a:cs typeface="Lato"/>
              <a:sym typeface="Lato"/>
            </a:endParaRPr>
          </a:p>
        </p:txBody>
      </p:sp>
      <p:grpSp>
        <p:nvGrpSpPr>
          <p:cNvPr id="1487" name="Google Shape;1487;p44"/>
          <p:cNvGrpSpPr/>
          <p:nvPr/>
        </p:nvGrpSpPr>
        <p:grpSpPr>
          <a:xfrm>
            <a:off x="4737025" y="1168671"/>
            <a:ext cx="3478875" cy="2806166"/>
            <a:chOff x="4572031" y="1415284"/>
            <a:chExt cx="2875341" cy="2319337"/>
          </a:xfrm>
        </p:grpSpPr>
        <p:grpSp>
          <p:nvGrpSpPr>
            <p:cNvPr id="1488" name="Google Shape;1488;p44"/>
            <p:cNvGrpSpPr/>
            <p:nvPr/>
          </p:nvGrpSpPr>
          <p:grpSpPr>
            <a:xfrm>
              <a:off x="4572031" y="1415284"/>
              <a:ext cx="2875341" cy="1993075"/>
              <a:chOff x="3665860" y="822037"/>
              <a:chExt cx="4758136" cy="3243937"/>
            </a:xfrm>
          </p:grpSpPr>
          <p:grpSp>
            <p:nvGrpSpPr>
              <p:cNvPr id="1489" name="Google Shape;1489;p44"/>
              <p:cNvGrpSpPr/>
              <p:nvPr/>
            </p:nvGrpSpPr>
            <p:grpSpPr>
              <a:xfrm>
                <a:off x="3665860" y="822037"/>
                <a:ext cx="4758136" cy="3243937"/>
                <a:chOff x="518725" y="252435"/>
                <a:chExt cx="6524250" cy="4448015"/>
              </a:xfrm>
            </p:grpSpPr>
            <p:sp>
              <p:nvSpPr>
                <p:cNvPr id="1490" name="Google Shape;1490;p44"/>
                <p:cNvSpPr/>
                <p:nvPr/>
              </p:nvSpPr>
              <p:spPr>
                <a:xfrm>
                  <a:off x="518725" y="4131625"/>
                  <a:ext cx="6524250" cy="568825"/>
                </a:xfrm>
                <a:custGeom>
                  <a:rect b="b" l="l" r="r" t="t"/>
                  <a:pathLst>
                    <a:path extrusionOk="0" h="22753" w="26097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4"/>
                <p:cNvSpPr/>
                <p:nvPr/>
              </p:nvSpPr>
              <p:spPr>
                <a:xfrm>
                  <a:off x="518725" y="252435"/>
                  <a:ext cx="6524250" cy="3893525"/>
                </a:xfrm>
                <a:custGeom>
                  <a:rect b="b" l="l" r="r" t="t"/>
                  <a:pathLst>
                    <a:path extrusionOk="0" h="155741" w="26097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2" name="Google Shape;1492;p44"/>
              <p:cNvSpPr/>
              <p:nvPr/>
            </p:nvSpPr>
            <p:spPr>
              <a:xfrm>
                <a:off x="5947879" y="3739978"/>
                <a:ext cx="194076" cy="166189"/>
              </a:xfrm>
              <a:custGeom>
                <a:rect b="b" l="l" r="r" t="t"/>
                <a:pathLst>
                  <a:path extrusionOk="0" h="9100" w="10627">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44"/>
            <p:cNvSpPr/>
            <p:nvPr/>
          </p:nvSpPr>
          <p:spPr>
            <a:xfrm>
              <a:off x="5498923" y="3408348"/>
              <a:ext cx="1040944" cy="326273"/>
            </a:xfrm>
            <a:custGeom>
              <a:rect b="b" l="l" r="r" t="t"/>
              <a:pathLst>
                <a:path extrusionOk="0" h="29125" w="94481">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45"/>
          <p:cNvSpPr txBox="1"/>
          <p:nvPr>
            <p:ph type="title"/>
          </p:nvPr>
        </p:nvSpPr>
        <p:spPr>
          <a:xfrm>
            <a:off x="2620525" y="0"/>
            <a:ext cx="3460200" cy="15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5. prototype</a:t>
            </a:r>
            <a:endParaRPr>
              <a:latin typeface="Avenir"/>
              <a:ea typeface="Avenir"/>
              <a:cs typeface="Avenir"/>
              <a:sym typeface="Avenir"/>
            </a:endParaRPr>
          </a:p>
        </p:txBody>
      </p:sp>
      <p:pic>
        <p:nvPicPr>
          <p:cNvPr id="1499" name="Google Shape;1499;p45">
            <a:hlinkClick r:id="rId3"/>
          </p:cNvPr>
          <p:cNvPicPr preferRelativeResize="0"/>
          <p:nvPr/>
        </p:nvPicPr>
        <p:blipFill>
          <a:blip r:embed="rId4">
            <a:alphaModFix/>
          </a:blip>
          <a:stretch>
            <a:fillRect/>
          </a:stretch>
        </p:blipFill>
        <p:spPr>
          <a:xfrm>
            <a:off x="2625938" y="1345400"/>
            <a:ext cx="3449383" cy="328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46"/>
          <p:cNvSpPr txBox="1"/>
          <p:nvPr>
            <p:ph type="title"/>
          </p:nvPr>
        </p:nvSpPr>
        <p:spPr>
          <a:xfrm>
            <a:off x="1613250" y="0"/>
            <a:ext cx="5917500" cy="15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6</a:t>
            </a:r>
            <a:r>
              <a:rPr lang="en">
                <a:latin typeface="Avenir"/>
                <a:ea typeface="Avenir"/>
                <a:cs typeface="Avenir"/>
                <a:sym typeface="Avenir"/>
              </a:rPr>
              <a:t>. charte graphique</a:t>
            </a:r>
            <a:endParaRPr>
              <a:latin typeface="Avenir"/>
              <a:ea typeface="Avenir"/>
              <a:cs typeface="Avenir"/>
              <a:sym typeface="Avenir"/>
            </a:endParaRPr>
          </a:p>
        </p:txBody>
      </p:sp>
      <p:pic>
        <p:nvPicPr>
          <p:cNvPr id="1505" name="Google Shape;1505;p46"/>
          <p:cNvPicPr preferRelativeResize="0"/>
          <p:nvPr/>
        </p:nvPicPr>
        <p:blipFill>
          <a:blip r:embed="rId3">
            <a:alphaModFix/>
          </a:blip>
          <a:stretch>
            <a:fillRect/>
          </a:stretch>
        </p:blipFill>
        <p:spPr>
          <a:xfrm>
            <a:off x="990613" y="1404450"/>
            <a:ext cx="7162767" cy="3284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avel Guide: Morocco by Slidesgo">
  <a:themeElements>
    <a:clrScheme name="Simple Light">
      <a:dk1>
        <a:srgbClr val="FFD700"/>
      </a:dk1>
      <a:lt1>
        <a:srgbClr val="FFF9F5"/>
      </a:lt1>
      <a:dk2>
        <a:srgbClr val="734D3F"/>
      </a:dk2>
      <a:lt2>
        <a:srgbClr val="A6634B"/>
      </a:lt2>
      <a:accent1>
        <a:srgbClr val="D98C5F"/>
      </a:accent1>
      <a:accent2>
        <a:srgbClr val="F2B999"/>
      </a:accent2>
      <a:accent3>
        <a:srgbClr val="A6634B"/>
      </a:accent3>
      <a:accent4>
        <a:srgbClr val="734D3F"/>
      </a:accent4>
      <a:accent5>
        <a:srgbClr val="FFE869"/>
      </a:accent5>
      <a:accent6>
        <a:srgbClr val="FFC602"/>
      </a:accent6>
      <a:hlink>
        <a:srgbClr val="734D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