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1143-D026-4F56-9660-304ED8A7E3C2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165E-9814-4DF7-89A4-F83ED790B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28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1143-D026-4F56-9660-304ED8A7E3C2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165E-9814-4DF7-89A4-F83ED790B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05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1143-D026-4F56-9660-304ED8A7E3C2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165E-9814-4DF7-89A4-F83ED790B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01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1143-D026-4F56-9660-304ED8A7E3C2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165E-9814-4DF7-89A4-F83ED790B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26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1143-D026-4F56-9660-304ED8A7E3C2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165E-9814-4DF7-89A4-F83ED790B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8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1143-D026-4F56-9660-304ED8A7E3C2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165E-9814-4DF7-89A4-F83ED790B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7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1143-D026-4F56-9660-304ED8A7E3C2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165E-9814-4DF7-89A4-F83ED790B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82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1143-D026-4F56-9660-304ED8A7E3C2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165E-9814-4DF7-89A4-F83ED790B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15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1143-D026-4F56-9660-304ED8A7E3C2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165E-9814-4DF7-89A4-F83ED790B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08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1143-D026-4F56-9660-304ED8A7E3C2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165E-9814-4DF7-89A4-F83ED790B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8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1143-D026-4F56-9660-304ED8A7E3C2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165E-9814-4DF7-89A4-F83ED790B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44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31143-D026-4F56-9660-304ED8A7E3C2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C165E-9814-4DF7-89A4-F83ED790B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91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2051720" y="836711"/>
            <a:ext cx="5400600" cy="3744417"/>
          </a:xfrm>
          <a:custGeom>
            <a:avLst/>
            <a:gdLst/>
            <a:ahLst/>
            <a:cxnLst/>
            <a:rect l="l" t="t" r="r" b="b"/>
            <a:pathLst>
              <a:path w="5400600" h="3744417">
                <a:moveTo>
                  <a:pt x="2520280" y="0"/>
                </a:moveTo>
                <a:lnTo>
                  <a:pt x="2880320" y="0"/>
                </a:lnTo>
                <a:lnTo>
                  <a:pt x="2880320" y="720081"/>
                </a:lnTo>
                <a:lnTo>
                  <a:pt x="5400600" y="3744417"/>
                </a:lnTo>
                <a:lnTo>
                  <a:pt x="0" y="3744417"/>
                </a:lnTo>
                <a:lnTo>
                  <a:pt x="2520280" y="720081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694718" y="980728"/>
            <a:ext cx="144016" cy="14401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2696850" y="1634241"/>
            <a:ext cx="4110340" cy="2752060"/>
            <a:chOff x="2696850" y="1634241"/>
            <a:chExt cx="4110340" cy="2752060"/>
          </a:xfrm>
        </p:grpSpPr>
        <p:sp>
          <p:nvSpPr>
            <p:cNvPr id="5" name="椭圆 4"/>
            <p:cNvSpPr/>
            <p:nvPr/>
          </p:nvSpPr>
          <p:spPr>
            <a:xfrm>
              <a:off x="4694718" y="1634241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4283378" y="2155850"/>
              <a:ext cx="937280" cy="144016"/>
              <a:chOff x="4283378" y="2592523"/>
              <a:chExt cx="937280" cy="144016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5076642" y="2592523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283378" y="2592523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3886746" y="2677459"/>
              <a:ext cx="1730544" cy="144016"/>
              <a:chOff x="3886746" y="3106350"/>
              <a:chExt cx="1730544" cy="144016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3886746" y="3106350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694718" y="3106350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473274" y="3106350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3490114" y="3199068"/>
              <a:ext cx="2523808" cy="144016"/>
              <a:chOff x="3490114" y="3486099"/>
              <a:chExt cx="2523808" cy="144016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3490114" y="3486099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4283378" y="3486099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5869906" y="3486099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076642" y="3486099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3093482" y="3720677"/>
              <a:ext cx="3317072" cy="144016"/>
              <a:chOff x="3093482" y="3893281"/>
              <a:chExt cx="3317072" cy="144016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3093482" y="3893281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886746" y="3893281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6266538" y="3893281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473274" y="3893281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4680010" y="3893281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696850" y="4242285"/>
              <a:ext cx="4110340" cy="144016"/>
              <a:chOff x="2696850" y="4242285"/>
              <a:chExt cx="4110340" cy="14401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696850" y="4242285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490114" y="4242285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5869906" y="4242285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663174" y="4242285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5076642" y="4242285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4283378" y="4242285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43" name="直接箭头连接符 42"/>
          <p:cNvCxnSpPr/>
          <p:nvPr/>
        </p:nvCxnSpPr>
        <p:spPr>
          <a:xfrm>
            <a:off x="4766726" y="1196752"/>
            <a:ext cx="0" cy="360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4337573" y="1634241"/>
            <a:ext cx="828894" cy="426607"/>
            <a:chOff x="4355386" y="1634241"/>
            <a:chExt cx="828894" cy="426607"/>
          </a:xfrm>
        </p:grpSpPr>
        <p:cxnSp>
          <p:nvCxnSpPr>
            <p:cNvPr id="44" name="直接箭头连接符 43"/>
            <p:cNvCxnSpPr/>
            <p:nvPr/>
          </p:nvCxnSpPr>
          <p:spPr>
            <a:xfrm flipH="1">
              <a:off x="4355386" y="1634241"/>
              <a:ext cx="281870" cy="42660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4902410" y="1634241"/>
              <a:ext cx="281870" cy="42660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34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2771800" y="836712"/>
            <a:ext cx="3960440" cy="1872208"/>
          </a:xfrm>
          <a:custGeom>
            <a:avLst/>
            <a:gdLst/>
            <a:ahLst/>
            <a:cxnLst/>
            <a:rect l="l" t="t" r="r" b="b"/>
            <a:pathLst>
              <a:path w="5400600" h="3744417">
                <a:moveTo>
                  <a:pt x="2520280" y="0"/>
                </a:moveTo>
                <a:lnTo>
                  <a:pt x="2880320" y="0"/>
                </a:lnTo>
                <a:lnTo>
                  <a:pt x="2880320" y="720081"/>
                </a:lnTo>
                <a:lnTo>
                  <a:pt x="5400600" y="3744417"/>
                </a:lnTo>
                <a:lnTo>
                  <a:pt x="0" y="3744417"/>
                </a:lnTo>
                <a:lnTo>
                  <a:pt x="2520280" y="720081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680012" y="980728"/>
            <a:ext cx="144016" cy="14401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680012" y="1634241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887924" y="2310304"/>
            <a:ext cx="1728192" cy="144016"/>
            <a:chOff x="3851920" y="2310304"/>
            <a:chExt cx="1728192" cy="144016"/>
          </a:xfrm>
        </p:grpSpPr>
        <p:sp>
          <p:nvSpPr>
            <p:cNvPr id="11" name="椭圆 10"/>
            <p:cNvSpPr/>
            <p:nvPr/>
          </p:nvSpPr>
          <p:spPr>
            <a:xfrm>
              <a:off x="5436096" y="231030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851920" y="231030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3" name="直接箭头连接符 42"/>
          <p:cNvCxnSpPr/>
          <p:nvPr/>
        </p:nvCxnSpPr>
        <p:spPr>
          <a:xfrm>
            <a:off x="4752020" y="1196752"/>
            <a:ext cx="0" cy="360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4061846" y="1706249"/>
            <a:ext cx="1380349" cy="426607"/>
            <a:chOff x="4091751" y="1706249"/>
            <a:chExt cx="1380349" cy="426607"/>
          </a:xfrm>
        </p:grpSpPr>
        <p:cxnSp>
          <p:nvCxnSpPr>
            <p:cNvPr id="44" name="直接箭头连接符 43"/>
            <p:cNvCxnSpPr/>
            <p:nvPr/>
          </p:nvCxnSpPr>
          <p:spPr>
            <a:xfrm flipH="1">
              <a:off x="4091751" y="1706249"/>
              <a:ext cx="480249" cy="42660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4991851" y="1706249"/>
              <a:ext cx="480249" cy="42660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4021284" y="1706249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50%</a:t>
            </a:r>
            <a:endParaRPr lang="zh-CN" alt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5046464" y="1706249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50%</a:t>
            </a:r>
            <a:endParaRPr lang="zh-CN" altLang="en-US" sz="11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3477560" y="2567316"/>
            <a:ext cx="2548920" cy="360040"/>
            <a:chOff x="3491880" y="2567316"/>
            <a:chExt cx="2548920" cy="360040"/>
          </a:xfrm>
        </p:grpSpPr>
        <p:cxnSp>
          <p:nvCxnSpPr>
            <p:cNvPr id="45" name="直接箭头连接符 44"/>
            <p:cNvCxnSpPr/>
            <p:nvPr/>
          </p:nvCxnSpPr>
          <p:spPr>
            <a:xfrm>
              <a:off x="3491880" y="2567316"/>
              <a:ext cx="0" cy="36004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4766340" y="2567316"/>
              <a:ext cx="0" cy="36004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>
              <a:off x="6040800" y="2567316"/>
              <a:ext cx="0" cy="36004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3279597" y="2216581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60%</a:t>
            </a:r>
            <a:endParaRPr lang="zh-CN" alt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3033367" y="2962728"/>
            <a:ext cx="888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3000/10000</a:t>
            </a:r>
            <a:endParaRPr lang="zh-CN" alt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4824028" y="2216581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40%</a:t>
            </a:r>
            <a:endParaRPr lang="zh-CN" altLang="en-US" sz="1100" dirty="0"/>
          </a:p>
        </p:txBody>
      </p:sp>
      <p:cxnSp>
        <p:nvCxnSpPr>
          <p:cNvPr id="55" name="直接箭头连接符 54"/>
          <p:cNvCxnSpPr/>
          <p:nvPr/>
        </p:nvCxnSpPr>
        <p:spPr>
          <a:xfrm flipH="1">
            <a:off x="3494560" y="2299814"/>
            <a:ext cx="240123" cy="2133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5769357" y="2310304"/>
            <a:ext cx="240123" cy="2133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769357" y="2216581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60%</a:t>
            </a:r>
            <a:endParaRPr lang="zh-CN" altLang="en-US" sz="1100" dirty="0"/>
          </a:p>
        </p:txBody>
      </p:sp>
      <p:cxnSp>
        <p:nvCxnSpPr>
          <p:cNvPr id="59" name="直接箭头连接符 58"/>
          <p:cNvCxnSpPr/>
          <p:nvPr/>
        </p:nvCxnSpPr>
        <p:spPr>
          <a:xfrm flipH="1">
            <a:off x="5021304" y="2329151"/>
            <a:ext cx="240123" cy="2133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4236247" y="2299814"/>
            <a:ext cx="240123" cy="2133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331058" y="2216581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40%</a:t>
            </a:r>
            <a:endParaRPr lang="zh-CN" alt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4307827" y="2962728"/>
            <a:ext cx="888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4000/10000</a:t>
            </a:r>
            <a:endParaRPr lang="zh-CN" alt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5582287" y="2962728"/>
            <a:ext cx="888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3000/10000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3054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15</Words>
  <Application>Microsoft Office PowerPoint</Application>
  <PresentationFormat>全屏显示(4:3)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Dmaxiya</dc:creator>
  <cp:lastModifiedBy>Dmaxiya</cp:lastModifiedBy>
  <cp:revision>5</cp:revision>
  <dcterms:created xsi:type="dcterms:W3CDTF">2022-11-28T17:48:49Z</dcterms:created>
  <dcterms:modified xsi:type="dcterms:W3CDTF">2022-11-28T19:37:31Z</dcterms:modified>
</cp:coreProperties>
</file>