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3" r:id="rId4"/>
    <p:sldId id="293" r:id="rId5"/>
    <p:sldId id="294" r:id="rId6"/>
    <p:sldId id="286" r:id="rId7"/>
    <p:sldId id="263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259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71" r:id="rId25"/>
  </p:sldIdLst>
  <p:sldSz cx="12192000" cy="685800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66" d="100"/>
          <a:sy n="66" d="100"/>
        </p:scale>
        <p:origin x="-708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E8B09E0-2FFF-4ED9-8F74-25F975E4E15F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4F69A57-EC11-4D4A-A3FB-455BE3D89B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1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82AD778-6734-46EA-9624-DFC5781BB1E9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ABDEEAF-DED4-4EFC-801E-D0DD8F5E0E25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5100B39-8E8E-4E04-9E2A-F4B55931D81A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0661C89-C164-4C8D-A0E0-9369D908F921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0661C89-C164-4C8D-A0E0-9369D908F921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73789DB-1FE0-4E35-8604-0E30A5A47B62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0661C89-C164-4C8D-A0E0-9369D908F921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71CD2CC-6533-4746-85BD-69D566B91589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87F67B9-4D3F-41EB-B3E9-8694014DF0FD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96BE67-9439-413F-B69A-67890F041A4C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667C-92D8-4F15-812D-F7F44BBD6E35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86606-56DE-4C48-8E19-1D4280DA2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264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3008F-6B6D-4828-9A0B-E077F7A64192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B202B-2900-4891-943F-D4C10A7B49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3932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6D890-B313-4B7B-B421-4BE3406F1FB3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417F5-3A9A-4AE9-B7F4-7B2D95B5A6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0901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909D7-2213-4B40-BE34-ACEE013FA77E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00FD-A035-4C08-9E1E-EDB60A6D01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7289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3552D-5941-43C8-A2F7-9C430F850EFA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F2F93-5884-4AC1-BF86-C2F56F5882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751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CF321-4C8C-4C2F-BAF6-5552902F1564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1B6-E220-48B7-A376-94B7191F46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7026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15E1C-9A83-43EE-97C8-FD47283EEF2B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EBAAE-FCDC-4102-A664-B91CA97DCA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7541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E3B14-4939-40F6-BEA0-04E33A2B2E9B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3DAAE-9DCD-4ECB-9578-5D1CAFE2E6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56116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C6DCD-97A1-4B2B-A4B0-EF5C417CEA37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5829B-00CB-4B8E-956F-8BB51D259B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6238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A9292-E676-470E-B47B-C839ABD63FF2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E7BB7-90CA-487E-9265-BB0F13932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2140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CE90-81FD-4C3D-9E0D-69900EC763AE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51161-4539-49B3-9B7A-05A82E28EB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9890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A2E393E-0D32-4480-ACA5-E324F8BD2EB1}" type="datetimeFigureOut">
              <a:rPr lang="zh-CN" altLang="en-US"/>
              <a:pPr>
                <a:defRPr/>
              </a:pPr>
              <a:t>2017/12/25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AB0F9D-581B-4D0E-AE91-B2A79F5A56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6691313" y="0"/>
            <a:ext cx="1909762" cy="1646238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601075" y="3429000"/>
            <a:ext cx="1909763" cy="1646238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0800000">
            <a:off x="10510838" y="3429000"/>
            <a:ext cx="1681162" cy="1646238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510838" y="1782763"/>
            <a:ext cx="1681162" cy="1646237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601075" y="5078413"/>
            <a:ext cx="1909763" cy="1646237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0800000">
            <a:off x="10510838" y="136525"/>
            <a:ext cx="1681162" cy="1646238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9555163" y="3429000"/>
            <a:ext cx="1909762" cy="1646238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646988" y="5075238"/>
            <a:ext cx="1908175" cy="1646237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691313" y="5075238"/>
            <a:ext cx="1909762" cy="1646237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555163" y="5075238"/>
            <a:ext cx="1909762" cy="1646237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60" name="文本框 19"/>
          <p:cNvSpPr txBox="1">
            <a:spLocks noChangeArrowheads="1"/>
          </p:cNvSpPr>
          <p:nvPr/>
        </p:nvSpPr>
        <p:spPr bwMode="auto">
          <a:xfrm>
            <a:off x="2229717" y="2444750"/>
            <a:ext cx="42568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Ebrima" pitchFamily="2" charset="0"/>
              </a:rPr>
              <a:t>Web </a:t>
            </a:r>
            <a:r>
              <a:rPr lang="zh-CN" altLang="en-US" sz="3600" dirty="0" smtClean="0">
                <a:latin typeface="幼圆" pitchFamily="49" charset="-122"/>
                <a:ea typeface="幼圆" pitchFamily="49" charset="-122"/>
                <a:cs typeface="Ebrima" pitchFamily="2" charset="0"/>
              </a:rPr>
              <a:t>程序设计</a:t>
            </a:r>
            <a:endParaRPr lang="en-US" altLang="zh-CN" sz="3600" dirty="0">
              <a:latin typeface="幼圆" pitchFamily="49" charset="-122"/>
              <a:ea typeface="幼圆" pitchFamily="49" charset="-122"/>
              <a:cs typeface="Ebrima" pitchFamily="2" charset="0"/>
            </a:endParaRPr>
          </a:p>
          <a:p>
            <a:pPr algn="r" eaLnBrk="1" hangingPunct="1"/>
            <a:r>
              <a:rPr lang="en-US" altLang="zh-CN" sz="2400" dirty="0" smtClean="0">
                <a:latin typeface="幼圆" pitchFamily="49" charset="-122"/>
                <a:ea typeface="幼圆" pitchFamily="49" charset="-122"/>
                <a:cs typeface="Ebrima" pitchFamily="2" charset="0"/>
              </a:rPr>
              <a:t>——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  <a:cs typeface="Ebrima" pitchFamily="2" charset="0"/>
              </a:rPr>
              <a:t>扫雷</a:t>
            </a:r>
            <a:endParaRPr lang="en-US" altLang="zh-CN" sz="2400" dirty="0" smtClean="0">
              <a:latin typeface="幼圆" pitchFamily="49" charset="-122"/>
              <a:ea typeface="幼圆" pitchFamily="49" charset="-122"/>
              <a:cs typeface="Ebrima" pitchFamily="2" charset="0"/>
            </a:endParaRPr>
          </a:p>
          <a:p>
            <a:pPr algn="r" eaLnBrk="1" hangingPunct="1"/>
            <a:endParaRPr lang="en-US" altLang="zh-CN" sz="2400" dirty="0" smtClean="0">
              <a:latin typeface="幼圆" pitchFamily="49" charset="-122"/>
              <a:ea typeface="幼圆" pitchFamily="49" charset="-122"/>
              <a:cs typeface="Ebrima" pitchFamily="2" charset="0"/>
            </a:endParaRPr>
          </a:p>
          <a:p>
            <a:pPr algn="r" eaLnBrk="1" hangingPunct="1"/>
            <a:r>
              <a:rPr lang="en-US" altLang="zh-CN" sz="2400" dirty="0" smtClean="0">
                <a:latin typeface="幼圆" pitchFamily="49" charset="-122"/>
                <a:ea typeface="幼圆" pitchFamily="49" charset="-122"/>
                <a:cs typeface="Ebrima" pitchFamily="2" charset="0"/>
              </a:rPr>
              <a:t>2014210967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  <a:cs typeface="Ebrima" pitchFamily="2" charset="0"/>
              </a:rPr>
              <a:t>官展鹏</a:t>
            </a:r>
            <a:endParaRPr lang="en-US" altLang="zh-CN" sz="3600" dirty="0">
              <a:latin typeface="幼圆" pitchFamily="49" charset="-122"/>
              <a:ea typeface="幼圆" pitchFamily="49" charset="-122"/>
              <a:cs typeface="Ebrima" pitchFamily="2" charset="0"/>
            </a:endParaRPr>
          </a:p>
        </p:txBody>
      </p:sp>
      <p:sp>
        <p:nvSpPr>
          <p:cNvPr id="21" name="等腰三角形 20"/>
          <p:cNvSpPr/>
          <p:nvPr/>
        </p:nvSpPr>
        <p:spPr>
          <a:xfrm rot="10800000">
            <a:off x="9555163" y="1782763"/>
            <a:ext cx="1909762" cy="1646237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46988" y="3429000"/>
            <a:ext cx="1908175" cy="1646238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85038" y="765175"/>
            <a:ext cx="954087" cy="1646238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476375" y="2600325"/>
            <a:ext cx="304800" cy="525463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7411441">
            <a:off x="7077075" y="2784475"/>
            <a:ext cx="157163" cy="39846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3615302">
            <a:off x="6827044" y="2559844"/>
            <a:ext cx="104775" cy="512763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rcRect t="24590"/>
          <a:stretch>
            <a:fillRect/>
          </a:stretch>
        </p:blipFill>
        <p:spPr>
          <a:xfrm>
            <a:off x="966539" y="1"/>
            <a:ext cx="3127519" cy="2032061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rcRect b="18265"/>
          <a:stretch>
            <a:fillRect/>
          </a:stretch>
        </p:blipFill>
        <p:spPr>
          <a:xfrm>
            <a:off x="16550" y="4281805"/>
            <a:ext cx="2975106" cy="2576195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02</a:t>
            </a:r>
            <a:endParaRPr lang="zh-CN" altLang="en-US" sz="24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扫雷的实现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三、扫雷方块图片的更换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315" y="1547864"/>
            <a:ext cx="11045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网上方法：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2)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用一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个数组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来存每个位置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 * 列数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上的加载图片的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src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，每次更改时都要重新连接字符串数组，再设置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div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innerHTML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，虽然访问和修改很方便，但是感觉效率很低，代码比较复杂，不想用。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66" y="4377985"/>
            <a:ext cx="10335668" cy="17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4948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02</a:t>
            </a:r>
            <a:endParaRPr lang="zh-CN" altLang="en-US" sz="24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扫雷的实现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三、扫雷方块图片的更换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44" y="2002980"/>
            <a:ext cx="9357712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最后自己试着写了一下，定义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对应的背景图片，看能不能通过直接修改类型，达到修改背景图片的效果。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通过将位于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的方块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设置为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col+j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，就可以通过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id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直接计算得到方块的行与列。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7553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02</a:t>
            </a:r>
            <a:endParaRPr lang="zh-CN" altLang="en-US" sz="24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扫雷的实现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、第一次点击必不为雷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44" y="2002980"/>
            <a:ext cx="9357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雷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设置应该在鼠标左键第一次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mousedown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之后，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mouseup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之前，应保证布下的雷的位置不为第一个被鼠标左键点击的位置。先布雷，再计算，最后翻开方块。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545" y="4034304"/>
            <a:ext cx="5292911" cy="247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6560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02</a:t>
            </a:r>
            <a:endParaRPr lang="zh-CN" altLang="en-US" sz="24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扫雷的实现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五、宽度优先搜索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44" y="2002980"/>
            <a:ext cx="935771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就是一遍宽搜。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056" y="1844350"/>
            <a:ext cx="7885888" cy="430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0101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02</a:t>
            </a:r>
            <a:endParaRPr lang="zh-CN" altLang="en-US" sz="24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扫雷的实现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、双击提示与判定双击方法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44" y="2002980"/>
            <a:ext cx="93577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如果当前方块没有被翻开，则提示为附近八个中没有被翻开且没有被插旗的方块同时提示。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如果当前方块已经被翻开，且该方块上的数字为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，如果附近八个格子中，恰好有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个格子被插旗，则直接将八个格子中其他未被插旗、未被翻开的旗子都翻开。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56" y="1658233"/>
            <a:ext cx="9172688" cy="441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0929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02</a:t>
            </a:r>
            <a:endParaRPr lang="zh-CN" altLang="en-US" sz="24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扫雷的实现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、胜利判定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44" y="2002980"/>
            <a:ext cx="9357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当所有没有地雷的格子都被翻开时，扫雷游戏胜利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，胜利纪录为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从点开第一格到最后一格方块之间，经过的时间，时间越短，记录越高。（不需要将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所有雷都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插上旗）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902" y="4154046"/>
            <a:ext cx="6470196" cy="151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6282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6"/>
          <p:cNvSpPr txBox="1">
            <a:spLocks noChangeArrowheads="1"/>
          </p:cNvSpPr>
          <p:nvPr/>
        </p:nvSpPr>
        <p:spPr bwMode="auto">
          <a:xfrm>
            <a:off x="3978966" y="2668588"/>
            <a:ext cx="650035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问题与解决方法</a:t>
            </a:r>
            <a:endParaRPr lang="zh-CN" altLang="en-US" sz="66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7981847" y="2612231"/>
            <a:ext cx="157162" cy="39687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7731022" y="2386806"/>
            <a:ext cx="106362" cy="511175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75281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问题与解决方法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一、拼写错误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44" y="1547873"/>
            <a:ext cx="9357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拼写经常出错，导致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效果不能显现出来，最初浪费了很多时间在这上面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debug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解决方法：将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一律复制粘贴。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7738" y="3792482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二、图片缩放后变模糊（文件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7144" y="4314306"/>
            <a:ext cx="935771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解决方法：重制图片，扩展边缘。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7738" y="5185594"/>
            <a:ext cx="5598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、窗口大小变化后界面全无（文件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7144" y="5707418"/>
            <a:ext cx="935771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解决方法：所有元素都用绝对定位。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8116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问题与解决方法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318423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动画效果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不好（文件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44" y="1809125"/>
            <a:ext cx="93577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最开始用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hide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做动画效果，发现动画效果不好，后来用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.html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是否为空，来设置每个菜单是否显示，但是要频繁修改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.html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内容，效率较低。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最终解决方法：不用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hide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show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的动画效果，用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animate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004577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问题与解决方法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3184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五、除法不是整除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44" y="1809125"/>
            <a:ext cx="93577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在用方块的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值计算齐横纵坐标的时候，习惯性以为是整数除法，结果这种方法在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写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set_mines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函数时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console.log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输出检查出了问题。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解决方法：涉及到下标的除法运算时，都加上了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Math.floor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08382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4"/>
          <p:cNvGrpSpPr>
            <a:grpSpLocks/>
          </p:cNvGrpSpPr>
          <p:nvPr/>
        </p:nvGrpSpPr>
        <p:grpSpPr bwMode="auto">
          <a:xfrm flipH="1">
            <a:off x="-14288" y="0"/>
            <a:ext cx="5500688" cy="6724650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25" y="0"/>
              <a:ext cx="1909619" cy="1646068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344" y="3428646"/>
              <a:ext cx="1909620" cy="1646068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963" y="3428646"/>
              <a:ext cx="1681037" cy="1646068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963" y="1782579"/>
              <a:ext cx="1681037" cy="1646067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1344" y="5077888"/>
              <a:ext cx="1909620" cy="1646067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963" y="136511"/>
              <a:ext cx="1681037" cy="1646068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360" y="3428646"/>
              <a:ext cx="1909619" cy="1646068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5740" y="5074713"/>
              <a:ext cx="1909620" cy="1646067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713"/>
              <a:ext cx="1909619" cy="1646067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360" y="5074713"/>
              <a:ext cx="1909619" cy="1646067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360" y="1782579"/>
              <a:ext cx="1909619" cy="1646067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5740" y="3428646"/>
              <a:ext cx="1909620" cy="1646068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405" y="765096"/>
              <a:ext cx="954015" cy="1646068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组合 45"/>
          <p:cNvGrpSpPr>
            <a:grpSpLocks/>
          </p:cNvGrpSpPr>
          <p:nvPr/>
        </p:nvGrpSpPr>
        <p:grpSpPr bwMode="auto">
          <a:xfrm>
            <a:off x="6596063" y="1171575"/>
            <a:ext cx="4579937" cy="611188"/>
            <a:chOff x="6596256" y="1835759"/>
            <a:chExt cx="4580339" cy="611075"/>
          </a:xfrm>
        </p:grpSpPr>
        <p:grpSp>
          <p:nvGrpSpPr>
            <p:cNvPr id="3100" name="组合 17"/>
            <p:cNvGrpSpPr>
              <a:grpSpLocks/>
            </p:cNvGrpSpPr>
            <p:nvPr/>
          </p:nvGrpSpPr>
          <p:grpSpPr bwMode="auto">
            <a:xfrm>
              <a:off x="6596256" y="1835759"/>
              <a:ext cx="730202" cy="611075"/>
              <a:chOff x="6541454" y="2317292"/>
              <a:chExt cx="730202" cy="611075"/>
            </a:xfrm>
          </p:grpSpPr>
          <p:sp>
            <p:nvSpPr>
              <p:cNvPr id="17" name="等腰三角形 16"/>
              <p:cNvSpPr/>
              <p:nvPr/>
            </p:nvSpPr>
            <p:spPr>
              <a:xfrm flipH="1">
                <a:off x="6646238" y="2388717"/>
                <a:ext cx="625530" cy="539650"/>
              </a:xfrm>
              <a:prstGeom prst="triangle">
                <a:avLst/>
              </a:prstGeom>
              <a:no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flipH="1">
                <a:off x="6541454" y="2317292"/>
                <a:ext cx="669984" cy="577743"/>
              </a:xfrm>
              <a:prstGeom prst="triangle">
                <a:avLst/>
              </a:prstGeom>
              <a:solidFill>
                <a:srgbClr val="A5CFE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101" name="文本框 27"/>
            <p:cNvSpPr txBox="1">
              <a:spLocks noChangeArrowheads="1"/>
            </p:cNvSpPr>
            <p:nvPr/>
          </p:nvSpPr>
          <p:spPr bwMode="auto">
            <a:xfrm>
              <a:off x="6684200" y="1968379"/>
              <a:ext cx="6204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3102" name="组合 39"/>
            <p:cNvGrpSpPr>
              <a:grpSpLocks/>
            </p:cNvGrpSpPr>
            <p:nvPr/>
          </p:nvGrpSpPr>
          <p:grpSpPr bwMode="auto">
            <a:xfrm>
              <a:off x="7756990" y="1945503"/>
              <a:ext cx="3419605" cy="461962"/>
              <a:chOff x="7959283" y="2346556"/>
              <a:chExt cx="3419605" cy="461962"/>
            </a:xfrm>
          </p:grpSpPr>
          <p:sp>
            <p:nvSpPr>
              <p:cNvPr id="32" name="矩形 2"/>
              <p:cNvSpPr>
                <a:spLocks noChangeArrowheads="1"/>
              </p:cNvSpPr>
              <p:nvPr/>
            </p:nvSpPr>
            <p:spPr bwMode="auto">
              <a:xfrm>
                <a:off x="9173658" y="2346330"/>
                <a:ext cx="2205230" cy="461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auto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关于选题</a:t>
                </a:r>
                <a:endPara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7959113" y="2592347"/>
                <a:ext cx="1155801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7" name="组合 44"/>
          <p:cNvGrpSpPr>
            <a:grpSpLocks/>
          </p:cNvGrpSpPr>
          <p:nvPr/>
        </p:nvGrpSpPr>
        <p:grpSpPr bwMode="auto">
          <a:xfrm>
            <a:off x="6596063" y="2223691"/>
            <a:ext cx="4579937" cy="611188"/>
            <a:chOff x="6596256" y="2723491"/>
            <a:chExt cx="4580339" cy="611075"/>
          </a:xfrm>
        </p:grpSpPr>
        <p:grpSp>
          <p:nvGrpSpPr>
            <p:cNvPr id="3086" name="组合 18"/>
            <p:cNvGrpSpPr>
              <a:grpSpLocks/>
            </p:cNvGrpSpPr>
            <p:nvPr/>
          </p:nvGrpSpPr>
          <p:grpSpPr bwMode="auto">
            <a:xfrm>
              <a:off x="6596256" y="2723491"/>
              <a:ext cx="730202" cy="611075"/>
              <a:chOff x="6541454" y="2317292"/>
              <a:chExt cx="730202" cy="611075"/>
            </a:xfrm>
          </p:grpSpPr>
          <p:sp>
            <p:nvSpPr>
              <p:cNvPr id="20" name="等腰三角形 19"/>
              <p:cNvSpPr/>
              <p:nvPr/>
            </p:nvSpPr>
            <p:spPr>
              <a:xfrm flipH="1">
                <a:off x="6646238" y="2388717"/>
                <a:ext cx="625530" cy="539650"/>
              </a:xfrm>
              <a:prstGeom prst="triangle">
                <a:avLst/>
              </a:prstGeom>
              <a:no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flipH="1">
                <a:off x="6541454" y="2317292"/>
                <a:ext cx="669984" cy="577743"/>
              </a:xfrm>
              <a:prstGeom prst="triangle">
                <a:avLst/>
              </a:prstGeom>
              <a:solidFill>
                <a:srgbClr val="A5CFE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87" name="文本框 30"/>
            <p:cNvSpPr txBox="1">
              <a:spLocks noChangeArrowheads="1"/>
            </p:cNvSpPr>
            <p:nvPr/>
          </p:nvSpPr>
          <p:spPr bwMode="auto">
            <a:xfrm>
              <a:off x="6684200" y="2856780"/>
              <a:ext cx="6204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3088" name="组合 40"/>
            <p:cNvGrpSpPr>
              <a:grpSpLocks/>
            </p:cNvGrpSpPr>
            <p:nvPr/>
          </p:nvGrpSpPr>
          <p:grpSpPr bwMode="auto">
            <a:xfrm>
              <a:off x="7756990" y="2835183"/>
              <a:ext cx="3419605" cy="461962"/>
              <a:chOff x="7959283" y="3013306"/>
              <a:chExt cx="3419605" cy="461962"/>
            </a:xfrm>
          </p:grpSpPr>
          <p:sp>
            <p:nvSpPr>
              <p:cNvPr id="33" name="矩形 32"/>
              <p:cNvSpPr>
                <a:spLocks noChangeArrowheads="1"/>
              </p:cNvSpPr>
              <p:nvPr/>
            </p:nvSpPr>
            <p:spPr bwMode="auto">
              <a:xfrm>
                <a:off x="9173658" y="3012718"/>
                <a:ext cx="2205230" cy="461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auto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扫雷的实现</a:t>
                </a:r>
                <a:endParaRPr lang="da-DK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7959113" y="3255561"/>
                <a:ext cx="1155801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78" name="组合 42"/>
          <p:cNvGrpSpPr>
            <a:grpSpLocks/>
          </p:cNvGrpSpPr>
          <p:nvPr/>
        </p:nvGrpSpPr>
        <p:grpSpPr bwMode="auto">
          <a:xfrm>
            <a:off x="6596063" y="5380038"/>
            <a:ext cx="4579937" cy="611188"/>
            <a:chOff x="6596256" y="4656231"/>
            <a:chExt cx="4580339" cy="611075"/>
          </a:xfrm>
        </p:grpSpPr>
        <p:grpSp>
          <p:nvGrpSpPr>
            <p:cNvPr id="3079" name="组合 46"/>
            <p:cNvGrpSpPr>
              <a:grpSpLocks/>
            </p:cNvGrpSpPr>
            <p:nvPr/>
          </p:nvGrpSpPr>
          <p:grpSpPr bwMode="auto">
            <a:xfrm>
              <a:off x="6596256" y="4656231"/>
              <a:ext cx="730202" cy="611075"/>
              <a:chOff x="6541454" y="2317292"/>
              <a:chExt cx="730202" cy="611075"/>
            </a:xfrm>
          </p:grpSpPr>
          <p:sp>
            <p:nvSpPr>
              <p:cNvPr id="52" name="等腰三角形 51"/>
              <p:cNvSpPr/>
              <p:nvPr/>
            </p:nvSpPr>
            <p:spPr>
              <a:xfrm flipH="1">
                <a:off x="6646238" y="2388717"/>
                <a:ext cx="625530" cy="539650"/>
              </a:xfrm>
              <a:prstGeom prst="triangle">
                <a:avLst/>
              </a:prstGeom>
              <a:no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flipH="1">
                <a:off x="6541454" y="2317292"/>
                <a:ext cx="669984" cy="577743"/>
              </a:xfrm>
              <a:prstGeom prst="triangle">
                <a:avLst/>
              </a:prstGeom>
              <a:solidFill>
                <a:srgbClr val="A5CFE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80" name="文本框 29"/>
            <p:cNvSpPr txBox="1">
              <a:spLocks noChangeArrowheads="1"/>
            </p:cNvSpPr>
            <p:nvPr/>
          </p:nvSpPr>
          <p:spPr bwMode="auto">
            <a:xfrm>
              <a:off x="6684200" y="4790189"/>
              <a:ext cx="6204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3081" name="组合 48"/>
            <p:cNvGrpSpPr>
              <a:grpSpLocks/>
            </p:cNvGrpSpPr>
            <p:nvPr/>
          </p:nvGrpSpPr>
          <p:grpSpPr bwMode="auto">
            <a:xfrm>
              <a:off x="7756990" y="4769871"/>
              <a:ext cx="3419605" cy="460375"/>
              <a:chOff x="7959283" y="3683231"/>
              <a:chExt cx="3419605" cy="460375"/>
            </a:xfrm>
          </p:grpSpPr>
          <p:sp>
            <p:nvSpPr>
              <p:cNvPr id="50" name="矩形 26"/>
              <p:cNvSpPr>
                <a:spLocks noChangeArrowheads="1"/>
              </p:cNvSpPr>
              <p:nvPr/>
            </p:nvSpPr>
            <p:spPr bwMode="auto">
              <a:xfrm>
                <a:off x="9173658" y="3683870"/>
                <a:ext cx="2205230" cy="460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auto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程序的不足</a:t>
                </a:r>
                <a:endParaRPr lang="da-DK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7959113" y="3918777"/>
                <a:ext cx="1155801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4"/>
          <p:cNvGrpSpPr>
            <a:grpSpLocks/>
          </p:cNvGrpSpPr>
          <p:nvPr/>
        </p:nvGrpSpPr>
        <p:grpSpPr bwMode="auto">
          <a:xfrm>
            <a:off x="6596063" y="3275807"/>
            <a:ext cx="4579937" cy="611188"/>
            <a:chOff x="6596256" y="2723491"/>
            <a:chExt cx="4580339" cy="611075"/>
          </a:xfrm>
        </p:grpSpPr>
        <p:grpSp>
          <p:nvGrpSpPr>
            <p:cNvPr id="49" name="组合 18"/>
            <p:cNvGrpSpPr>
              <a:grpSpLocks/>
            </p:cNvGrpSpPr>
            <p:nvPr/>
          </p:nvGrpSpPr>
          <p:grpSpPr bwMode="auto">
            <a:xfrm>
              <a:off x="6596256" y="2723491"/>
              <a:ext cx="730202" cy="611075"/>
              <a:chOff x="6541454" y="2317292"/>
              <a:chExt cx="730202" cy="611075"/>
            </a:xfrm>
          </p:grpSpPr>
          <p:sp>
            <p:nvSpPr>
              <p:cNvPr id="58" name="等腰三角形 57"/>
              <p:cNvSpPr/>
              <p:nvPr/>
            </p:nvSpPr>
            <p:spPr>
              <a:xfrm flipH="1">
                <a:off x="6646238" y="2388717"/>
                <a:ext cx="625530" cy="539650"/>
              </a:xfrm>
              <a:prstGeom prst="triangle">
                <a:avLst/>
              </a:prstGeom>
              <a:no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 flipH="1">
                <a:off x="6541454" y="2317292"/>
                <a:ext cx="669984" cy="577743"/>
              </a:xfrm>
              <a:prstGeom prst="triangle">
                <a:avLst/>
              </a:prstGeom>
              <a:solidFill>
                <a:srgbClr val="A5CFE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4" name="文本框 30"/>
            <p:cNvSpPr txBox="1">
              <a:spLocks noChangeArrowheads="1"/>
            </p:cNvSpPr>
            <p:nvPr/>
          </p:nvSpPr>
          <p:spPr bwMode="auto">
            <a:xfrm>
              <a:off x="6684200" y="2856780"/>
              <a:ext cx="6204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55" name="组合 40"/>
            <p:cNvGrpSpPr>
              <a:grpSpLocks/>
            </p:cNvGrpSpPr>
            <p:nvPr/>
          </p:nvGrpSpPr>
          <p:grpSpPr bwMode="auto">
            <a:xfrm>
              <a:off x="7756990" y="2835183"/>
              <a:ext cx="3419605" cy="461962"/>
              <a:chOff x="7959283" y="3013306"/>
              <a:chExt cx="3419605" cy="461962"/>
            </a:xfrm>
          </p:grpSpPr>
          <p:sp>
            <p:nvSpPr>
              <p:cNvPr id="56" name="矩形 55"/>
              <p:cNvSpPr>
                <a:spLocks noChangeArrowheads="1"/>
              </p:cNvSpPr>
              <p:nvPr/>
            </p:nvSpPr>
            <p:spPr bwMode="auto">
              <a:xfrm>
                <a:off x="9173658" y="3012718"/>
                <a:ext cx="2205230" cy="461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auto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问题与解决方法</a:t>
                </a:r>
                <a:endParaRPr lang="da-DK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57" name="直接连接符 56"/>
              <p:cNvCxnSpPr/>
              <p:nvPr/>
            </p:nvCxnSpPr>
            <p:spPr>
              <a:xfrm>
                <a:off x="7959113" y="3255561"/>
                <a:ext cx="1155801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组合 44"/>
          <p:cNvGrpSpPr>
            <a:grpSpLocks/>
          </p:cNvGrpSpPr>
          <p:nvPr/>
        </p:nvGrpSpPr>
        <p:grpSpPr bwMode="auto">
          <a:xfrm>
            <a:off x="6596063" y="4327923"/>
            <a:ext cx="4579937" cy="611188"/>
            <a:chOff x="6596256" y="2723491"/>
            <a:chExt cx="4580339" cy="611075"/>
          </a:xfrm>
        </p:grpSpPr>
        <p:grpSp>
          <p:nvGrpSpPr>
            <p:cNvPr id="61" name="组合 18"/>
            <p:cNvGrpSpPr>
              <a:grpSpLocks/>
            </p:cNvGrpSpPr>
            <p:nvPr/>
          </p:nvGrpSpPr>
          <p:grpSpPr bwMode="auto">
            <a:xfrm>
              <a:off x="6596256" y="2723491"/>
              <a:ext cx="730202" cy="611075"/>
              <a:chOff x="6541454" y="2317292"/>
              <a:chExt cx="730202" cy="611075"/>
            </a:xfrm>
          </p:grpSpPr>
          <p:sp>
            <p:nvSpPr>
              <p:cNvPr id="66" name="等腰三角形 65"/>
              <p:cNvSpPr/>
              <p:nvPr/>
            </p:nvSpPr>
            <p:spPr>
              <a:xfrm flipH="1">
                <a:off x="6646238" y="2388717"/>
                <a:ext cx="625530" cy="539650"/>
              </a:xfrm>
              <a:prstGeom prst="triangle">
                <a:avLst/>
              </a:prstGeom>
              <a:noFill/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 flipH="1">
                <a:off x="6541454" y="2317292"/>
                <a:ext cx="669984" cy="577743"/>
              </a:xfrm>
              <a:prstGeom prst="triangle">
                <a:avLst/>
              </a:prstGeom>
              <a:solidFill>
                <a:srgbClr val="A5CFE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2" name="文本框 30"/>
            <p:cNvSpPr txBox="1">
              <a:spLocks noChangeArrowheads="1"/>
            </p:cNvSpPr>
            <p:nvPr/>
          </p:nvSpPr>
          <p:spPr bwMode="auto">
            <a:xfrm>
              <a:off x="6684200" y="2856780"/>
              <a:ext cx="6204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 smtClean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63" name="组合 40"/>
            <p:cNvGrpSpPr>
              <a:grpSpLocks/>
            </p:cNvGrpSpPr>
            <p:nvPr/>
          </p:nvGrpSpPr>
          <p:grpSpPr bwMode="auto">
            <a:xfrm>
              <a:off x="7756990" y="2835183"/>
              <a:ext cx="3419605" cy="461962"/>
              <a:chOff x="7959283" y="3013306"/>
              <a:chExt cx="3419605" cy="461962"/>
            </a:xfrm>
          </p:grpSpPr>
          <p:sp>
            <p:nvSpPr>
              <p:cNvPr id="64" name="矩形 63"/>
              <p:cNvSpPr>
                <a:spLocks noChangeArrowheads="1"/>
              </p:cNvSpPr>
              <p:nvPr/>
            </p:nvSpPr>
            <p:spPr bwMode="auto">
              <a:xfrm>
                <a:off x="9173658" y="3012718"/>
                <a:ext cx="2205230" cy="4618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auto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  <a:sym typeface="+mn-lt"/>
                  </a:rPr>
                  <a:t>扫雷展示</a:t>
                </a:r>
                <a:endParaRPr lang="da-DK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endParaRPr>
              </a:p>
            </p:txBody>
          </p:sp>
          <p:cxnSp>
            <p:nvCxnSpPr>
              <p:cNvPr id="65" name="直接连接符 64"/>
              <p:cNvCxnSpPr/>
              <p:nvPr/>
            </p:nvCxnSpPr>
            <p:spPr>
              <a:xfrm>
                <a:off x="7959113" y="3255561"/>
                <a:ext cx="1155801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问题与解决方法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318423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、返回按钮（文件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7144" y="1809125"/>
            <a:ext cx="9357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如果连续多次游戏中断，点击返回，则下次新游戏的准备时间倍增，暂时还不知道原因。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解决方法：每次中断游戏返回时，都重新加载一次页面。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738" y="3859848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、游戏界面太空旷（文件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7144" y="4350550"/>
            <a:ext cx="935771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解决方法：给游戏界面加背景图片。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0874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"/>
          <p:cNvSpPr txBox="1">
            <a:spLocks noChangeArrowheads="1"/>
          </p:cNvSpPr>
          <p:nvPr/>
        </p:nvSpPr>
        <p:spPr bwMode="auto">
          <a:xfrm>
            <a:off x="4443413" y="2668588"/>
            <a:ext cx="38052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扫雷展示</a:t>
            </a:r>
            <a:endParaRPr lang="zh-CN" altLang="en-US" sz="66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8446295" y="2612231"/>
            <a:ext cx="157162" cy="39687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470" y="2386806"/>
            <a:ext cx="106362" cy="511175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89865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"/>
          <p:cNvSpPr txBox="1">
            <a:spLocks noChangeArrowheads="1"/>
          </p:cNvSpPr>
          <p:nvPr/>
        </p:nvSpPr>
        <p:spPr bwMode="auto">
          <a:xfrm>
            <a:off x="4443413" y="2668588"/>
            <a:ext cx="44538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  <a:sym typeface="+mn-lt"/>
              </a:rPr>
              <a:t>程序的不足</a:t>
            </a:r>
            <a:endParaRPr lang="da-DK" altLang="zh-CN" sz="6600" dirty="0">
              <a:solidFill>
                <a:schemeClr val="bg1"/>
              </a:solidFill>
              <a:latin typeface="幼圆" pitchFamily="49" charset="-122"/>
              <a:ea typeface="幼圆" pitchFamily="49" charset="-122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8446295" y="2612231"/>
            <a:ext cx="157162" cy="39687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470" y="2386806"/>
            <a:ext cx="106362" cy="511175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8730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程序的不足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4016" y="2365830"/>
            <a:ext cx="8523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适应性差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用背景图片来填充，需要用到许多的空格，必然不是最好的表示格子的方法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十分不面向对象，如果用面向对象的写法来重构代码的话，代码的逻辑应该会清晰很多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1662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843338" y="1166813"/>
            <a:ext cx="450532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Freeform 6"/>
          <p:cNvSpPr/>
          <p:nvPr/>
        </p:nvSpPr>
        <p:spPr bwMode="auto">
          <a:xfrm>
            <a:off x="7532688" y="2974975"/>
            <a:ext cx="488950" cy="1562100"/>
          </a:xfrm>
          <a:custGeom>
            <a:avLst/>
            <a:gdLst>
              <a:gd name="T0" fmla="*/ 4 w 124"/>
              <a:gd name="T1" fmla="*/ 385 h 395"/>
              <a:gd name="T2" fmla="*/ 27 w 124"/>
              <a:gd name="T3" fmla="*/ 332 h 395"/>
              <a:gd name="T4" fmla="*/ 33 w 124"/>
              <a:gd name="T5" fmla="*/ 350 h 395"/>
              <a:gd name="T6" fmla="*/ 49 w 124"/>
              <a:gd name="T7" fmla="*/ 295 h 395"/>
              <a:gd name="T8" fmla="*/ 56 w 124"/>
              <a:gd name="T9" fmla="*/ 312 h 395"/>
              <a:gd name="T10" fmla="*/ 64 w 124"/>
              <a:gd name="T11" fmla="*/ 256 h 395"/>
              <a:gd name="T12" fmla="*/ 76 w 124"/>
              <a:gd name="T13" fmla="*/ 266 h 395"/>
              <a:gd name="T14" fmla="*/ 77 w 124"/>
              <a:gd name="T15" fmla="*/ 209 h 395"/>
              <a:gd name="T16" fmla="*/ 90 w 124"/>
              <a:gd name="T17" fmla="*/ 220 h 395"/>
              <a:gd name="T18" fmla="*/ 83 w 124"/>
              <a:gd name="T19" fmla="*/ 163 h 395"/>
              <a:gd name="T20" fmla="*/ 99 w 124"/>
              <a:gd name="T21" fmla="*/ 169 h 395"/>
              <a:gd name="T22" fmla="*/ 81 w 124"/>
              <a:gd name="T23" fmla="*/ 118 h 395"/>
              <a:gd name="T24" fmla="*/ 101 w 124"/>
              <a:gd name="T25" fmla="*/ 144 h 395"/>
              <a:gd name="T26" fmla="*/ 80 w 124"/>
              <a:gd name="T27" fmla="*/ 89 h 395"/>
              <a:gd name="T28" fmla="*/ 101 w 124"/>
              <a:gd name="T29" fmla="*/ 88 h 395"/>
              <a:gd name="T30" fmla="*/ 76 w 124"/>
              <a:gd name="T31" fmla="*/ 45 h 395"/>
              <a:gd name="T32" fmla="*/ 97 w 124"/>
              <a:gd name="T33" fmla="*/ 42 h 395"/>
              <a:gd name="T34" fmla="*/ 99 w 124"/>
              <a:gd name="T35" fmla="*/ 41 h 395"/>
              <a:gd name="T36" fmla="*/ 118 w 124"/>
              <a:gd name="T37" fmla="*/ 27 h 395"/>
              <a:gd name="T38" fmla="*/ 104 w 124"/>
              <a:gd name="T39" fmla="*/ 87 h 395"/>
              <a:gd name="T40" fmla="*/ 124 w 124"/>
              <a:gd name="T41" fmla="*/ 77 h 395"/>
              <a:gd name="T42" fmla="*/ 105 w 124"/>
              <a:gd name="T43" fmla="*/ 140 h 395"/>
              <a:gd name="T44" fmla="*/ 123 w 124"/>
              <a:gd name="T45" fmla="*/ 133 h 395"/>
              <a:gd name="T46" fmla="*/ 99 w 124"/>
              <a:gd name="T47" fmla="*/ 193 h 395"/>
              <a:gd name="T48" fmla="*/ 119 w 124"/>
              <a:gd name="T49" fmla="*/ 190 h 395"/>
              <a:gd name="T50" fmla="*/ 87 w 124"/>
              <a:gd name="T51" fmla="*/ 244 h 395"/>
              <a:gd name="T52" fmla="*/ 111 w 124"/>
              <a:gd name="T53" fmla="*/ 219 h 395"/>
              <a:gd name="T54" fmla="*/ 78 w 124"/>
              <a:gd name="T55" fmla="*/ 270 h 395"/>
              <a:gd name="T56" fmla="*/ 68 w 124"/>
              <a:gd name="T57" fmla="*/ 296 h 395"/>
              <a:gd name="T58" fmla="*/ 97 w 124"/>
              <a:gd name="T59" fmla="*/ 272 h 395"/>
              <a:gd name="T60" fmla="*/ 57 w 124"/>
              <a:gd name="T61" fmla="*/ 317 h 395"/>
              <a:gd name="T62" fmla="*/ 46 w 124"/>
              <a:gd name="T63" fmla="*/ 336 h 395"/>
              <a:gd name="T64" fmla="*/ 78 w 124"/>
              <a:gd name="T65" fmla="*/ 318 h 395"/>
              <a:gd name="T66" fmla="*/ 34 w 124"/>
              <a:gd name="T67" fmla="*/ 355 h 395"/>
              <a:gd name="T68" fmla="*/ 52 w 124"/>
              <a:gd name="T69" fmla="*/ 362 h 395"/>
              <a:gd name="T70" fmla="*/ 5 w 124"/>
              <a:gd name="T71" fmla="*/ 389 h 395"/>
              <a:gd name="T72" fmla="*/ 0 w 124"/>
              <a:gd name="T73" fmla="*/ 390 h 395"/>
              <a:gd name="T74" fmla="*/ 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2" y="387"/>
                </a:moveTo>
                <a:cubicBezTo>
                  <a:pt x="2" y="387"/>
                  <a:pt x="3" y="386"/>
                  <a:pt x="4" y="385"/>
                </a:cubicBezTo>
                <a:cubicBezTo>
                  <a:pt x="2" y="377"/>
                  <a:pt x="2" y="363"/>
                  <a:pt x="10" y="346"/>
                </a:cubicBezTo>
                <a:cubicBezTo>
                  <a:pt x="22" y="330"/>
                  <a:pt x="24" y="337"/>
                  <a:pt x="27" y="332"/>
                </a:cubicBezTo>
                <a:cubicBezTo>
                  <a:pt x="30" y="326"/>
                  <a:pt x="18" y="346"/>
                  <a:pt x="21" y="366"/>
                </a:cubicBezTo>
                <a:cubicBezTo>
                  <a:pt x="25" y="361"/>
                  <a:pt x="29" y="356"/>
                  <a:pt x="33" y="350"/>
                </a:cubicBezTo>
                <a:cubicBezTo>
                  <a:pt x="30" y="342"/>
                  <a:pt x="29" y="329"/>
                  <a:pt x="34" y="312"/>
                </a:cubicBezTo>
                <a:cubicBezTo>
                  <a:pt x="43" y="294"/>
                  <a:pt x="46" y="301"/>
                  <a:pt x="49" y="295"/>
                </a:cubicBezTo>
                <a:cubicBezTo>
                  <a:pt x="51" y="289"/>
                  <a:pt x="43" y="309"/>
                  <a:pt x="47" y="327"/>
                </a:cubicBezTo>
                <a:cubicBezTo>
                  <a:pt x="50" y="322"/>
                  <a:pt x="53" y="317"/>
                  <a:pt x="56" y="312"/>
                </a:cubicBezTo>
                <a:cubicBezTo>
                  <a:pt x="52" y="304"/>
                  <a:pt x="49" y="293"/>
                  <a:pt x="52" y="276"/>
                </a:cubicBezTo>
                <a:cubicBezTo>
                  <a:pt x="59" y="256"/>
                  <a:pt x="63" y="262"/>
                  <a:pt x="64" y="256"/>
                </a:cubicBezTo>
                <a:cubicBezTo>
                  <a:pt x="66" y="250"/>
                  <a:pt x="60" y="271"/>
                  <a:pt x="68" y="288"/>
                </a:cubicBezTo>
                <a:cubicBezTo>
                  <a:pt x="71" y="281"/>
                  <a:pt x="73" y="274"/>
                  <a:pt x="76" y="266"/>
                </a:cubicBezTo>
                <a:cubicBezTo>
                  <a:pt x="71" y="260"/>
                  <a:pt x="66" y="249"/>
                  <a:pt x="67" y="231"/>
                </a:cubicBezTo>
                <a:cubicBezTo>
                  <a:pt x="72" y="210"/>
                  <a:pt x="76" y="216"/>
                  <a:pt x="77" y="209"/>
                </a:cubicBezTo>
                <a:cubicBezTo>
                  <a:pt x="77" y="203"/>
                  <a:pt x="74" y="225"/>
                  <a:pt x="85" y="241"/>
                </a:cubicBezTo>
                <a:cubicBezTo>
                  <a:pt x="87" y="234"/>
                  <a:pt x="88" y="227"/>
                  <a:pt x="90" y="220"/>
                </a:cubicBezTo>
                <a:cubicBezTo>
                  <a:pt x="85" y="215"/>
                  <a:pt x="77" y="205"/>
                  <a:pt x="76" y="186"/>
                </a:cubicBezTo>
                <a:cubicBezTo>
                  <a:pt x="77" y="166"/>
                  <a:pt x="83" y="170"/>
                  <a:pt x="83" y="163"/>
                </a:cubicBezTo>
                <a:cubicBezTo>
                  <a:pt x="82" y="157"/>
                  <a:pt x="82" y="181"/>
                  <a:pt x="95" y="193"/>
                </a:cubicBezTo>
                <a:cubicBezTo>
                  <a:pt x="97" y="186"/>
                  <a:pt x="98" y="177"/>
                  <a:pt x="99" y="169"/>
                </a:cubicBezTo>
                <a:cubicBezTo>
                  <a:pt x="92" y="166"/>
                  <a:pt x="84" y="159"/>
                  <a:pt x="79" y="142"/>
                </a:cubicBezTo>
                <a:cubicBezTo>
                  <a:pt x="77" y="122"/>
                  <a:pt x="83" y="124"/>
                  <a:pt x="81" y="118"/>
                </a:cubicBezTo>
                <a:cubicBezTo>
                  <a:pt x="80" y="112"/>
                  <a:pt x="85" y="136"/>
                  <a:pt x="101" y="143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1" y="135"/>
                  <a:pt x="102" y="125"/>
                  <a:pt x="102" y="115"/>
                </a:cubicBezTo>
                <a:cubicBezTo>
                  <a:pt x="95" y="112"/>
                  <a:pt x="86" y="105"/>
                  <a:pt x="80" y="89"/>
                </a:cubicBezTo>
                <a:cubicBezTo>
                  <a:pt x="77" y="69"/>
                  <a:pt x="83" y="71"/>
                  <a:pt x="81" y="65"/>
                </a:cubicBezTo>
                <a:cubicBezTo>
                  <a:pt x="80" y="59"/>
                  <a:pt x="85" y="81"/>
                  <a:pt x="101" y="88"/>
                </a:cubicBezTo>
                <a:cubicBezTo>
                  <a:pt x="100" y="81"/>
                  <a:pt x="100" y="74"/>
                  <a:pt x="99" y="67"/>
                </a:cubicBezTo>
                <a:cubicBezTo>
                  <a:pt x="92" y="65"/>
                  <a:pt x="83" y="60"/>
                  <a:pt x="76" y="45"/>
                </a:cubicBezTo>
                <a:cubicBezTo>
                  <a:pt x="70" y="26"/>
                  <a:pt x="77" y="27"/>
                  <a:pt x="74" y="21"/>
                </a:cubicBezTo>
                <a:cubicBezTo>
                  <a:pt x="72" y="16"/>
                  <a:pt x="80" y="38"/>
                  <a:pt x="97" y="42"/>
                </a:cubicBezTo>
                <a:cubicBezTo>
                  <a:pt x="98" y="43"/>
                  <a:pt x="98" y="45"/>
                  <a:pt x="99" y="46"/>
                </a:cubicBezTo>
                <a:cubicBezTo>
                  <a:pt x="99" y="44"/>
                  <a:pt x="99" y="42"/>
                  <a:pt x="99" y="41"/>
                </a:cubicBezTo>
                <a:cubicBezTo>
                  <a:pt x="111" y="24"/>
                  <a:pt x="109" y="0"/>
                  <a:pt x="109" y="6"/>
                </a:cubicBezTo>
                <a:cubicBezTo>
                  <a:pt x="110" y="12"/>
                  <a:pt x="115" y="7"/>
                  <a:pt x="118" y="27"/>
                </a:cubicBezTo>
                <a:cubicBezTo>
                  <a:pt x="118" y="52"/>
                  <a:pt x="107" y="65"/>
                  <a:pt x="103" y="69"/>
                </a:cubicBezTo>
                <a:cubicBezTo>
                  <a:pt x="103" y="75"/>
                  <a:pt x="104" y="81"/>
                  <a:pt x="104" y="87"/>
                </a:cubicBezTo>
                <a:cubicBezTo>
                  <a:pt x="117" y="72"/>
                  <a:pt x="117" y="48"/>
                  <a:pt x="117" y="55"/>
                </a:cubicBezTo>
                <a:cubicBezTo>
                  <a:pt x="117" y="61"/>
                  <a:pt x="122" y="56"/>
                  <a:pt x="124" y="77"/>
                </a:cubicBezTo>
                <a:cubicBezTo>
                  <a:pt x="122" y="100"/>
                  <a:pt x="110" y="112"/>
                  <a:pt x="105" y="116"/>
                </a:cubicBezTo>
                <a:cubicBezTo>
                  <a:pt x="105" y="125"/>
                  <a:pt x="105" y="133"/>
                  <a:pt x="105" y="140"/>
                </a:cubicBezTo>
                <a:cubicBezTo>
                  <a:pt x="117" y="126"/>
                  <a:pt x="118" y="104"/>
                  <a:pt x="117" y="110"/>
                </a:cubicBezTo>
                <a:cubicBezTo>
                  <a:pt x="117" y="117"/>
                  <a:pt x="122" y="112"/>
                  <a:pt x="123" y="133"/>
                </a:cubicBezTo>
                <a:cubicBezTo>
                  <a:pt x="120" y="158"/>
                  <a:pt x="107" y="169"/>
                  <a:pt x="102" y="172"/>
                </a:cubicBezTo>
                <a:cubicBezTo>
                  <a:pt x="101" y="179"/>
                  <a:pt x="100" y="186"/>
                  <a:pt x="99" y="193"/>
                </a:cubicBezTo>
                <a:cubicBezTo>
                  <a:pt x="114" y="183"/>
                  <a:pt x="120" y="160"/>
                  <a:pt x="118" y="166"/>
                </a:cubicBezTo>
                <a:cubicBezTo>
                  <a:pt x="117" y="172"/>
                  <a:pt x="123" y="169"/>
                  <a:pt x="119" y="190"/>
                </a:cubicBezTo>
                <a:cubicBezTo>
                  <a:pt x="112" y="212"/>
                  <a:pt x="99" y="220"/>
                  <a:pt x="93" y="222"/>
                </a:cubicBezTo>
                <a:cubicBezTo>
                  <a:pt x="91" y="230"/>
                  <a:pt x="89" y="237"/>
                  <a:pt x="87" y="244"/>
                </a:cubicBezTo>
                <a:cubicBezTo>
                  <a:pt x="87" y="244"/>
                  <a:pt x="88" y="243"/>
                  <a:pt x="88" y="243"/>
                </a:cubicBezTo>
                <a:cubicBezTo>
                  <a:pt x="105" y="236"/>
                  <a:pt x="114" y="213"/>
                  <a:pt x="111" y="219"/>
                </a:cubicBezTo>
                <a:cubicBezTo>
                  <a:pt x="109" y="225"/>
                  <a:pt x="115" y="223"/>
                  <a:pt x="109" y="243"/>
                </a:cubicBezTo>
                <a:cubicBezTo>
                  <a:pt x="99" y="265"/>
                  <a:pt x="84" y="269"/>
                  <a:pt x="78" y="270"/>
                </a:cubicBezTo>
                <a:cubicBezTo>
                  <a:pt x="75" y="279"/>
                  <a:pt x="72" y="287"/>
                  <a:pt x="68" y="294"/>
                </a:cubicBezTo>
                <a:cubicBezTo>
                  <a:pt x="68" y="295"/>
                  <a:pt x="68" y="296"/>
                  <a:pt x="68" y="296"/>
                </a:cubicBezTo>
                <a:cubicBezTo>
                  <a:pt x="69" y="294"/>
                  <a:pt x="70" y="293"/>
                  <a:pt x="71" y="291"/>
                </a:cubicBezTo>
                <a:cubicBezTo>
                  <a:pt x="88" y="288"/>
                  <a:pt x="100" y="267"/>
                  <a:pt x="97" y="272"/>
                </a:cubicBezTo>
                <a:cubicBezTo>
                  <a:pt x="94" y="278"/>
                  <a:pt x="100" y="277"/>
                  <a:pt x="92" y="296"/>
                </a:cubicBezTo>
                <a:cubicBezTo>
                  <a:pt x="78" y="318"/>
                  <a:pt x="62" y="318"/>
                  <a:pt x="57" y="317"/>
                </a:cubicBezTo>
                <a:cubicBezTo>
                  <a:pt x="54" y="323"/>
                  <a:pt x="50" y="329"/>
                  <a:pt x="47" y="335"/>
                </a:cubicBezTo>
                <a:cubicBezTo>
                  <a:pt x="47" y="335"/>
                  <a:pt x="47" y="336"/>
                  <a:pt x="46" y="336"/>
                </a:cubicBezTo>
                <a:cubicBezTo>
                  <a:pt x="48" y="334"/>
                  <a:pt x="49" y="333"/>
                  <a:pt x="50" y="332"/>
                </a:cubicBezTo>
                <a:cubicBezTo>
                  <a:pt x="68" y="332"/>
                  <a:pt x="82" y="313"/>
                  <a:pt x="78" y="318"/>
                </a:cubicBezTo>
                <a:cubicBezTo>
                  <a:pt x="74" y="323"/>
                  <a:pt x="80" y="323"/>
                  <a:pt x="70" y="341"/>
                </a:cubicBezTo>
                <a:cubicBezTo>
                  <a:pt x="54" y="358"/>
                  <a:pt x="39" y="356"/>
                  <a:pt x="34" y="355"/>
                </a:cubicBezTo>
                <a:cubicBezTo>
                  <a:pt x="30" y="360"/>
                  <a:pt x="26" y="365"/>
                  <a:pt x="23" y="369"/>
                </a:cubicBezTo>
                <a:cubicBezTo>
                  <a:pt x="40" y="373"/>
                  <a:pt x="56" y="358"/>
                  <a:pt x="52" y="362"/>
                </a:cubicBezTo>
                <a:cubicBezTo>
                  <a:pt x="48" y="366"/>
                  <a:pt x="54" y="368"/>
                  <a:pt x="41" y="382"/>
                </a:cubicBezTo>
                <a:cubicBezTo>
                  <a:pt x="24" y="395"/>
                  <a:pt x="11" y="392"/>
                  <a:pt x="5" y="389"/>
                </a:cubicBezTo>
                <a:cubicBezTo>
                  <a:pt x="3" y="392"/>
                  <a:pt x="2" y="393"/>
                  <a:pt x="2" y="393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89"/>
                  <a:pt x="1" y="389"/>
                  <a:pt x="2" y="387"/>
                </a:cubicBezTo>
                <a:cubicBezTo>
                  <a:pt x="2" y="387"/>
                  <a:pt x="2" y="387"/>
                  <a:pt x="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Freeform 7"/>
          <p:cNvSpPr/>
          <p:nvPr/>
        </p:nvSpPr>
        <p:spPr bwMode="auto">
          <a:xfrm>
            <a:off x="4132263" y="2973388"/>
            <a:ext cx="490537" cy="1562100"/>
          </a:xfrm>
          <a:custGeom>
            <a:avLst/>
            <a:gdLst>
              <a:gd name="T0" fmla="*/ 120 w 124"/>
              <a:gd name="T1" fmla="*/ 385 h 395"/>
              <a:gd name="T2" fmla="*/ 97 w 124"/>
              <a:gd name="T3" fmla="*/ 332 h 395"/>
              <a:gd name="T4" fmla="*/ 91 w 124"/>
              <a:gd name="T5" fmla="*/ 350 h 395"/>
              <a:gd name="T6" fmla="*/ 75 w 124"/>
              <a:gd name="T7" fmla="*/ 295 h 395"/>
              <a:gd name="T8" fmla="*/ 68 w 124"/>
              <a:gd name="T9" fmla="*/ 312 h 395"/>
              <a:gd name="T10" fmla="*/ 60 w 124"/>
              <a:gd name="T11" fmla="*/ 256 h 395"/>
              <a:gd name="T12" fmla="*/ 48 w 124"/>
              <a:gd name="T13" fmla="*/ 266 h 395"/>
              <a:gd name="T14" fmla="*/ 47 w 124"/>
              <a:gd name="T15" fmla="*/ 209 h 395"/>
              <a:gd name="T16" fmla="*/ 34 w 124"/>
              <a:gd name="T17" fmla="*/ 220 h 395"/>
              <a:gd name="T18" fmla="*/ 41 w 124"/>
              <a:gd name="T19" fmla="*/ 163 h 395"/>
              <a:gd name="T20" fmla="*/ 25 w 124"/>
              <a:gd name="T21" fmla="*/ 169 h 395"/>
              <a:gd name="T22" fmla="*/ 43 w 124"/>
              <a:gd name="T23" fmla="*/ 118 h 395"/>
              <a:gd name="T24" fmla="*/ 23 w 124"/>
              <a:gd name="T25" fmla="*/ 144 h 395"/>
              <a:gd name="T26" fmla="*/ 44 w 124"/>
              <a:gd name="T27" fmla="*/ 89 h 395"/>
              <a:gd name="T28" fmla="*/ 23 w 124"/>
              <a:gd name="T29" fmla="*/ 88 h 395"/>
              <a:gd name="T30" fmla="*/ 48 w 124"/>
              <a:gd name="T31" fmla="*/ 45 h 395"/>
              <a:gd name="T32" fmla="*/ 27 w 124"/>
              <a:gd name="T33" fmla="*/ 42 h 395"/>
              <a:gd name="T34" fmla="*/ 25 w 124"/>
              <a:gd name="T35" fmla="*/ 41 h 395"/>
              <a:gd name="T36" fmla="*/ 6 w 124"/>
              <a:gd name="T37" fmla="*/ 27 h 395"/>
              <a:gd name="T38" fmla="*/ 20 w 124"/>
              <a:gd name="T39" fmla="*/ 87 h 395"/>
              <a:gd name="T40" fmla="*/ 0 w 124"/>
              <a:gd name="T41" fmla="*/ 77 h 395"/>
              <a:gd name="T42" fmla="*/ 19 w 124"/>
              <a:gd name="T43" fmla="*/ 140 h 395"/>
              <a:gd name="T44" fmla="*/ 1 w 124"/>
              <a:gd name="T45" fmla="*/ 133 h 395"/>
              <a:gd name="T46" fmla="*/ 25 w 124"/>
              <a:gd name="T47" fmla="*/ 193 h 395"/>
              <a:gd name="T48" fmla="*/ 5 w 124"/>
              <a:gd name="T49" fmla="*/ 190 h 395"/>
              <a:gd name="T50" fmla="*/ 37 w 124"/>
              <a:gd name="T51" fmla="*/ 244 h 395"/>
              <a:gd name="T52" fmla="*/ 13 w 124"/>
              <a:gd name="T53" fmla="*/ 219 h 395"/>
              <a:gd name="T54" fmla="*/ 46 w 124"/>
              <a:gd name="T55" fmla="*/ 270 h 395"/>
              <a:gd name="T56" fmla="*/ 56 w 124"/>
              <a:gd name="T57" fmla="*/ 296 h 395"/>
              <a:gd name="T58" fmla="*/ 27 w 124"/>
              <a:gd name="T59" fmla="*/ 272 h 395"/>
              <a:gd name="T60" fmla="*/ 67 w 124"/>
              <a:gd name="T61" fmla="*/ 317 h 395"/>
              <a:gd name="T62" fmla="*/ 78 w 124"/>
              <a:gd name="T63" fmla="*/ 336 h 395"/>
              <a:gd name="T64" fmla="*/ 46 w 124"/>
              <a:gd name="T65" fmla="*/ 318 h 395"/>
              <a:gd name="T66" fmla="*/ 90 w 124"/>
              <a:gd name="T67" fmla="*/ 355 h 395"/>
              <a:gd name="T68" fmla="*/ 72 w 124"/>
              <a:gd name="T69" fmla="*/ 362 h 395"/>
              <a:gd name="T70" fmla="*/ 119 w 124"/>
              <a:gd name="T71" fmla="*/ 389 h 395"/>
              <a:gd name="T72" fmla="*/ 124 w 124"/>
              <a:gd name="T73" fmla="*/ 390 h 395"/>
              <a:gd name="T74" fmla="*/ 12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122" y="387"/>
                </a:moveTo>
                <a:cubicBezTo>
                  <a:pt x="122" y="387"/>
                  <a:pt x="121" y="386"/>
                  <a:pt x="120" y="385"/>
                </a:cubicBezTo>
                <a:cubicBezTo>
                  <a:pt x="122" y="377"/>
                  <a:pt x="122" y="363"/>
                  <a:pt x="114" y="346"/>
                </a:cubicBezTo>
                <a:cubicBezTo>
                  <a:pt x="102" y="330"/>
                  <a:pt x="100" y="337"/>
                  <a:pt x="97" y="332"/>
                </a:cubicBezTo>
                <a:cubicBezTo>
                  <a:pt x="94" y="326"/>
                  <a:pt x="106" y="346"/>
                  <a:pt x="103" y="366"/>
                </a:cubicBezTo>
                <a:cubicBezTo>
                  <a:pt x="99" y="361"/>
                  <a:pt x="95" y="356"/>
                  <a:pt x="91" y="350"/>
                </a:cubicBezTo>
                <a:cubicBezTo>
                  <a:pt x="94" y="342"/>
                  <a:pt x="95" y="329"/>
                  <a:pt x="90" y="312"/>
                </a:cubicBezTo>
                <a:cubicBezTo>
                  <a:pt x="81" y="294"/>
                  <a:pt x="78" y="301"/>
                  <a:pt x="75" y="295"/>
                </a:cubicBezTo>
                <a:cubicBezTo>
                  <a:pt x="73" y="289"/>
                  <a:pt x="81" y="309"/>
                  <a:pt x="77" y="327"/>
                </a:cubicBezTo>
                <a:cubicBezTo>
                  <a:pt x="74" y="322"/>
                  <a:pt x="71" y="317"/>
                  <a:pt x="68" y="312"/>
                </a:cubicBezTo>
                <a:cubicBezTo>
                  <a:pt x="72" y="304"/>
                  <a:pt x="75" y="293"/>
                  <a:pt x="72" y="276"/>
                </a:cubicBezTo>
                <a:cubicBezTo>
                  <a:pt x="65" y="256"/>
                  <a:pt x="61" y="262"/>
                  <a:pt x="60" y="256"/>
                </a:cubicBezTo>
                <a:cubicBezTo>
                  <a:pt x="58" y="250"/>
                  <a:pt x="64" y="271"/>
                  <a:pt x="56" y="288"/>
                </a:cubicBezTo>
                <a:cubicBezTo>
                  <a:pt x="53" y="281"/>
                  <a:pt x="51" y="274"/>
                  <a:pt x="48" y="266"/>
                </a:cubicBezTo>
                <a:cubicBezTo>
                  <a:pt x="53" y="260"/>
                  <a:pt x="58" y="249"/>
                  <a:pt x="57" y="231"/>
                </a:cubicBezTo>
                <a:cubicBezTo>
                  <a:pt x="52" y="210"/>
                  <a:pt x="48" y="216"/>
                  <a:pt x="47" y="209"/>
                </a:cubicBezTo>
                <a:cubicBezTo>
                  <a:pt x="47" y="203"/>
                  <a:pt x="50" y="225"/>
                  <a:pt x="39" y="241"/>
                </a:cubicBezTo>
                <a:cubicBezTo>
                  <a:pt x="37" y="234"/>
                  <a:pt x="36" y="227"/>
                  <a:pt x="34" y="220"/>
                </a:cubicBezTo>
                <a:cubicBezTo>
                  <a:pt x="39" y="215"/>
                  <a:pt x="47" y="205"/>
                  <a:pt x="48" y="186"/>
                </a:cubicBezTo>
                <a:cubicBezTo>
                  <a:pt x="47" y="166"/>
                  <a:pt x="41" y="170"/>
                  <a:pt x="41" y="163"/>
                </a:cubicBezTo>
                <a:cubicBezTo>
                  <a:pt x="42" y="157"/>
                  <a:pt x="42" y="181"/>
                  <a:pt x="29" y="193"/>
                </a:cubicBezTo>
                <a:cubicBezTo>
                  <a:pt x="27" y="186"/>
                  <a:pt x="26" y="177"/>
                  <a:pt x="25" y="169"/>
                </a:cubicBezTo>
                <a:cubicBezTo>
                  <a:pt x="32" y="166"/>
                  <a:pt x="40" y="159"/>
                  <a:pt x="45" y="142"/>
                </a:cubicBezTo>
                <a:cubicBezTo>
                  <a:pt x="47" y="122"/>
                  <a:pt x="41" y="124"/>
                  <a:pt x="43" y="118"/>
                </a:cubicBezTo>
                <a:cubicBezTo>
                  <a:pt x="44" y="112"/>
                  <a:pt x="39" y="136"/>
                  <a:pt x="23" y="143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35"/>
                  <a:pt x="22" y="125"/>
                  <a:pt x="22" y="115"/>
                </a:cubicBezTo>
                <a:cubicBezTo>
                  <a:pt x="29" y="112"/>
                  <a:pt x="38" y="105"/>
                  <a:pt x="44" y="89"/>
                </a:cubicBezTo>
                <a:cubicBezTo>
                  <a:pt x="47" y="69"/>
                  <a:pt x="41" y="71"/>
                  <a:pt x="43" y="65"/>
                </a:cubicBezTo>
                <a:cubicBezTo>
                  <a:pt x="44" y="59"/>
                  <a:pt x="39" y="81"/>
                  <a:pt x="23" y="88"/>
                </a:cubicBezTo>
                <a:cubicBezTo>
                  <a:pt x="24" y="81"/>
                  <a:pt x="24" y="74"/>
                  <a:pt x="25" y="67"/>
                </a:cubicBezTo>
                <a:cubicBezTo>
                  <a:pt x="32" y="65"/>
                  <a:pt x="41" y="60"/>
                  <a:pt x="48" y="45"/>
                </a:cubicBezTo>
                <a:cubicBezTo>
                  <a:pt x="54" y="26"/>
                  <a:pt x="47" y="27"/>
                  <a:pt x="50" y="21"/>
                </a:cubicBezTo>
                <a:cubicBezTo>
                  <a:pt x="52" y="16"/>
                  <a:pt x="44" y="38"/>
                  <a:pt x="27" y="42"/>
                </a:cubicBezTo>
                <a:cubicBezTo>
                  <a:pt x="26" y="43"/>
                  <a:pt x="26" y="45"/>
                  <a:pt x="25" y="46"/>
                </a:cubicBezTo>
                <a:cubicBezTo>
                  <a:pt x="25" y="44"/>
                  <a:pt x="25" y="42"/>
                  <a:pt x="25" y="41"/>
                </a:cubicBezTo>
                <a:cubicBezTo>
                  <a:pt x="13" y="24"/>
                  <a:pt x="15" y="0"/>
                  <a:pt x="14" y="6"/>
                </a:cubicBezTo>
                <a:cubicBezTo>
                  <a:pt x="14" y="12"/>
                  <a:pt x="9" y="7"/>
                  <a:pt x="6" y="27"/>
                </a:cubicBezTo>
                <a:cubicBezTo>
                  <a:pt x="6" y="52"/>
                  <a:pt x="17" y="65"/>
                  <a:pt x="21" y="69"/>
                </a:cubicBezTo>
                <a:cubicBezTo>
                  <a:pt x="21" y="75"/>
                  <a:pt x="20" y="81"/>
                  <a:pt x="20" y="87"/>
                </a:cubicBezTo>
                <a:cubicBezTo>
                  <a:pt x="7" y="72"/>
                  <a:pt x="7" y="48"/>
                  <a:pt x="7" y="55"/>
                </a:cubicBezTo>
                <a:cubicBezTo>
                  <a:pt x="7" y="61"/>
                  <a:pt x="2" y="56"/>
                  <a:pt x="0" y="77"/>
                </a:cubicBezTo>
                <a:cubicBezTo>
                  <a:pt x="2" y="100"/>
                  <a:pt x="14" y="112"/>
                  <a:pt x="19" y="116"/>
                </a:cubicBezTo>
                <a:cubicBezTo>
                  <a:pt x="19" y="125"/>
                  <a:pt x="19" y="133"/>
                  <a:pt x="19" y="140"/>
                </a:cubicBezTo>
                <a:cubicBezTo>
                  <a:pt x="7" y="126"/>
                  <a:pt x="6" y="104"/>
                  <a:pt x="7" y="110"/>
                </a:cubicBezTo>
                <a:cubicBezTo>
                  <a:pt x="7" y="117"/>
                  <a:pt x="2" y="112"/>
                  <a:pt x="1" y="133"/>
                </a:cubicBezTo>
                <a:cubicBezTo>
                  <a:pt x="4" y="158"/>
                  <a:pt x="17" y="169"/>
                  <a:pt x="22" y="172"/>
                </a:cubicBezTo>
                <a:cubicBezTo>
                  <a:pt x="23" y="179"/>
                  <a:pt x="24" y="186"/>
                  <a:pt x="25" y="193"/>
                </a:cubicBezTo>
                <a:cubicBezTo>
                  <a:pt x="10" y="183"/>
                  <a:pt x="4" y="160"/>
                  <a:pt x="6" y="166"/>
                </a:cubicBezTo>
                <a:cubicBezTo>
                  <a:pt x="7" y="172"/>
                  <a:pt x="1" y="169"/>
                  <a:pt x="5" y="190"/>
                </a:cubicBezTo>
                <a:cubicBezTo>
                  <a:pt x="12" y="212"/>
                  <a:pt x="25" y="220"/>
                  <a:pt x="31" y="222"/>
                </a:cubicBezTo>
                <a:cubicBezTo>
                  <a:pt x="33" y="230"/>
                  <a:pt x="35" y="237"/>
                  <a:pt x="37" y="244"/>
                </a:cubicBezTo>
                <a:cubicBezTo>
                  <a:pt x="37" y="244"/>
                  <a:pt x="36" y="243"/>
                  <a:pt x="36" y="243"/>
                </a:cubicBezTo>
                <a:cubicBezTo>
                  <a:pt x="19" y="236"/>
                  <a:pt x="10" y="213"/>
                  <a:pt x="13" y="219"/>
                </a:cubicBezTo>
                <a:cubicBezTo>
                  <a:pt x="15" y="225"/>
                  <a:pt x="9" y="223"/>
                  <a:pt x="15" y="243"/>
                </a:cubicBezTo>
                <a:cubicBezTo>
                  <a:pt x="25" y="265"/>
                  <a:pt x="40" y="269"/>
                  <a:pt x="46" y="270"/>
                </a:cubicBezTo>
                <a:cubicBezTo>
                  <a:pt x="49" y="279"/>
                  <a:pt x="52" y="287"/>
                  <a:pt x="56" y="294"/>
                </a:cubicBezTo>
                <a:cubicBezTo>
                  <a:pt x="56" y="295"/>
                  <a:pt x="56" y="296"/>
                  <a:pt x="56" y="296"/>
                </a:cubicBezTo>
                <a:cubicBezTo>
                  <a:pt x="55" y="294"/>
                  <a:pt x="54" y="293"/>
                  <a:pt x="53" y="291"/>
                </a:cubicBezTo>
                <a:cubicBezTo>
                  <a:pt x="36" y="288"/>
                  <a:pt x="24" y="267"/>
                  <a:pt x="27" y="272"/>
                </a:cubicBezTo>
                <a:cubicBezTo>
                  <a:pt x="30" y="278"/>
                  <a:pt x="24" y="277"/>
                  <a:pt x="32" y="296"/>
                </a:cubicBezTo>
                <a:cubicBezTo>
                  <a:pt x="46" y="318"/>
                  <a:pt x="62" y="318"/>
                  <a:pt x="67" y="317"/>
                </a:cubicBezTo>
                <a:cubicBezTo>
                  <a:pt x="70" y="323"/>
                  <a:pt x="74" y="329"/>
                  <a:pt x="77" y="335"/>
                </a:cubicBezTo>
                <a:cubicBezTo>
                  <a:pt x="77" y="335"/>
                  <a:pt x="77" y="336"/>
                  <a:pt x="78" y="336"/>
                </a:cubicBezTo>
                <a:cubicBezTo>
                  <a:pt x="76" y="334"/>
                  <a:pt x="75" y="333"/>
                  <a:pt x="74" y="332"/>
                </a:cubicBezTo>
                <a:cubicBezTo>
                  <a:pt x="56" y="332"/>
                  <a:pt x="42" y="313"/>
                  <a:pt x="46" y="318"/>
                </a:cubicBezTo>
                <a:cubicBezTo>
                  <a:pt x="50" y="323"/>
                  <a:pt x="44" y="323"/>
                  <a:pt x="54" y="341"/>
                </a:cubicBezTo>
                <a:cubicBezTo>
                  <a:pt x="70" y="358"/>
                  <a:pt x="85" y="356"/>
                  <a:pt x="90" y="355"/>
                </a:cubicBezTo>
                <a:cubicBezTo>
                  <a:pt x="94" y="360"/>
                  <a:pt x="98" y="365"/>
                  <a:pt x="101" y="369"/>
                </a:cubicBezTo>
                <a:cubicBezTo>
                  <a:pt x="84" y="373"/>
                  <a:pt x="68" y="358"/>
                  <a:pt x="72" y="362"/>
                </a:cubicBezTo>
                <a:cubicBezTo>
                  <a:pt x="76" y="366"/>
                  <a:pt x="70" y="368"/>
                  <a:pt x="83" y="382"/>
                </a:cubicBezTo>
                <a:cubicBezTo>
                  <a:pt x="100" y="395"/>
                  <a:pt x="113" y="392"/>
                  <a:pt x="119" y="389"/>
                </a:cubicBezTo>
                <a:cubicBezTo>
                  <a:pt x="121" y="392"/>
                  <a:pt x="122" y="393"/>
                  <a:pt x="122" y="393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89"/>
                  <a:pt x="123" y="389"/>
                  <a:pt x="122" y="387"/>
                </a:cubicBezTo>
                <a:cubicBezTo>
                  <a:pt x="122" y="387"/>
                  <a:pt x="122" y="387"/>
                  <a:pt x="12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3838575" y="1169988"/>
            <a:ext cx="4514850" cy="4518025"/>
          </a:xfrm>
          <a:custGeom>
            <a:avLst/>
            <a:gdLst>
              <a:gd name="T0" fmla="*/ 432 w 1142"/>
              <a:gd name="T1" fmla="*/ 1097 h 1142"/>
              <a:gd name="T2" fmla="*/ 358 w 1142"/>
              <a:gd name="T3" fmla="*/ 1093 h 1142"/>
              <a:gd name="T4" fmla="*/ 241 w 1142"/>
              <a:gd name="T5" fmla="*/ 1004 h 1142"/>
              <a:gd name="T6" fmla="*/ 125 w 1142"/>
              <a:gd name="T7" fmla="*/ 924 h 1142"/>
              <a:gd name="T8" fmla="*/ 73 w 1142"/>
              <a:gd name="T9" fmla="*/ 816 h 1142"/>
              <a:gd name="T10" fmla="*/ 33 w 1142"/>
              <a:gd name="T11" fmla="*/ 653 h 1142"/>
              <a:gd name="T12" fmla="*/ 1 w 1142"/>
              <a:gd name="T13" fmla="*/ 525 h 1142"/>
              <a:gd name="T14" fmla="*/ 51 w 1142"/>
              <a:gd name="T15" fmla="*/ 412 h 1142"/>
              <a:gd name="T16" fmla="*/ 115 w 1142"/>
              <a:gd name="T17" fmla="*/ 257 h 1142"/>
              <a:gd name="T18" fmla="*/ 180 w 1142"/>
              <a:gd name="T19" fmla="*/ 160 h 1142"/>
              <a:gd name="T20" fmla="*/ 319 w 1142"/>
              <a:gd name="T21" fmla="*/ 78 h 1142"/>
              <a:gd name="T22" fmla="*/ 471 w 1142"/>
              <a:gd name="T23" fmla="*/ 37 h 1142"/>
              <a:gd name="T24" fmla="*/ 570 w 1142"/>
              <a:gd name="T25" fmla="*/ 0 h 1142"/>
              <a:gd name="T26" fmla="*/ 678 w 1142"/>
              <a:gd name="T27" fmla="*/ 40 h 1142"/>
              <a:gd name="T28" fmla="*/ 761 w 1142"/>
              <a:gd name="T29" fmla="*/ 37 h 1142"/>
              <a:gd name="T30" fmla="*/ 877 w 1142"/>
              <a:gd name="T31" fmla="*/ 124 h 1142"/>
              <a:gd name="T32" fmla="*/ 1001 w 1142"/>
              <a:gd name="T33" fmla="*/ 202 h 1142"/>
              <a:gd name="T34" fmla="*/ 1060 w 1142"/>
              <a:gd name="T35" fmla="*/ 313 h 1142"/>
              <a:gd name="T36" fmla="*/ 1105 w 1142"/>
              <a:gd name="T37" fmla="*/ 475 h 1142"/>
              <a:gd name="T38" fmla="*/ 1142 w 1142"/>
              <a:gd name="T39" fmla="*/ 592 h 1142"/>
              <a:gd name="T40" fmla="*/ 1097 w 1142"/>
              <a:gd name="T41" fmla="*/ 706 h 1142"/>
              <a:gd name="T42" fmla="*/ 1041 w 1142"/>
              <a:gd name="T43" fmla="*/ 864 h 1142"/>
              <a:gd name="T44" fmla="*/ 974 w 1142"/>
              <a:gd name="T45" fmla="*/ 971 h 1142"/>
              <a:gd name="T46" fmla="*/ 846 w 1142"/>
              <a:gd name="T47" fmla="*/ 1039 h 1142"/>
              <a:gd name="T48" fmla="*/ 723 w 1142"/>
              <a:gd name="T49" fmla="*/ 1119 h 1142"/>
              <a:gd name="T50" fmla="*/ 633 w 1142"/>
              <a:gd name="T51" fmla="*/ 1111 h 1142"/>
              <a:gd name="T52" fmla="*/ 422 w 1142"/>
              <a:gd name="T53" fmla="*/ 1079 h 1142"/>
              <a:gd name="T54" fmla="*/ 474 w 1142"/>
              <a:gd name="T55" fmla="*/ 1104 h 1142"/>
              <a:gd name="T56" fmla="*/ 591 w 1142"/>
              <a:gd name="T57" fmla="*/ 1112 h 1142"/>
              <a:gd name="T58" fmla="*/ 646 w 1142"/>
              <a:gd name="T59" fmla="*/ 1095 h 1142"/>
              <a:gd name="T60" fmla="*/ 778 w 1142"/>
              <a:gd name="T61" fmla="*/ 1085 h 1142"/>
              <a:gd name="T62" fmla="*/ 840 w 1142"/>
              <a:gd name="T63" fmla="*/ 1026 h 1142"/>
              <a:gd name="T64" fmla="*/ 962 w 1142"/>
              <a:gd name="T65" fmla="*/ 963 h 1142"/>
              <a:gd name="T66" fmla="*/ 996 w 1142"/>
              <a:gd name="T67" fmla="*/ 884 h 1142"/>
              <a:gd name="T68" fmla="*/ 1084 w 1142"/>
              <a:gd name="T69" fmla="*/ 779 h 1142"/>
              <a:gd name="T70" fmla="*/ 1084 w 1142"/>
              <a:gd name="T71" fmla="*/ 693 h 1142"/>
              <a:gd name="T72" fmla="*/ 1124 w 1142"/>
              <a:gd name="T73" fmla="*/ 562 h 1142"/>
              <a:gd name="T74" fmla="*/ 1091 w 1142"/>
              <a:gd name="T75" fmla="*/ 483 h 1142"/>
              <a:gd name="T76" fmla="*/ 1076 w 1142"/>
              <a:gd name="T77" fmla="*/ 346 h 1142"/>
              <a:gd name="T78" fmla="*/ 1014 w 1142"/>
              <a:gd name="T79" fmla="*/ 286 h 1142"/>
              <a:gd name="T80" fmla="*/ 947 w 1142"/>
              <a:gd name="T81" fmla="*/ 167 h 1142"/>
              <a:gd name="T82" fmla="*/ 868 w 1142"/>
              <a:gd name="T83" fmla="*/ 136 h 1142"/>
              <a:gd name="T84" fmla="*/ 759 w 1142"/>
              <a:gd name="T85" fmla="*/ 51 h 1142"/>
              <a:gd name="T86" fmla="*/ 677 w 1142"/>
              <a:gd name="T87" fmla="*/ 55 h 1142"/>
              <a:gd name="T88" fmla="*/ 600 w 1142"/>
              <a:gd name="T89" fmla="*/ 19 h 1142"/>
              <a:gd name="T90" fmla="*/ 512 w 1142"/>
              <a:gd name="T91" fmla="*/ 34 h 1142"/>
              <a:gd name="T92" fmla="*/ 408 w 1142"/>
              <a:gd name="T93" fmla="*/ 43 h 1142"/>
              <a:gd name="T94" fmla="*/ 305 w 1142"/>
              <a:gd name="T95" fmla="*/ 115 h 1142"/>
              <a:gd name="T96" fmla="*/ 192 w 1142"/>
              <a:gd name="T97" fmla="*/ 168 h 1142"/>
              <a:gd name="T98" fmla="*/ 157 w 1142"/>
              <a:gd name="T99" fmla="*/ 243 h 1142"/>
              <a:gd name="T100" fmla="*/ 68 w 1142"/>
              <a:gd name="T101" fmla="*/ 373 h 1142"/>
              <a:gd name="T102" fmla="*/ 61 w 1142"/>
              <a:gd name="T103" fmla="*/ 431 h 1142"/>
              <a:gd name="T104" fmla="*/ 30 w 1142"/>
              <a:gd name="T105" fmla="*/ 586 h 1142"/>
              <a:gd name="T106" fmla="*/ 48 w 1142"/>
              <a:gd name="T107" fmla="*/ 650 h 1142"/>
              <a:gd name="T108" fmla="*/ 82 w 1142"/>
              <a:gd name="T109" fmla="*/ 804 h 1142"/>
              <a:gd name="T110" fmla="*/ 117 w 1142"/>
              <a:gd name="T111" fmla="*/ 844 h 1142"/>
              <a:gd name="T112" fmla="*/ 208 w 1142"/>
              <a:gd name="T113" fmla="*/ 973 h 1142"/>
              <a:gd name="T114" fmla="*/ 293 w 1142"/>
              <a:gd name="T115" fmla="*/ 1051 h 1142"/>
              <a:gd name="T116" fmla="*/ 398 w 1142"/>
              <a:gd name="T117" fmla="*/ 107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2" h="1142">
                <a:moveTo>
                  <a:pt x="539" y="1142"/>
                </a:moveTo>
                <a:cubicBezTo>
                  <a:pt x="536" y="1142"/>
                  <a:pt x="533" y="1142"/>
                  <a:pt x="530" y="1142"/>
                </a:cubicBezTo>
                <a:cubicBezTo>
                  <a:pt x="519" y="1141"/>
                  <a:pt x="508" y="1139"/>
                  <a:pt x="497" y="1135"/>
                </a:cubicBezTo>
                <a:cubicBezTo>
                  <a:pt x="484" y="1130"/>
                  <a:pt x="475" y="1123"/>
                  <a:pt x="465" y="1116"/>
                </a:cubicBezTo>
                <a:cubicBezTo>
                  <a:pt x="455" y="1108"/>
                  <a:pt x="445" y="1100"/>
                  <a:pt x="432" y="1097"/>
                </a:cubicBezTo>
                <a:cubicBezTo>
                  <a:pt x="430" y="1096"/>
                  <a:pt x="427" y="1096"/>
                  <a:pt x="425" y="1095"/>
                </a:cubicBezTo>
                <a:cubicBezTo>
                  <a:pt x="423" y="1094"/>
                  <a:pt x="420" y="1094"/>
                  <a:pt x="417" y="1093"/>
                </a:cubicBezTo>
                <a:cubicBezTo>
                  <a:pt x="412" y="1091"/>
                  <a:pt x="406" y="1090"/>
                  <a:pt x="398" y="1090"/>
                </a:cubicBezTo>
                <a:cubicBezTo>
                  <a:pt x="392" y="1090"/>
                  <a:pt x="386" y="1091"/>
                  <a:pt x="379" y="1092"/>
                </a:cubicBezTo>
                <a:cubicBezTo>
                  <a:pt x="372" y="1092"/>
                  <a:pt x="365" y="1093"/>
                  <a:pt x="358" y="1093"/>
                </a:cubicBezTo>
                <a:cubicBezTo>
                  <a:pt x="353" y="1093"/>
                  <a:pt x="347" y="1093"/>
                  <a:pt x="342" y="1092"/>
                </a:cubicBezTo>
                <a:cubicBezTo>
                  <a:pt x="331" y="1090"/>
                  <a:pt x="320" y="1086"/>
                  <a:pt x="310" y="1081"/>
                </a:cubicBezTo>
                <a:cubicBezTo>
                  <a:pt x="300" y="1076"/>
                  <a:pt x="291" y="1069"/>
                  <a:pt x="283" y="1061"/>
                </a:cubicBezTo>
                <a:cubicBezTo>
                  <a:pt x="273" y="1052"/>
                  <a:pt x="267" y="1041"/>
                  <a:pt x="261" y="1031"/>
                </a:cubicBezTo>
                <a:cubicBezTo>
                  <a:pt x="255" y="1021"/>
                  <a:pt x="250" y="1011"/>
                  <a:pt x="241" y="1004"/>
                </a:cubicBezTo>
                <a:cubicBezTo>
                  <a:pt x="241" y="1003"/>
                  <a:pt x="240" y="1003"/>
                  <a:pt x="239" y="1002"/>
                </a:cubicBezTo>
                <a:cubicBezTo>
                  <a:pt x="229" y="994"/>
                  <a:pt x="217" y="991"/>
                  <a:pt x="204" y="987"/>
                </a:cubicBezTo>
                <a:cubicBezTo>
                  <a:pt x="193" y="984"/>
                  <a:pt x="181" y="981"/>
                  <a:pt x="170" y="974"/>
                </a:cubicBezTo>
                <a:cubicBezTo>
                  <a:pt x="160" y="968"/>
                  <a:pt x="151" y="961"/>
                  <a:pt x="144" y="952"/>
                </a:cubicBezTo>
                <a:cubicBezTo>
                  <a:pt x="136" y="943"/>
                  <a:pt x="130" y="934"/>
                  <a:pt x="125" y="924"/>
                </a:cubicBezTo>
                <a:cubicBezTo>
                  <a:pt x="119" y="912"/>
                  <a:pt x="117" y="900"/>
                  <a:pt x="116" y="888"/>
                </a:cubicBezTo>
                <a:cubicBezTo>
                  <a:pt x="114" y="875"/>
                  <a:pt x="112" y="863"/>
                  <a:pt x="105" y="852"/>
                </a:cubicBezTo>
                <a:cubicBezTo>
                  <a:pt x="104" y="850"/>
                  <a:pt x="103" y="849"/>
                  <a:pt x="103" y="848"/>
                </a:cubicBezTo>
                <a:cubicBezTo>
                  <a:pt x="102" y="846"/>
                  <a:pt x="101" y="845"/>
                  <a:pt x="100" y="843"/>
                </a:cubicBezTo>
                <a:cubicBezTo>
                  <a:pt x="93" y="831"/>
                  <a:pt x="84" y="824"/>
                  <a:pt x="73" y="816"/>
                </a:cubicBezTo>
                <a:cubicBezTo>
                  <a:pt x="64" y="809"/>
                  <a:pt x="54" y="801"/>
                  <a:pt x="46" y="790"/>
                </a:cubicBezTo>
                <a:cubicBezTo>
                  <a:pt x="40" y="781"/>
                  <a:pt x="34" y="771"/>
                  <a:pt x="31" y="760"/>
                </a:cubicBezTo>
                <a:cubicBezTo>
                  <a:pt x="27" y="749"/>
                  <a:pt x="25" y="739"/>
                  <a:pt x="24" y="727"/>
                </a:cubicBezTo>
                <a:cubicBezTo>
                  <a:pt x="24" y="714"/>
                  <a:pt x="27" y="702"/>
                  <a:pt x="29" y="690"/>
                </a:cubicBezTo>
                <a:cubicBezTo>
                  <a:pt x="33" y="678"/>
                  <a:pt x="36" y="666"/>
                  <a:pt x="33" y="653"/>
                </a:cubicBezTo>
                <a:cubicBezTo>
                  <a:pt x="33" y="648"/>
                  <a:pt x="33" y="644"/>
                  <a:pt x="33" y="640"/>
                </a:cubicBezTo>
                <a:cubicBezTo>
                  <a:pt x="32" y="637"/>
                  <a:pt x="30" y="633"/>
                  <a:pt x="30" y="628"/>
                </a:cubicBezTo>
                <a:cubicBezTo>
                  <a:pt x="29" y="615"/>
                  <a:pt x="23" y="604"/>
                  <a:pt x="17" y="593"/>
                </a:cubicBezTo>
                <a:cubicBezTo>
                  <a:pt x="11" y="582"/>
                  <a:pt x="5" y="572"/>
                  <a:pt x="3" y="559"/>
                </a:cubicBezTo>
                <a:cubicBezTo>
                  <a:pt x="0" y="547"/>
                  <a:pt x="0" y="536"/>
                  <a:pt x="1" y="525"/>
                </a:cubicBezTo>
                <a:cubicBezTo>
                  <a:pt x="2" y="513"/>
                  <a:pt x="4" y="502"/>
                  <a:pt x="8" y="491"/>
                </a:cubicBezTo>
                <a:cubicBezTo>
                  <a:pt x="13" y="479"/>
                  <a:pt x="21" y="470"/>
                  <a:pt x="28" y="460"/>
                </a:cubicBezTo>
                <a:cubicBezTo>
                  <a:pt x="36" y="450"/>
                  <a:pt x="44" y="440"/>
                  <a:pt x="47" y="427"/>
                </a:cubicBezTo>
                <a:cubicBezTo>
                  <a:pt x="47" y="425"/>
                  <a:pt x="48" y="422"/>
                  <a:pt x="49" y="420"/>
                </a:cubicBezTo>
                <a:cubicBezTo>
                  <a:pt x="50" y="418"/>
                  <a:pt x="50" y="415"/>
                  <a:pt x="51" y="412"/>
                </a:cubicBezTo>
                <a:cubicBezTo>
                  <a:pt x="55" y="400"/>
                  <a:pt x="54" y="387"/>
                  <a:pt x="53" y="374"/>
                </a:cubicBezTo>
                <a:cubicBezTo>
                  <a:pt x="52" y="363"/>
                  <a:pt x="51" y="351"/>
                  <a:pt x="53" y="338"/>
                </a:cubicBezTo>
                <a:cubicBezTo>
                  <a:pt x="55" y="326"/>
                  <a:pt x="59" y="316"/>
                  <a:pt x="65" y="305"/>
                </a:cubicBezTo>
                <a:cubicBezTo>
                  <a:pt x="70" y="295"/>
                  <a:pt x="76" y="286"/>
                  <a:pt x="85" y="278"/>
                </a:cubicBezTo>
                <a:cubicBezTo>
                  <a:pt x="94" y="268"/>
                  <a:pt x="105" y="263"/>
                  <a:pt x="115" y="257"/>
                </a:cubicBezTo>
                <a:cubicBezTo>
                  <a:pt x="126" y="251"/>
                  <a:pt x="137" y="245"/>
                  <a:pt x="145" y="234"/>
                </a:cubicBezTo>
                <a:cubicBezTo>
                  <a:pt x="146" y="233"/>
                  <a:pt x="146" y="233"/>
                  <a:pt x="147" y="232"/>
                </a:cubicBezTo>
                <a:cubicBezTo>
                  <a:pt x="148" y="231"/>
                  <a:pt x="149" y="229"/>
                  <a:pt x="150" y="228"/>
                </a:cubicBezTo>
                <a:cubicBezTo>
                  <a:pt x="158" y="218"/>
                  <a:pt x="162" y="206"/>
                  <a:pt x="166" y="194"/>
                </a:cubicBezTo>
                <a:cubicBezTo>
                  <a:pt x="169" y="183"/>
                  <a:pt x="172" y="171"/>
                  <a:pt x="180" y="160"/>
                </a:cubicBezTo>
                <a:cubicBezTo>
                  <a:pt x="186" y="150"/>
                  <a:pt x="194" y="142"/>
                  <a:pt x="202" y="134"/>
                </a:cubicBezTo>
                <a:cubicBezTo>
                  <a:pt x="211" y="127"/>
                  <a:pt x="221" y="121"/>
                  <a:pt x="231" y="116"/>
                </a:cubicBezTo>
                <a:cubicBezTo>
                  <a:pt x="244" y="111"/>
                  <a:pt x="256" y="110"/>
                  <a:pt x="267" y="108"/>
                </a:cubicBezTo>
                <a:cubicBezTo>
                  <a:pt x="278" y="107"/>
                  <a:pt x="288" y="106"/>
                  <a:pt x="297" y="102"/>
                </a:cubicBezTo>
                <a:cubicBezTo>
                  <a:pt x="306" y="96"/>
                  <a:pt x="312" y="87"/>
                  <a:pt x="319" y="78"/>
                </a:cubicBezTo>
                <a:cubicBezTo>
                  <a:pt x="326" y="69"/>
                  <a:pt x="333" y="59"/>
                  <a:pt x="343" y="51"/>
                </a:cubicBezTo>
                <a:cubicBezTo>
                  <a:pt x="353" y="45"/>
                  <a:pt x="363" y="39"/>
                  <a:pt x="373" y="35"/>
                </a:cubicBezTo>
                <a:cubicBezTo>
                  <a:pt x="384" y="31"/>
                  <a:pt x="395" y="29"/>
                  <a:pt x="407" y="28"/>
                </a:cubicBezTo>
                <a:cubicBezTo>
                  <a:pt x="420" y="27"/>
                  <a:pt x="432" y="30"/>
                  <a:pt x="443" y="33"/>
                </a:cubicBezTo>
                <a:cubicBezTo>
                  <a:pt x="453" y="35"/>
                  <a:pt x="461" y="37"/>
                  <a:pt x="471" y="37"/>
                </a:cubicBezTo>
                <a:cubicBezTo>
                  <a:pt x="472" y="37"/>
                  <a:pt x="473" y="37"/>
                  <a:pt x="475" y="37"/>
                </a:cubicBezTo>
                <a:cubicBezTo>
                  <a:pt x="485" y="34"/>
                  <a:pt x="494" y="28"/>
                  <a:pt x="504" y="22"/>
                </a:cubicBezTo>
                <a:cubicBezTo>
                  <a:pt x="514" y="16"/>
                  <a:pt x="524" y="9"/>
                  <a:pt x="536" y="5"/>
                </a:cubicBezTo>
                <a:cubicBezTo>
                  <a:pt x="547" y="2"/>
                  <a:pt x="558" y="0"/>
                  <a:pt x="56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1" y="0"/>
                  <a:pt x="571" y="0"/>
                  <a:pt x="571" y="0"/>
                </a:cubicBezTo>
                <a:cubicBezTo>
                  <a:pt x="582" y="0"/>
                  <a:pt x="593" y="2"/>
                  <a:pt x="604" y="5"/>
                </a:cubicBezTo>
                <a:cubicBezTo>
                  <a:pt x="617" y="9"/>
                  <a:pt x="627" y="16"/>
                  <a:pt x="636" y="22"/>
                </a:cubicBezTo>
                <a:cubicBezTo>
                  <a:pt x="647" y="29"/>
                  <a:pt x="658" y="36"/>
                  <a:pt x="671" y="38"/>
                </a:cubicBezTo>
                <a:cubicBezTo>
                  <a:pt x="673" y="38"/>
                  <a:pt x="676" y="39"/>
                  <a:pt x="678" y="40"/>
                </a:cubicBezTo>
                <a:cubicBezTo>
                  <a:pt x="681" y="40"/>
                  <a:pt x="683" y="40"/>
                  <a:pt x="686" y="41"/>
                </a:cubicBezTo>
                <a:cubicBezTo>
                  <a:pt x="690" y="42"/>
                  <a:pt x="695" y="43"/>
                  <a:pt x="700" y="43"/>
                </a:cubicBezTo>
                <a:cubicBezTo>
                  <a:pt x="708" y="43"/>
                  <a:pt x="716" y="41"/>
                  <a:pt x="724" y="40"/>
                </a:cubicBezTo>
                <a:cubicBezTo>
                  <a:pt x="733" y="38"/>
                  <a:pt x="742" y="36"/>
                  <a:pt x="752" y="36"/>
                </a:cubicBezTo>
                <a:cubicBezTo>
                  <a:pt x="755" y="36"/>
                  <a:pt x="758" y="37"/>
                  <a:pt x="761" y="37"/>
                </a:cubicBezTo>
                <a:cubicBezTo>
                  <a:pt x="772" y="38"/>
                  <a:pt x="783" y="41"/>
                  <a:pt x="794" y="46"/>
                </a:cubicBezTo>
                <a:cubicBezTo>
                  <a:pt x="804" y="50"/>
                  <a:pt x="814" y="56"/>
                  <a:pt x="823" y="63"/>
                </a:cubicBezTo>
                <a:cubicBezTo>
                  <a:pt x="833" y="72"/>
                  <a:pt x="840" y="82"/>
                  <a:pt x="846" y="92"/>
                </a:cubicBezTo>
                <a:cubicBezTo>
                  <a:pt x="853" y="102"/>
                  <a:pt x="860" y="113"/>
                  <a:pt x="872" y="120"/>
                </a:cubicBezTo>
                <a:cubicBezTo>
                  <a:pt x="874" y="121"/>
                  <a:pt x="876" y="123"/>
                  <a:pt x="877" y="124"/>
                </a:cubicBezTo>
                <a:cubicBezTo>
                  <a:pt x="880" y="125"/>
                  <a:pt x="882" y="127"/>
                  <a:pt x="884" y="128"/>
                </a:cubicBezTo>
                <a:cubicBezTo>
                  <a:pt x="895" y="136"/>
                  <a:pt x="907" y="139"/>
                  <a:pt x="920" y="142"/>
                </a:cubicBezTo>
                <a:cubicBezTo>
                  <a:pt x="931" y="145"/>
                  <a:pt x="943" y="147"/>
                  <a:pt x="955" y="154"/>
                </a:cubicBezTo>
                <a:cubicBezTo>
                  <a:pt x="965" y="159"/>
                  <a:pt x="974" y="166"/>
                  <a:pt x="981" y="175"/>
                </a:cubicBezTo>
                <a:cubicBezTo>
                  <a:pt x="989" y="183"/>
                  <a:pt x="996" y="192"/>
                  <a:pt x="1001" y="202"/>
                </a:cubicBezTo>
                <a:cubicBezTo>
                  <a:pt x="1008" y="214"/>
                  <a:pt x="1010" y="226"/>
                  <a:pt x="1012" y="238"/>
                </a:cubicBezTo>
                <a:cubicBezTo>
                  <a:pt x="1014" y="250"/>
                  <a:pt x="1017" y="263"/>
                  <a:pt x="1024" y="274"/>
                </a:cubicBezTo>
                <a:cubicBezTo>
                  <a:pt x="1026" y="276"/>
                  <a:pt x="1027" y="278"/>
                  <a:pt x="1028" y="280"/>
                </a:cubicBezTo>
                <a:cubicBezTo>
                  <a:pt x="1030" y="282"/>
                  <a:pt x="1031" y="284"/>
                  <a:pt x="1033" y="286"/>
                </a:cubicBezTo>
                <a:cubicBezTo>
                  <a:pt x="1039" y="298"/>
                  <a:pt x="1049" y="305"/>
                  <a:pt x="1060" y="313"/>
                </a:cubicBezTo>
                <a:cubicBezTo>
                  <a:pt x="1070" y="320"/>
                  <a:pt x="1079" y="327"/>
                  <a:pt x="1087" y="337"/>
                </a:cubicBezTo>
                <a:cubicBezTo>
                  <a:pt x="1094" y="346"/>
                  <a:pt x="1100" y="356"/>
                  <a:pt x="1104" y="367"/>
                </a:cubicBezTo>
                <a:cubicBezTo>
                  <a:pt x="1108" y="378"/>
                  <a:pt x="1111" y="389"/>
                  <a:pt x="1112" y="400"/>
                </a:cubicBezTo>
                <a:cubicBezTo>
                  <a:pt x="1113" y="413"/>
                  <a:pt x="1110" y="425"/>
                  <a:pt x="1107" y="437"/>
                </a:cubicBezTo>
                <a:cubicBezTo>
                  <a:pt x="1105" y="449"/>
                  <a:pt x="1102" y="462"/>
                  <a:pt x="1105" y="475"/>
                </a:cubicBezTo>
                <a:cubicBezTo>
                  <a:pt x="1105" y="477"/>
                  <a:pt x="1105" y="480"/>
                  <a:pt x="1105" y="482"/>
                </a:cubicBezTo>
                <a:cubicBezTo>
                  <a:pt x="1106" y="484"/>
                  <a:pt x="1107" y="487"/>
                  <a:pt x="1107" y="490"/>
                </a:cubicBezTo>
                <a:cubicBezTo>
                  <a:pt x="1109" y="503"/>
                  <a:pt x="1115" y="514"/>
                  <a:pt x="1122" y="525"/>
                </a:cubicBezTo>
                <a:cubicBezTo>
                  <a:pt x="1128" y="535"/>
                  <a:pt x="1135" y="545"/>
                  <a:pt x="1138" y="558"/>
                </a:cubicBezTo>
                <a:cubicBezTo>
                  <a:pt x="1141" y="569"/>
                  <a:pt x="1142" y="580"/>
                  <a:pt x="1142" y="592"/>
                </a:cubicBezTo>
                <a:cubicBezTo>
                  <a:pt x="1141" y="603"/>
                  <a:pt x="1139" y="615"/>
                  <a:pt x="1136" y="625"/>
                </a:cubicBezTo>
                <a:cubicBezTo>
                  <a:pt x="1131" y="638"/>
                  <a:pt x="1124" y="648"/>
                  <a:pt x="1117" y="657"/>
                </a:cubicBezTo>
                <a:cubicBezTo>
                  <a:pt x="1110" y="668"/>
                  <a:pt x="1103" y="678"/>
                  <a:pt x="1100" y="691"/>
                </a:cubicBezTo>
                <a:cubicBezTo>
                  <a:pt x="1100" y="694"/>
                  <a:pt x="1099" y="696"/>
                  <a:pt x="1098" y="698"/>
                </a:cubicBezTo>
                <a:cubicBezTo>
                  <a:pt x="1098" y="701"/>
                  <a:pt x="1097" y="704"/>
                  <a:pt x="1097" y="706"/>
                </a:cubicBezTo>
                <a:cubicBezTo>
                  <a:pt x="1093" y="719"/>
                  <a:pt x="1095" y="731"/>
                  <a:pt x="1097" y="744"/>
                </a:cubicBezTo>
                <a:cubicBezTo>
                  <a:pt x="1098" y="756"/>
                  <a:pt x="1100" y="768"/>
                  <a:pt x="1098" y="781"/>
                </a:cubicBezTo>
                <a:cubicBezTo>
                  <a:pt x="1097" y="792"/>
                  <a:pt x="1093" y="803"/>
                  <a:pt x="1088" y="814"/>
                </a:cubicBezTo>
                <a:cubicBezTo>
                  <a:pt x="1084" y="824"/>
                  <a:pt x="1077" y="833"/>
                  <a:pt x="1070" y="842"/>
                </a:cubicBezTo>
                <a:cubicBezTo>
                  <a:pt x="1061" y="852"/>
                  <a:pt x="1051" y="858"/>
                  <a:pt x="1041" y="864"/>
                </a:cubicBezTo>
                <a:cubicBezTo>
                  <a:pt x="1029" y="871"/>
                  <a:pt x="1019" y="878"/>
                  <a:pt x="1011" y="889"/>
                </a:cubicBezTo>
                <a:cubicBezTo>
                  <a:pt x="1010" y="891"/>
                  <a:pt x="1008" y="893"/>
                  <a:pt x="1007" y="894"/>
                </a:cubicBezTo>
                <a:cubicBezTo>
                  <a:pt x="1005" y="897"/>
                  <a:pt x="1004" y="899"/>
                  <a:pt x="1002" y="901"/>
                </a:cubicBezTo>
                <a:cubicBezTo>
                  <a:pt x="994" y="912"/>
                  <a:pt x="991" y="924"/>
                  <a:pt x="987" y="936"/>
                </a:cubicBezTo>
                <a:cubicBezTo>
                  <a:pt x="984" y="948"/>
                  <a:pt x="981" y="959"/>
                  <a:pt x="974" y="971"/>
                </a:cubicBezTo>
                <a:cubicBezTo>
                  <a:pt x="968" y="981"/>
                  <a:pt x="961" y="989"/>
                  <a:pt x="953" y="997"/>
                </a:cubicBezTo>
                <a:cubicBezTo>
                  <a:pt x="944" y="1004"/>
                  <a:pt x="935" y="1011"/>
                  <a:pt x="924" y="1016"/>
                </a:cubicBezTo>
                <a:cubicBezTo>
                  <a:pt x="912" y="1021"/>
                  <a:pt x="900" y="1023"/>
                  <a:pt x="889" y="1025"/>
                </a:cubicBezTo>
                <a:cubicBezTo>
                  <a:pt x="876" y="1027"/>
                  <a:pt x="864" y="1029"/>
                  <a:pt x="852" y="1036"/>
                </a:cubicBezTo>
                <a:cubicBezTo>
                  <a:pt x="850" y="1037"/>
                  <a:pt x="848" y="1038"/>
                  <a:pt x="846" y="1039"/>
                </a:cubicBezTo>
                <a:cubicBezTo>
                  <a:pt x="844" y="1041"/>
                  <a:pt x="842" y="1043"/>
                  <a:pt x="839" y="1044"/>
                </a:cubicBezTo>
                <a:cubicBezTo>
                  <a:pt x="827" y="1050"/>
                  <a:pt x="820" y="1060"/>
                  <a:pt x="812" y="1070"/>
                </a:cubicBezTo>
                <a:cubicBezTo>
                  <a:pt x="805" y="1080"/>
                  <a:pt x="797" y="1089"/>
                  <a:pt x="786" y="1097"/>
                </a:cubicBezTo>
                <a:cubicBezTo>
                  <a:pt x="777" y="1104"/>
                  <a:pt x="767" y="1109"/>
                  <a:pt x="756" y="1112"/>
                </a:cubicBezTo>
                <a:cubicBezTo>
                  <a:pt x="745" y="1116"/>
                  <a:pt x="734" y="1118"/>
                  <a:pt x="723" y="1119"/>
                </a:cubicBezTo>
                <a:cubicBezTo>
                  <a:pt x="709" y="1119"/>
                  <a:pt x="698" y="1116"/>
                  <a:pt x="686" y="1113"/>
                </a:cubicBezTo>
                <a:cubicBezTo>
                  <a:pt x="677" y="1111"/>
                  <a:pt x="667" y="1108"/>
                  <a:pt x="658" y="1108"/>
                </a:cubicBezTo>
                <a:cubicBezTo>
                  <a:pt x="655" y="1108"/>
                  <a:pt x="651" y="1109"/>
                  <a:pt x="648" y="1109"/>
                </a:cubicBezTo>
                <a:cubicBezTo>
                  <a:pt x="646" y="1110"/>
                  <a:pt x="643" y="1110"/>
                  <a:pt x="641" y="1110"/>
                </a:cubicBezTo>
                <a:cubicBezTo>
                  <a:pt x="639" y="1111"/>
                  <a:pt x="636" y="1111"/>
                  <a:pt x="633" y="1111"/>
                </a:cubicBezTo>
                <a:cubicBezTo>
                  <a:pt x="620" y="1113"/>
                  <a:pt x="609" y="1119"/>
                  <a:pt x="598" y="1125"/>
                </a:cubicBezTo>
                <a:cubicBezTo>
                  <a:pt x="587" y="1131"/>
                  <a:pt x="577" y="1137"/>
                  <a:pt x="564" y="1140"/>
                </a:cubicBezTo>
                <a:cubicBezTo>
                  <a:pt x="556" y="1141"/>
                  <a:pt x="547" y="1142"/>
                  <a:pt x="539" y="1142"/>
                </a:cubicBezTo>
                <a:close/>
                <a:moveTo>
                  <a:pt x="398" y="1076"/>
                </a:moveTo>
                <a:cubicBezTo>
                  <a:pt x="407" y="1076"/>
                  <a:pt x="415" y="1077"/>
                  <a:pt x="422" y="1079"/>
                </a:cubicBezTo>
                <a:cubicBezTo>
                  <a:pt x="424" y="1080"/>
                  <a:pt x="425" y="1080"/>
                  <a:pt x="427" y="1080"/>
                </a:cubicBezTo>
                <a:cubicBezTo>
                  <a:pt x="429" y="1080"/>
                  <a:pt x="429" y="1080"/>
                  <a:pt x="429" y="1080"/>
                </a:cubicBezTo>
                <a:cubicBezTo>
                  <a:pt x="431" y="1081"/>
                  <a:pt x="431" y="1081"/>
                  <a:pt x="431" y="1081"/>
                </a:cubicBezTo>
                <a:cubicBezTo>
                  <a:pt x="432" y="1082"/>
                  <a:pt x="434" y="1082"/>
                  <a:pt x="435" y="1083"/>
                </a:cubicBezTo>
                <a:cubicBezTo>
                  <a:pt x="452" y="1086"/>
                  <a:pt x="463" y="1095"/>
                  <a:pt x="474" y="1104"/>
                </a:cubicBezTo>
                <a:cubicBezTo>
                  <a:pt x="483" y="1111"/>
                  <a:pt x="491" y="1117"/>
                  <a:pt x="502" y="1121"/>
                </a:cubicBezTo>
                <a:cubicBezTo>
                  <a:pt x="511" y="1125"/>
                  <a:pt x="521" y="1127"/>
                  <a:pt x="531" y="1127"/>
                </a:cubicBezTo>
                <a:cubicBezTo>
                  <a:pt x="534" y="1127"/>
                  <a:pt x="536" y="1128"/>
                  <a:pt x="539" y="1128"/>
                </a:cubicBezTo>
                <a:cubicBezTo>
                  <a:pt x="546" y="1128"/>
                  <a:pt x="554" y="1127"/>
                  <a:pt x="561" y="1125"/>
                </a:cubicBezTo>
                <a:cubicBezTo>
                  <a:pt x="572" y="1123"/>
                  <a:pt x="581" y="1118"/>
                  <a:pt x="591" y="1112"/>
                </a:cubicBezTo>
                <a:cubicBezTo>
                  <a:pt x="603" y="1105"/>
                  <a:pt x="615" y="1098"/>
                  <a:pt x="632" y="1097"/>
                </a:cubicBezTo>
                <a:cubicBezTo>
                  <a:pt x="634" y="1097"/>
                  <a:pt x="636" y="1096"/>
                  <a:pt x="637" y="1095"/>
                </a:cubicBezTo>
                <a:cubicBezTo>
                  <a:pt x="639" y="1095"/>
                  <a:pt x="639" y="1095"/>
                  <a:pt x="639" y="1095"/>
                </a:cubicBezTo>
                <a:cubicBezTo>
                  <a:pt x="641" y="1095"/>
                  <a:pt x="641" y="1095"/>
                  <a:pt x="641" y="1095"/>
                </a:cubicBezTo>
                <a:cubicBezTo>
                  <a:pt x="642" y="1095"/>
                  <a:pt x="644" y="1095"/>
                  <a:pt x="646" y="1095"/>
                </a:cubicBezTo>
                <a:cubicBezTo>
                  <a:pt x="650" y="1094"/>
                  <a:pt x="654" y="1094"/>
                  <a:pt x="658" y="1094"/>
                </a:cubicBezTo>
                <a:cubicBezTo>
                  <a:pt x="669" y="1094"/>
                  <a:pt x="680" y="1096"/>
                  <a:pt x="690" y="1099"/>
                </a:cubicBezTo>
                <a:cubicBezTo>
                  <a:pt x="701" y="1102"/>
                  <a:pt x="711" y="1105"/>
                  <a:pt x="722" y="1104"/>
                </a:cubicBezTo>
                <a:cubicBezTo>
                  <a:pt x="732" y="1104"/>
                  <a:pt x="742" y="1102"/>
                  <a:pt x="751" y="1098"/>
                </a:cubicBezTo>
                <a:cubicBezTo>
                  <a:pt x="761" y="1095"/>
                  <a:pt x="770" y="1091"/>
                  <a:pt x="778" y="1085"/>
                </a:cubicBezTo>
                <a:cubicBezTo>
                  <a:pt x="787" y="1078"/>
                  <a:pt x="793" y="1070"/>
                  <a:pt x="800" y="1061"/>
                </a:cubicBezTo>
                <a:cubicBezTo>
                  <a:pt x="809" y="1050"/>
                  <a:pt x="818" y="1039"/>
                  <a:pt x="832" y="1031"/>
                </a:cubicBezTo>
                <a:cubicBezTo>
                  <a:pt x="834" y="1030"/>
                  <a:pt x="835" y="1029"/>
                  <a:pt x="837" y="1028"/>
                </a:cubicBezTo>
                <a:cubicBezTo>
                  <a:pt x="838" y="1026"/>
                  <a:pt x="838" y="1026"/>
                  <a:pt x="838" y="1026"/>
                </a:cubicBezTo>
                <a:cubicBezTo>
                  <a:pt x="840" y="1026"/>
                  <a:pt x="840" y="1026"/>
                  <a:pt x="840" y="1026"/>
                </a:cubicBezTo>
                <a:cubicBezTo>
                  <a:pt x="841" y="1025"/>
                  <a:pt x="843" y="1025"/>
                  <a:pt x="844" y="1024"/>
                </a:cubicBezTo>
                <a:cubicBezTo>
                  <a:pt x="858" y="1015"/>
                  <a:pt x="873" y="1012"/>
                  <a:pt x="887" y="1010"/>
                </a:cubicBezTo>
                <a:cubicBezTo>
                  <a:pt x="898" y="1009"/>
                  <a:pt x="908" y="1007"/>
                  <a:pt x="918" y="1002"/>
                </a:cubicBezTo>
                <a:cubicBezTo>
                  <a:pt x="927" y="998"/>
                  <a:pt x="935" y="993"/>
                  <a:pt x="943" y="986"/>
                </a:cubicBezTo>
                <a:cubicBezTo>
                  <a:pt x="950" y="979"/>
                  <a:pt x="957" y="972"/>
                  <a:pt x="962" y="963"/>
                </a:cubicBezTo>
                <a:cubicBezTo>
                  <a:pt x="968" y="954"/>
                  <a:pt x="970" y="943"/>
                  <a:pt x="973" y="933"/>
                </a:cubicBezTo>
                <a:cubicBezTo>
                  <a:pt x="977" y="919"/>
                  <a:pt x="980" y="905"/>
                  <a:pt x="991" y="892"/>
                </a:cubicBezTo>
                <a:cubicBezTo>
                  <a:pt x="992" y="891"/>
                  <a:pt x="993" y="889"/>
                  <a:pt x="994" y="887"/>
                </a:cubicBezTo>
                <a:cubicBezTo>
                  <a:pt x="994" y="886"/>
                  <a:pt x="994" y="886"/>
                  <a:pt x="994" y="886"/>
                </a:cubicBezTo>
                <a:cubicBezTo>
                  <a:pt x="996" y="884"/>
                  <a:pt x="996" y="884"/>
                  <a:pt x="996" y="884"/>
                </a:cubicBezTo>
                <a:cubicBezTo>
                  <a:pt x="997" y="883"/>
                  <a:pt x="998" y="882"/>
                  <a:pt x="999" y="881"/>
                </a:cubicBezTo>
                <a:cubicBezTo>
                  <a:pt x="1008" y="867"/>
                  <a:pt x="1021" y="859"/>
                  <a:pt x="1033" y="852"/>
                </a:cubicBezTo>
                <a:cubicBezTo>
                  <a:pt x="1042" y="846"/>
                  <a:pt x="1051" y="841"/>
                  <a:pt x="1059" y="832"/>
                </a:cubicBezTo>
                <a:cubicBezTo>
                  <a:pt x="1065" y="825"/>
                  <a:pt x="1071" y="817"/>
                  <a:pt x="1075" y="807"/>
                </a:cubicBezTo>
                <a:cubicBezTo>
                  <a:pt x="1079" y="798"/>
                  <a:pt x="1082" y="789"/>
                  <a:pt x="1084" y="779"/>
                </a:cubicBezTo>
                <a:cubicBezTo>
                  <a:pt x="1085" y="768"/>
                  <a:pt x="1084" y="757"/>
                  <a:pt x="1082" y="746"/>
                </a:cubicBezTo>
                <a:cubicBezTo>
                  <a:pt x="1080" y="732"/>
                  <a:pt x="1078" y="718"/>
                  <a:pt x="1083" y="702"/>
                </a:cubicBezTo>
                <a:cubicBezTo>
                  <a:pt x="1083" y="700"/>
                  <a:pt x="1083" y="699"/>
                  <a:pt x="1083" y="697"/>
                </a:cubicBezTo>
                <a:cubicBezTo>
                  <a:pt x="1083" y="695"/>
                  <a:pt x="1083" y="695"/>
                  <a:pt x="1083" y="695"/>
                </a:cubicBezTo>
                <a:cubicBezTo>
                  <a:pt x="1084" y="693"/>
                  <a:pt x="1084" y="693"/>
                  <a:pt x="1084" y="693"/>
                </a:cubicBezTo>
                <a:cubicBezTo>
                  <a:pt x="1085" y="692"/>
                  <a:pt x="1085" y="690"/>
                  <a:pt x="1086" y="688"/>
                </a:cubicBezTo>
                <a:cubicBezTo>
                  <a:pt x="1089" y="672"/>
                  <a:pt x="1097" y="660"/>
                  <a:pt x="1106" y="649"/>
                </a:cubicBezTo>
                <a:cubicBezTo>
                  <a:pt x="1112" y="640"/>
                  <a:pt x="1118" y="631"/>
                  <a:pt x="1122" y="621"/>
                </a:cubicBezTo>
                <a:cubicBezTo>
                  <a:pt x="1125" y="611"/>
                  <a:pt x="1127" y="602"/>
                  <a:pt x="1127" y="591"/>
                </a:cubicBezTo>
                <a:cubicBezTo>
                  <a:pt x="1127" y="581"/>
                  <a:pt x="1126" y="572"/>
                  <a:pt x="1124" y="562"/>
                </a:cubicBezTo>
                <a:cubicBezTo>
                  <a:pt x="1121" y="551"/>
                  <a:pt x="1115" y="542"/>
                  <a:pt x="1110" y="532"/>
                </a:cubicBezTo>
                <a:cubicBezTo>
                  <a:pt x="1102" y="520"/>
                  <a:pt x="1095" y="508"/>
                  <a:pt x="1093" y="492"/>
                </a:cubicBezTo>
                <a:cubicBezTo>
                  <a:pt x="1093" y="490"/>
                  <a:pt x="1092" y="488"/>
                  <a:pt x="1091" y="486"/>
                </a:cubicBezTo>
                <a:cubicBezTo>
                  <a:pt x="1091" y="485"/>
                  <a:pt x="1091" y="485"/>
                  <a:pt x="1091" y="485"/>
                </a:cubicBezTo>
                <a:cubicBezTo>
                  <a:pt x="1091" y="483"/>
                  <a:pt x="1091" y="483"/>
                  <a:pt x="1091" y="483"/>
                </a:cubicBezTo>
                <a:cubicBezTo>
                  <a:pt x="1091" y="481"/>
                  <a:pt x="1091" y="479"/>
                  <a:pt x="1090" y="478"/>
                </a:cubicBezTo>
                <a:cubicBezTo>
                  <a:pt x="1087" y="462"/>
                  <a:pt x="1090" y="447"/>
                  <a:pt x="1093" y="434"/>
                </a:cubicBezTo>
                <a:cubicBezTo>
                  <a:pt x="1095" y="423"/>
                  <a:pt x="1098" y="412"/>
                  <a:pt x="1097" y="401"/>
                </a:cubicBezTo>
                <a:cubicBezTo>
                  <a:pt x="1096" y="391"/>
                  <a:pt x="1094" y="382"/>
                  <a:pt x="1090" y="372"/>
                </a:cubicBezTo>
                <a:cubicBezTo>
                  <a:pt x="1087" y="363"/>
                  <a:pt x="1082" y="354"/>
                  <a:pt x="1076" y="346"/>
                </a:cubicBezTo>
                <a:cubicBezTo>
                  <a:pt x="1069" y="337"/>
                  <a:pt x="1060" y="331"/>
                  <a:pt x="1051" y="325"/>
                </a:cubicBezTo>
                <a:cubicBezTo>
                  <a:pt x="1040" y="317"/>
                  <a:pt x="1028" y="308"/>
                  <a:pt x="1020" y="294"/>
                </a:cubicBezTo>
                <a:cubicBezTo>
                  <a:pt x="1019" y="292"/>
                  <a:pt x="1018" y="291"/>
                  <a:pt x="1016" y="290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4" y="286"/>
                  <a:pt x="1014" y="286"/>
                  <a:pt x="1014" y="286"/>
                </a:cubicBezTo>
                <a:cubicBezTo>
                  <a:pt x="1014" y="285"/>
                  <a:pt x="1013" y="283"/>
                  <a:pt x="1012" y="282"/>
                </a:cubicBezTo>
                <a:cubicBezTo>
                  <a:pt x="1003" y="268"/>
                  <a:pt x="1000" y="254"/>
                  <a:pt x="997" y="240"/>
                </a:cubicBezTo>
                <a:cubicBezTo>
                  <a:pt x="995" y="229"/>
                  <a:pt x="993" y="219"/>
                  <a:pt x="988" y="209"/>
                </a:cubicBezTo>
                <a:cubicBezTo>
                  <a:pt x="984" y="200"/>
                  <a:pt x="978" y="192"/>
                  <a:pt x="971" y="185"/>
                </a:cubicBezTo>
                <a:cubicBezTo>
                  <a:pt x="964" y="178"/>
                  <a:pt x="956" y="172"/>
                  <a:pt x="947" y="167"/>
                </a:cubicBezTo>
                <a:cubicBezTo>
                  <a:pt x="938" y="161"/>
                  <a:pt x="927" y="159"/>
                  <a:pt x="917" y="156"/>
                </a:cubicBezTo>
                <a:cubicBezTo>
                  <a:pt x="903" y="153"/>
                  <a:pt x="889" y="150"/>
                  <a:pt x="875" y="140"/>
                </a:cubicBezTo>
                <a:cubicBezTo>
                  <a:pt x="874" y="139"/>
                  <a:pt x="872" y="138"/>
                  <a:pt x="871" y="138"/>
                </a:cubicBezTo>
                <a:cubicBezTo>
                  <a:pt x="869" y="137"/>
                  <a:pt x="869" y="137"/>
                  <a:pt x="869" y="137"/>
                </a:cubicBezTo>
                <a:cubicBezTo>
                  <a:pt x="868" y="136"/>
                  <a:pt x="868" y="136"/>
                  <a:pt x="868" y="136"/>
                </a:cubicBezTo>
                <a:cubicBezTo>
                  <a:pt x="866" y="134"/>
                  <a:pt x="865" y="133"/>
                  <a:pt x="864" y="132"/>
                </a:cubicBezTo>
                <a:cubicBezTo>
                  <a:pt x="850" y="124"/>
                  <a:pt x="842" y="111"/>
                  <a:pt x="834" y="100"/>
                </a:cubicBezTo>
                <a:cubicBezTo>
                  <a:pt x="828" y="90"/>
                  <a:pt x="822" y="82"/>
                  <a:pt x="813" y="75"/>
                </a:cubicBezTo>
                <a:cubicBezTo>
                  <a:pt x="805" y="68"/>
                  <a:pt x="797" y="63"/>
                  <a:pt x="788" y="59"/>
                </a:cubicBezTo>
                <a:cubicBezTo>
                  <a:pt x="778" y="55"/>
                  <a:pt x="769" y="53"/>
                  <a:pt x="759" y="51"/>
                </a:cubicBezTo>
                <a:cubicBezTo>
                  <a:pt x="757" y="51"/>
                  <a:pt x="754" y="51"/>
                  <a:pt x="752" y="51"/>
                </a:cubicBezTo>
                <a:cubicBezTo>
                  <a:pt x="743" y="51"/>
                  <a:pt x="735" y="53"/>
                  <a:pt x="727" y="54"/>
                </a:cubicBezTo>
                <a:cubicBezTo>
                  <a:pt x="718" y="56"/>
                  <a:pt x="709" y="57"/>
                  <a:pt x="700" y="57"/>
                </a:cubicBezTo>
                <a:cubicBezTo>
                  <a:pt x="694" y="57"/>
                  <a:pt x="688" y="57"/>
                  <a:pt x="682" y="55"/>
                </a:cubicBezTo>
                <a:cubicBezTo>
                  <a:pt x="681" y="55"/>
                  <a:pt x="679" y="55"/>
                  <a:pt x="677" y="55"/>
                </a:cubicBezTo>
                <a:cubicBezTo>
                  <a:pt x="675" y="55"/>
                  <a:pt x="675" y="55"/>
                  <a:pt x="675" y="55"/>
                </a:cubicBezTo>
                <a:cubicBezTo>
                  <a:pt x="673" y="54"/>
                  <a:pt x="673" y="54"/>
                  <a:pt x="673" y="54"/>
                </a:cubicBezTo>
                <a:cubicBezTo>
                  <a:pt x="672" y="53"/>
                  <a:pt x="670" y="53"/>
                  <a:pt x="669" y="53"/>
                </a:cubicBezTo>
                <a:cubicBezTo>
                  <a:pt x="652" y="50"/>
                  <a:pt x="640" y="42"/>
                  <a:pt x="628" y="34"/>
                </a:cubicBezTo>
                <a:cubicBezTo>
                  <a:pt x="619" y="28"/>
                  <a:pt x="610" y="22"/>
                  <a:pt x="600" y="19"/>
                </a:cubicBezTo>
                <a:cubicBezTo>
                  <a:pt x="590" y="16"/>
                  <a:pt x="581" y="15"/>
                  <a:pt x="571" y="15"/>
                </a:cubicBezTo>
                <a:cubicBezTo>
                  <a:pt x="570" y="15"/>
                  <a:pt x="570" y="15"/>
                  <a:pt x="570" y="15"/>
                </a:cubicBezTo>
                <a:cubicBezTo>
                  <a:pt x="569" y="15"/>
                  <a:pt x="569" y="15"/>
                  <a:pt x="569" y="15"/>
                </a:cubicBezTo>
                <a:cubicBezTo>
                  <a:pt x="559" y="15"/>
                  <a:pt x="550" y="16"/>
                  <a:pt x="541" y="19"/>
                </a:cubicBezTo>
                <a:cubicBezTo>
                  <a:pt x="530" y="22"/>
                  <a:pt x="521" y="28"/>
                  <a:pt x="512" y="34"/>
                </a:cubicBezTo>
                <a:cubicBezTo>
                  <a:pt x="502" y="41"/>
                  <a:pt x="491" y="48"/>
                  <a:pt x="478" y="51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4" y="52"/>
                  <a:pt x="472" y="52"/>
                  <a:pt x="471" y="52"/>
                </a:cubicBezTo>
                <a:cubicBezTo>
                  <a:pt x="460" y="52"/>
                  <a:pt x="450" y="49"/>
                  <a:pt x="440" y="47"/>
                </a:cubicBezTo>
                <a:cubicBezTo>
                  <a:pt x="429" y="45"/>
                  <a:pt x="419" y="42"/>
                  <a:pt x="408" y="43"/>
                </a:cubicBezTo>
                <a:cubicBezTo>
                  <a:pt x="397" y="44"/>
                  <a:pt x="388" y="46"/>
                  <a:pt x="378" y="49"/>
                </a:cubicBezTo>
                <a:cubicBezTo>
                  <a:pt x="369" y="53"/>
                  <a:pt x="360" y="57"/>
                  <a:pt x="352" y="63"/>
                </a:cubicBezTo>
                <a:cubicBezTo>
                  <a:pt x="343" y="70"/>
                  <a:pt x="337" y="78"/>
                  <a:pt x="330" y="87"/>
                </a:cubicBezTo>
                <a:cubicBezTo>
                  <a:pt x="323" y="97"/>
                  <a:pt x="316" y="107"/>
                  <a:pt x="305" y="114"/>
                </a:cubicBezTo>
                <a:cubicBezTo>
                  <a:pt x="305" y="115"/>
                  <a:pt x="305" y="115"/>
                  <a:pt x="305" y="115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292" y="120"/>
                  <a:pt x="280" y="122"/>
                  <a:pt x="269" y="123"/>
                </a:cubicBezTo>
                <a:cubicBezTo>
                  <a:pt x="258" y="124"/>
                  <a:pt x="247" y="125"/>
                  <a:pt x="237" y="130"/>
                </a:cubicBezTo>
                <a:cubicBezTo>
                  <a:pt x="228" y="134"/>
                  <a:pt x="220" y="139"/>
                  <a:pt x="212" y="146"/>
                </a:cubicBezTo>
                <a:cubicBezTo>
                  <a:pt x="204" y="152"/>
                  <a:pt x="198" y="159"/>
                  <a:pt x="192" y="168"/>
                </a:cubicBezTo>
                <a:cubicBezTo>
                  <a:pt x="186" y="177"/>
                  <a:pt x="183" y="187"/>
                  <a:pt x="180" y="198"/>
                </a:cubicBezTo>
                <a:cubicBezTo>
                  <a:pt x="176" y="211"/>
                  <a:pt x="172" y="225"/>
                  <a:pt x="161" y="238"/>
                </a:cubicBezTo>
                <a:cubicBezTo>
                  <a:pt x="160" y="239"/>
                  <a:pt x="160" y="239"/>
                  <a:pt x="159" y="240"/>
                </a:cubicBezTo>
                <a:cubicBezTo>
                  <a:pt x="158" y="241"/>
                  <a:pt x="158" y="241"/>
                  <a:pt x="158" y="241"/>
                </a:cubicBezTo>
                <a:cubicBezTo>
                  <a:pt x="158" y="242"/>
                  <a:pt x="157" y="242"/>
                  <a:pt x="157" y="243"/>
                </a:cubicBezTo>
                <a:cubicBezTo>
                  <a:pt x="147" y="256"/>
                  <a:pt x="134" y="263"/>
                  <a:pt x="122" y="270"/>
                </a:cubicBezTo>
                <a:cubicBezTo>
                  <a:pt x="112" y="275"/>
                  <a:pt x="103" y="280"/>
                  <a:pt x="95" y="288"/>
                </a:cubicBezTo>
                <a:cubicBezTo>
                  <a:pt x="88" y="296"/>
                  <a:pt x="82" y="303"/>
                  <a:pt x="78" y="312"/>
                </a:cubicBezTo>
                <a:cubicBezTo>
                  <a:pt x="73" y="321"/>
                  <a:pt x="70" y="330"/>
                  <a:pt x="68" y="340"/>
                </a:cubicBezTo>
                <a:cubicBezTo>
                  <a:pt x="65" y="351"/>
                  <a:pt x="66" y="362"/>
                  <a:pt x="68" y="373"/>
                </a:cubicBezTo>
                <a:cubicBezTo>
                  <a:pt x="69" y="387"/>
                  <a:pt x="70" y="401"/>
                  <a:pt x="65" y="417"/>
                </a:cubicBezTo>
                <a:cubicBezTo>
                  <a:pt x="64" y="419"/>
                  <a:pt x="64" y="421"/>
                  <a:pt x="64" y="422"/>
                </a:cubicBezTo>
                <a:cubicBezTo>
                  <a:pt x="64" y="424"/>
                  <a:pt x="64" y="424"/>
                  <a:pt x="64" y="424"/>
                </a:cubicBezTo>
                <a:cubicBezTo>
                  <a:pt x="63" y="426"/>
                  <a:pt x="63" y="426"/>
                  <a:pt x="63" y="426"/>
                </a:cubicBezTo>
                <a:cubicBezTo>
                  <a:pt x="62" y="427"/>
                  <a:pt x="62" y="429"/>
                  <a:pt x="61" y="431"/>
                </a:cubicBezTo>
                <a:cubicBezTo>
                  <a:pt x="57" y="447"/>
                  <a:pt x="48" y="458"/>
                  <a:pt x="39" y="469"/>
                </a:cubicBezTo>
                <a:cubicBezTo>
                  <a:pt x="33" y="478"/>
                  <a:pt x="26" y="486"/>
                  <a:pt x="22" y="497"/>
                </a:cubicBezTo>
                <a:cubicBezTo>
                  <a:pt x="18" y="506"/>
                  <a:pt x="16" y="516"/>
                  <a:pt x="15" y="526"/>
                </a:cubicBezTo>
                <a:cubicBezTo>
                  <a:pt x="15" y="536"/>
                  <a:pt x="15" y="546"/>
                  <a:pt x="17" y="556"/>
                </a:cubicBezTo>
                <a:cubicBezTo>
                  <a:pt x="19" y="567"/>
                  <a:pt x="24" y="576"/>
                  <a:pt x="30" y="586"/>
                </a:cubicBezTo>
                <a:cubicBezTo>
                  <a:pt x="37" y="598"/>
                  <a:pt x="44" y="611"/>
                  <a:pt x="45" y="627"/>
                </a:cubicBezTo>
                <a:cubicBezTo>
                  <a:pt x="45" y="630"/>
                  <a:pt x="46" y="633"/>
                  <a:pt x="48" y="635"/>
                </a:cubicBezTo>
                <a:cubicBezTo>
                  <a:pt x="49" y="638"/>
                  <a:pt x="49" y="638"/>
                  <a:pt x="49" y="638"/>
                </a:cubicBezTo>
                <a:cubicBezTo>
                  <a:pt x="48" y="642"/>
                  <a:pt x="48" y="642"/>
                  <a:pt x="48" y="642"/>
                </a:cubicBezTo>
                <a:cubicBezTo>
                  <a:pt x="47" y="644"/>
                  <a:pt x="47" y="647"/>
                  <a:pt x="48" y="650"/>
                </a:cubicBezTo>
                <a:cubicBezTo>
                  <a:pt x="51" y="666"/>
                  <a:pt x="47" y="680"/>
                  <a:pt x="44" y="694"/>
                </a:cubicBezTo>
                <a:cubicBezTo>
                  <a:pt x="41" y="705"/>
                  <a:pt x="38" y="715"/>
                  <a:pt x="39" y="726"/>
                </a:cubicBezTo>
                <a:cubicBezTo>
                  <a:pt x="39" y="736"/>
                  <a:pt x="41" y="746"/>
                  <a:pt x="45" y="755"/>
                </a:cubicBezTo>
                <a:cubicBezTo>
                  <a:pt x="48" y="765"/>
                  <a:pt x="52" y="774"/>
                  <a:pt x="58" y="782"/>
                </a:cubicBezTo>
                <a:cubicBezTo>
                  <a:pt x="65" y="791"/>
                  <a:pt x="73" y="797"/>
                  <a:pt x="82" y="804"/>
                </a:cubicBezTo>
                <a:cubicBezTo>
                  <a:pt x="93" y="813"/>
                  <a:pt x="105" y="821"/>
                  <a:pt x="113" y="836"/>
                </a:cubicBezTo>
                <a:cubicBezTo>
                  <a:pt x="113" y="837"/>
                  <a:pt x="114" y="838"/>
                  <a:pt x="115" y="839"/>
                </a:cubicBezTo>
                <a:cubicBezTo>
                  <a:pt x="115" y="840"/>
                  <a:pt x="115" y="840"/>
                  <a:pt x="115" y="840"/>
                </a:cubicBezTo>
                <a:cubicBezTo>
                  <a:pt x="116" y="841"/>
                  <a:pt x="116" y="841"/>
                  <a:pt x="116" y="841"/>
                </a:cubicBezTo>
                <a:cubicBezTo>
                  <a:pt x="116" y="842"/>
                  <a:pt x="117" y="843"/>
                  <a:pt x="117" y="844"/>
                </a:cubicBezTo>
                <a:cubicBezTo>
                  <a:pt x="126" y="858"/>
                  <a:pt x="128" y="872"/>
                  <a:pt x="130" y="886"/>
                </a:cubicBezTo>
                <a:cubicBezTo>
                  <a:pt x="132" y="897"/>
                  <a:pt x="133" y="907"/>
                  <a:pt x="138" y="917"/>
                </a:cubicBezTo>
                <a:cubicBezTo>
                  <a:pt x="142" y="927"/>
                  <a:pt x="148" y="935"/>
                  <a:pt x="155" y="942"/>
                </a:cubicBezTo>
                <a:cubicBezTo>
                  <a:pt x="161" y="950"/>
                  <a:pt x="169" y="956"/>
                  <a:pt x="177" y="962"/>
                </a:cubicBezTo>
                <a:cubicBezTo>
                  <a:pt x="187" y="967"/>
                  <a:pt x="197" y="970"/>
                  <a:pt x="208" y="973"/>
                </a:cubicBezTo>
                <a:cubicBezTo>
                  <a:pt x="221" y="977"/>
                  <a:pt x="235" y="980"/>
                  <a:pt x="248" y="991"/>
                </a:cubicBezTo>
                <a:cubicBezTo>
                  <a:pt x="249" y="991"/>
                  <a:pt x="249" y="992"/>
                  <a:pt x="250" y="992"/>
                </a:cubicBezTo>
                <a:cubicBezTo>
                  <a:pt x="250" y="992"/>
                  <a:pt x="250" y="992"/>
                  <a:pt x="250" y="992"/>
                </a:cubicBezTo>
                <a:cubicBezTo>
                  <a:pt x="261" y="1002"/>
                  <a:pt x="268" y="1013"/>
                  <a:pt x="274" y="1024"/>
                </a:cubicBezTo>
                <a:cubicBezTo>
                  <a:pt x="279" y="1034"/>
                  <a:pt x="285" y="1043"/>
                  <a:pt x="293" y="1051"/>
                </a:cubicBezTo>
                <a:cubicBezTo>
                  <a:pt x="300" y="1058"/>
                  <a:pt x="308" y="1063"/>
                  <a:pt x="317" y="1068"/>
                </a:cubicBezTo>
                <a:cubicBezTo>
                  <a:pt x="326" y="1072"/>
                  <a:pt x="335" y="1076"/>
                  <a:pt x="345" y="1077"/>
                </a:cubicBezTo>
                <a:cubicBezTo>
                  <a:pt x="349" y="1078"/>
                  <a:pt x="353" y="1078"/>
                  <a:pt x="358" y="1078"/>
                </a:cubicBezTo>
                <a:cubicBezTo>
                  <a:pt x="365" y="1078"/>
                  <a:pt x="371" y="1078"/>
                  <a:pt x="378" y="1077"/>
                </a:cubicBezTo>
                <a:cubicBezTo>
                  <a:pt x="384" y="1076"/>
                  <a:pt x="391" y="1076"/>
                  <a:pt x="398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0486" name="组合 12"/>
          <p:cNvGrpSpPr>
            <a:grpSpLocks/>
          </p:cNvGrpSpPr>
          <p:nvPr/>
        </p:nvGrpSpPr>
        <p:grpSpPr bwMode="auto">
          <a:xfrm>
            <a:off x="4214813" y="2147888"/>
            <a:ext cx="3744912" cy="2633662"/>
            <a:chOff x="8315182" y="3708614"/>
            <a:chExt cx="3745288" cy="2634795"/>
          </a:xfrm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9623413" y="3708614"/>
              <a:ext cx="1205033" cy="694035"/>
            </a:xfrm>
            <a:custGeom>
              <a:avLst/>
              <a:gdLst>
                <a:gd name="T0" fmla="*/ 790 w 1064"/>
                <a:gd name="T1" fmla="*/ 343 h 612"/>
                <a:gd name="T2" fmla="*/ 773 w 1064"/>
                <a:gd name="T3" fmla="*/ 340 h 612"/>
                <a:gd name="T4" fmla="*/ 511 w 1064"/>
                <a:gd name="T5" fmla="*/ 427 h 612"/>
                <a:gd name="T6" fmla="*/ 259 w 1064"/>
                <a:gd name="T7" fmla="*/ 344 h 612"/>
                <a:gd name="T8" fmla="*/ 242 w 1064"/>
                <a:gd name="T9" fmla="*/ 346 h 612"/>
                <a:gd name="T10" fmla="*/ 234 w 1064"/>
                <a:gd name="T11" fmla="*/ 362 h 612"/>
                <a:gd name="T12" fmla="*/ 234 w 1064"/>
                <a:gd name="T13" fmla="*/ 571 h 612"/>
                <a:gd name="T14" fmla="*/ 250 w 1064"/>
                <a:gd name="T15" fmla="*/ 590 h 612"/>
                <a:gd name="T16" fmla="*/ 516 w 1064"/>
                <a:gd name="T17" fmla="*/ 612 h 612"/>
                <a:gd name="T18" fmla="*/ 783 w 1064"/>
                <a:gd name="T19" fmla="*/ 590 h 612"/>
                <a:gd name="T20" fmla="*/ 798 w 1064"/>
                <a:gd name="T21" fmla="*/ 571 h 612"/>
                <a:gd name="T22" fmla="*/ 798 w 1064"/>
                <a:gd name="T23" fmla="*/ 358 h 612"/>
                <a:gd name="T24" fmla="*/ 790 w 1064"/>
                <a:gd name="T25" fmla="*/ 343 h 612"/>
                <a:gd name="T26" fmla="*/ 1061 w 1064"/>
                <a:gd name="T27" fmla="*/ 469 h 612"/>
                <a:gd name="T28" fmla="*/ 1046 w 1064"/>
                <a:gd name="T29" fmla="*/ 412 h 612"/>
                <a:gd name="T30" fmla="*/ 1044 w 1064"/>
                <a:gd name="T31" fmla="*/ 408 h 612"/>
                <a:gd name="T32" fmla="*/ 1049 w 1064"/>
                <a:gd name="T33" fmla="*/ 385 h 612"/>
                <a:gd name="T34" fmla="*/ 1014 w 1064"/>
                <a:gd name="T35" fmla="*/ 335 h 612"/>
                <a:gd name="T36" fmla="*/ 1014 w 1064"/>
                <a:gd name="T37" fmla="*/ 209 h 612"/>
                <a:gd name="T38" fmla="*/ 1017 w 1064"/>
                <a:gd name="T39" fmla="*/ 195 h 612"/>
                <a:gd name="T40" fmla="*/ 991 w 1064"/>
                <a:gd name="T41" fmla="*/ 159 h 612"/>
                <a:gd name="T42" fmla="*/ 517 w 1064"/>
                <a:gd name="T43" fmla="*/ 2 h 612"/>
                <a:gd name="T44" fmla="*/ 505 w 1064"/>
                <a:gd name="T45" fmla="*/ 0 h 612"/>
                <a:gd name="T46" fmla="*/ 493 w 1064"/>
                <a:gd name="T47" fmla="*/ 2 h 612"/>
                <a:gd name="T48" fmla="*/ 26 w 1064"/>
                <a:gd name="T49" fmla="*/ 157 h 612"/>
                <a:gd name="T50" fmla="*/ 0 w 1064"/>
                <a:gd name="T51" fmla="*/ 193 h 612"/>
                <a:gd name="T52" fmla="*/ 26 w 1064"/>
                <a:gd name="T53" fmla="*/ 229 h 612"/>
                <a:gd name="T54" fmla="*/ 500 w 1064"/>
                <a:gd name="T55" fmla="*/ 386 h 612"/>
                <a:gd name="T56" fmla="*/ 512 w 1064"/>
                <a:gd name="T57" fmla="*/ 388 h 612"/>
                <a:gd name="T58" fmla="*/ 524 w 1064"/>
                <a:gd name="T59" fmla="*/ 386 h 612"/>
                <a:gd name="T60" fmla="*/ 976 w 1064"/>
                <a:gd name="T61" fmla="*/ 236 h 612"/>
                <a:gd name="T62" fmla="*/ 976 w 1064"/>
                <a:gd name="T63" fmla="*/ 335 h 612"/>
                <a:gd name="T64" fmla="*/ 941 w 1064"/>
                <a:gd name="T65" fmla="*/ 385 h 612"/>
                <a:gd name="T66" fmla="*/ 947 w 1064"/>
                <a:gd name="T67" fmla="*/ 409 h 612"/>
                <a:gd name="T68" fmla="*/ 945 w 1064"/>
                <a:gd name="T69" fmla="*/ 412 h 612"/>
                <a:gd name="T70" fmla="*/ 929 w 1064"/>
                <a:gd name="T71" fmla="*/ 469 h 612"/>
                <a:gd name="T72" fmla="*/ 942 w 1064"/>
                <a:gd name="T73" fmla="*/ 492 h 612"/>
                <a:gd name="T74" fmla="*/ 948 w 1064"/>
                <a:gd name="T75" fmla="*/ 493 h 612"/>
                <a:gd name="T76" fmla="*/ 966 w 1064"/>
                <a:gd name="T77" fmla="*/ 479 h 612"/>
                <a:gd name="T78" fmla="*/ 976 w 1064"/>
                <a:gd name="T79" fmla="*/ 441 h 612"/>
                <a:gd name="T80" fmla="*/ 976 w 1064"/>
                <a:gd name="T81" fmla="*/ 474 h 612"/>
                <a:gd name="T82" fmla="*/ 995 w 1064"/>
                <a:gd name="T83" fmla="*/ 493 h 612"/>
                <a:gd name="T84" fmla="*/ 1014 w 1064"/>
                <a:gd name="T85" fmla="*/ 474 h 612"/>
                <a:gd name="T86" fmla="*/ 1014 w 1064"/>
                <a:gd name="T87" fmla="*/ 441 h 612"/>
                <a:gd name="T88" fmla="*/ 1025 w 1064"/>
                <a:gd name="T89" fmla="*/ 479 h 612"/>
                <a:gd name="T90" fmla="*/ 1043 w 1064"/>
                <a:gd name="T91" fmla="*/ 493 h 612"/>
                <a:gd name="T92" fmla="*/ 1048 w 1064"/>
                <a:gd name="T93" fmla="*/ 492 h 612"/>
                <a:gd name="T94" fmla="*/ 1061 w 1064"/>
                <a:gd name="T95" fmla="*/ 46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4" h="612">
                  <a:moveTo>
                    <a:pt x="790" y="343"/>
                  </a:moveTo>
                  <a:cubicBezTo>
                    <a:pt x="785" y="339"/>
                    <a:pt x="779" y="338"/>
                    <a:pt x="773" y="340"/>
                  </a:cubicBezTo>
                  <a:lnTo>
                    <a:pt x="511" y="427"/>
                  </a:lnTo>
                  <a:lnTo>
                    <a:pt x="259" y="344"/>
                  </a:lnTo>
                  <a:cubicBezTo>
                    <a:pt x="254" y="342"/>
                    <a:pt x="247" y="343"/>
                    <a:pt x="242" y="346"/>
                  </a:cubicBezTo>
                  <a:cubicBezTo>
                    <a:pt x="237" y="350"/>
                    <a:pt x="234" y="356"/>
                    <a:pt x="234" y="362"/>
                  </a:cubicBezTo>
                  <a:lnTo>
                    <a:pt x="234" y="571"/>
                  </a:lnTo>
                  <a:cubicBezTo>
                    <a:pt x="234" y="580"/>
                    <a:pt x="241" y="588"/>
                    <a:pt x="250" y="590"/>
                  </a:cubicBezTo>
                  <a:cubicBezTo>
                    <a:pt x="324" y="604"/>
                    <a:pt x="418" y="612"/>
                    <a:pt x="516" y="612"/>
                  </a:cubicBezTo>
                  <a:cubicBezTo>
                    <a:pt x="614" y="612"/>
                    <a:pt x="709" y="604"/>
                    <a:pt x="783" y="590"/>
                  </a:cubicBezTo>
                  <a:cubicBezTo>
                    <a:pt x="792" y="588"/>
                    <a:pt x="798" y="580"/>
                    <a:pt x="798" y="571"/>
                  </a:cubicBezTo>
                  <a:lnTo>
                    <a:pt x="798" y="358"/>
                  </a:lnTo>
                  <a:cubicBezTo>
                    <a:pt x="798" y="352"/>
                    <a:pt x="795" y="346"/>
                    <a:pt x="790" y="343"/>
                  </a:cubicBezTo>
                  <a:close/>
                  <a:moveTo>
                    <a:pt x="1061" y="469"/>
                  </a:moveTo>
                  <a:lnTo>
                    <a:pt x="1046" y="412"/>
                  </a:lnTo>
                  <a:cubicBezTo>
                    <a:pt x="1045" y="410"/>
                    <a:pt x="1044" y="409"/>
                    <a:pt x="1044" y="408"/>
                  </a:cubicBezTo>
                  <a:cubicBezTo>
                    <a:pt x="1047" y="401"/>
                    <a:pt x="1049" y="394"/>
                    <a:pt x="1049" y="385"/>
                  </a:cubicBezTo>
                  <a:cubicBezTo>
                    <a:pt x="1049" y="362"/>
                    <a:pt x="1035" y="343"/>
                    <a:pt x="1014" y="335"/>
                  </a:cubicBezTo>
                  <a:lnTo>
                    <a:pt x="1014" y="209"/>
                  </a:lnTo>
                  <a:cubicBezTo>
                    <a:pt x="1016" y="204"/>
                    <a:pt x="1017" y="200"/>
                    <a:pt x="1017" y="195"/>
                  </a:cubicBezTo>
                  <a:cubicBezTo>
                    <a:pt x="1017" y="179"/>
                    <a:pt x="1006" y="164"/>
                    <a:pt x="991" y="159"/>
                  </a:cubicBezTo>
                  <a:lnTo>
                    <a:pt x="517" y="2"/>
                  </a:lnTo>
                  <a:cubicBezTo>
                    <a:pt x="513" y="1"/>
                    <a:pt x="509" y="0"/>
                    <a:pt x="505" y="0"/>
                  </a:cubicBezTo>
                  <a:cubicBezTo>
                    <a:pt x="501" y="0"/>
                    <a:pt x="497" y="1"/>
                    <a:pt x="493" y="2"/>
                  </a:cubicBezTo>
                  <a:lnTo>
                    <a:pt x="26" y="157"/>
                  </a:lnTo>
                  <a:cubicBezTo>
                    <a:pt x="10" y="162"/>
                    <a:pt x="0" y="176"/>
                    <a:pt x="0" y="193"/>
                  </a:cubicBezTo>
                  <a:cubicBezTo>
                    <a:pt x="0" y="209"/>
                    <a:pt x="10" y="224"/>
                    <a:pt x="26" y="229"/>
                  </a:cubicBezTo>
                  <a:lnTo>
                    <a:pt x="500" y="386"/>
                  </a:lnTo>
                  <a:cubicBezTo>
                    <a:pt x="504" y="388"/>
                    <a:pt x="508" y="388"/>
                    <a:pt x="512" y="388"/>
                  </a:cubicBezTo>
                  <a:cubicBezTo>
                    <a:pt x="516" y="388"/>
                    <a:pt x="520" y="388"/>
                    <a:pt x="524" y="386"/>
                  </a:cubicBezTo>
                  <a:lnTo>
                    <a:pt x="976" y="236"/>
                  </a:lnTo>
                  <a:lnTo>
                    <a:pt x="976" y="335"/>
                  </a:lnTo>
                  <a:cubicBezTo>
                    <a:pt x="956" y="343"/>
                    <a:pt x="941" y="362"/>
                    <a:pt x="941" y="385"/>
                  </a:cubicBezTo>
                  <a:cubicBezTo>
                    <a:pt x="941" y="394"/>
                    <a:pt x="943" y="401"/>
                    <a:pt x="947" y="409"/>
                  </a:cubicBezTo>
                  <a:cubicBezTo>
                    <a:pt x="946" y="410"/>
                    <a:pt x="945" y="410"/>
                    <a:pt x="945" y="412"/>
                  </a:cubicBezTo>
                  <a:lnTo>
                    <a:pt x="929" y="469"/>
                  </a:lnTo>
                  <a:cubicBezTo>
                    <a:pt x="926" y="479"/>
                    <a:pt x="932" y="489"/>
                    <a:pt x="942" y="492"/>
                  </a:cubicBezTo>
                  <a:cubicBezTo>
                    <a:pt x="944" y="492"/>
                    <a:pt x="946" y="493"/>
                    <a:pt x="948" y="493"/>
                  </a:cubicBezTo>
                  <a:cubicBezTo>
                    <a:pt x="956" y="493"/>
                    <a:pt x="964" y="487"/>
                    <a:pt x="966" y="479"/>
                  </a:cubicBezTo>
                  <a:lnTo>
                    <a:pt x="976" y="441"/>
                  </a:lnTo>
                  <a:lnTo>
                    <a:pt x="976" y="474"/>
                  </a:lnTo>
                  <a:cubicBezTo>
                    <a:pt x="976" y="484"/>
                    <a:pt x="985" y="493"/>
                    <a:pt x="995" y="493"/>
                  </a:cubicBezTo>
                  <a:cubicBezTo>
                    <a:pt x="1006" y="493"/>
                    <a:pt x="1014" y="484"/>
                    <a:pt x="1014" y="474"/>
                  </a:cubicBezTo>
                  <a:lnTo>
                    <a:pt x="1014" y="441"/>
                  </a:lnTo>
                  <a:lnTo>
                    <a:pt x="1025" y="479"/>
                  </a:lnTo>
                  <a:cubicBezTo>
                    <a:pt x="1027" y="487"/>
                    <a:pt x="1035" y="493"/>
                    <a:pt x="1043" y="493"/>
                  </a:cubicBezTo>
                  <a:cubicBezTo>
                    <a:pt x="1045" y="493"/>
                    <a:pt x="1046" y="492"/>
                    <a:pt x="1048" y="492"/>
                  </a:cubicBezTo>
                  <a:cubicBezTo>
                    <a:pt x="1058" y="489"/>
                    <a:pt x="1064" y="479"/>
                    <a:pt x="1061" y="4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2">
                    <a:lumMod val="25000"/>
                  </a:schemeClr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20488" name="文本框 15"/>
            <p:cNvSpPr txBox="1">
              <a:spLocks noChangeArrowheads="1"/>
            </p:cNvSpPr>
            <p:nvPr/>
          </p:nvSpPr>
          <p:spPr bwMode="auto">
            <a:xfrm>
              <a:off x="8315182" y="5235413"/>
              <a:ext cx="3745288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6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谢谢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902616" y="4794931"/>
              <a:ext cx="25704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"/>
          <p:cNvSpPr txBox="1">
            <a:spLocks noChangeArrowheads="1"/>
          </p:cNvSpPr>
          <p:nvPr/>
        </p:nvSpPr>
        <p:spPr bwMode="auto">
          <a:xfrm>
            <a:off x="4443413" y="2668588"/>
            <a:ext cx="38052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关于选题</a:t>
            </a:r>
            <a:endParaRPr lang="zh-CN" altLang="en-US" sz="66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8446295" y="2612231"/>
            <a:ext cx="157162" cy="39687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470" y="2386806"/>
            <a:ext cx="106362" cy="511175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172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关于选题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14537" y="1625846"/>
            <a:ext cx="8162926" cy="44319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从初中开始玩扫雷，觉得扫雷很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有意思，对扫雷比较熟悉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学期的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课大作业写的就是扫雷，上学期时间比较充足，关于扫雷的资料素材比较全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扫雷游戏涉及到宽搜算法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AutoShape 12" descr="https://timgsa.baidu.com/timg?image&amp;quality=80&amp;size=b9999_10000&amp;sec=1497025580328&amp;di=1c786cbc37682c9dc85fe30a64bc2208&amp;imgtype=0&amp;src=http%3A%2F%2Fimg.mp.itc.cn%2Fupload%2F20160523%2F320ed2c8b2fb402287803f4a2dbc9446_th.jpg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AutoShape 14" descr="https://timgsa.baidu.com/timg?image&amp;quality=80&amp;size=b9999_10000&amp;sec=1497025580328&amp;di=1c786cbc37682c9dc85fe30a64bc2208&amp;imgtype=0&amp;src=http%3A%2F%2Fimg.mp.itc.cn%2Fupload%2F20160523%2F320ed2c8b2fb402287803f4a2dbc9446_th.jpg"/>
          <p:cNvSpPr>
            <a:spLocks noChangeAspect="1" noChangeArrowheads="1"/>
          </p:cNvSpPr>
          <p:nvPr/>
        </p:nvSpPr>
        <p:spPr bwMode="auto">
          <a:xfrm>
            <a:off x="296863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AutoShape 16" descr="https://timgsa.baidu.com/timg?image&amp;quality=80&amp;size=b9999_10000&amp;sec=1497025580328&amp;di=1c786cbc37682c9dc85fe30a64bc2208&amp;imgtype=0&amp;src=http%3A%2F%2Fimg.mp.itc.cn%2Fupload%2F20160523%2F320ed2c8b2fb402287803f4a2dbc9446_th.jpg"/>
          <p:cNvSpPr>
            <a:spLocks noChangeAspect="1" noChangeArrowheads="1"/>
          </p:cNvSpPr>
          <p:nvPr/>
        </p:nvSpPr>
        <p:spPr bwMode="auto">
          <a:xfrm>
            <a:off x="449263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AutoShape 18" descr="https://timgsa.baidu.com/timg?image&amp;quality=80&amp;size=b9999_10000&amp;sec=1497025580328&amp;di=1c786cbc37682c9dc85fe30a64bc2208&amp;imgtype=0&amp;src=http%3A%2F%2Fimg.mp.itc.cn%2Fupload%2F20160523%2F320ed2c8b2fb402287803f4a2dbc9446_th.jpg"/>
          <p:cNvSpPr>
            <a:spLocks noChangeAspect="1" noChangeArrowheads="1"/>
          </p:cNvSpPr>
          <p:nvPr/>
        </p:nvSpPr>
        <p:spPr bwMode="auto">
          <a:xfrm>
            <a:off x="601663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AutoShape 20" descr="https://timgsa.baidu.com/timg?image&amp;quality=80&amp;size=b9999_10000&amp;sec=1497025580328&amp;di=1c786cbc37682c9dc85fe30a64bc2208&amp;imgtype=0&amp;src=http%3A%2F%2Fimg.mp.itc.cn%2Fupload%2F20160523%2F320ed2c8b2fb402287803f4a2dbc9446_th.jpg"/>
          <p:cNvSpPr>
            <a:spLocks noChangeAspect="1" noChangeArrowheads="1"/>
          </p:cNvSpPr>
          <p:nvPr/>
        </p:nvSpPr>
        <p:spPr bwMode="auto">
          <a:xfrm>
            <a:off x="754063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AutoShape 22" descr="https://timgsa.baidu.com/timg?image&amp;quality=80&amp;size=b9999_10000&amp;sec=1497025580328&amp;di=1c786cbc37682c9dc85fe30a64bc2208&amp;imgtype=0&amp;src=http%3A%2F%2Fimg.mp.itc.cn%2Fupload%2F20160523%2F320ed2c8b2fb402287803f4a2dbc9446_th.jpg"/>
          <p:cNvSpPr>
            <a:spLocks noChangeAspect="1" noChangeArrowheads="1"/>
          </p:cNvSpPr>
          <p:nvPr/>
        </p:nvSpPr>
        <p:spPr bwMode="auto">
          <a:xfrm>
            <a:off x="906463" y="617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315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关于选题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245553" y="1808400"/>
            <a:ext cx="0" cy="31956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9" t="18359" r="23353" b="24023"/>
          <a:stretch/>
        </p:blipFill>
        <p:spPr bwMode="auto">
          <a:xfrm>
            <a:off x="6008914" y="1727920"/>
            <a:ext cx="5526813" cy="335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88114" y="9846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界面来源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21906" y="1518835"/>
            <a:ext cx="3175286" cy="377476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573660" y="5559950"/>
            <a:ext cx="2271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Win7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上的扫雷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1105" y="555995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之前写的随机点名软件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8220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6"/>
          <p:cNvSpPr txBox="1">
            <a:spLocks noChangeArrowheads="1"/>
          </p:cNvSpPr>
          <p:nvPr/>
        </p:nvSpPr>
        <p:spPr bwMode="auto">
          <a:xfrm>
            <a:off x="4443413" y="2668588"/>
            <a:ext cx="44148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600" dirty="0" smtClean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扫雷的实现</a:t>
            </a:r>
            <a:endParaRPr lang="zh-CN" altLang="en-US" sz="6600" dirty="0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7411441">
            <a:off x="8446295" y="2612231"/>
            <a:ext cx="157162" cy="39687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470" y="2386806"/>
            <a:ext cx="106362" cy="511175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02</a:t>
            </a:r>
            <a:endParaRPr lang="zh-CN" altLang="en-US" sz="24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扫雷的实现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3262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一、排行榜数据的读入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539" y="1944913"/>
            <a:ext cx="5617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受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版扫雷影响，以为除了存数据库，排行榜的数据只能用文件读写的方式，最后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 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W3C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才知道，只要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 </a:t>
            </a:r>
            <a:r>
              <a:rPr lang="en-US" altLang="zh-CN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localStorage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就能解决。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35" y="1857829"/>
            <a:ext cx="4017375" cy="35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02</a:t>
            </a:r>
            <a:endParaRPr lang="zh-CN" altLang="en-US" sz="24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扫雷的实现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二、扫雷方块的布局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3656" y="1915895"/>
            <a:ext cx="8752113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刚开始写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，感觉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web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GridLayout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，不知道怎么放方块。最后用的是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css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属性，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position: absolute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，通过坐标计算来定位方块。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56" y="5377048"/>
            <a:ext cx="8752113" cy="82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56" y="4208245"/>
            <a:ext cx="8752113" cy="98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440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152400" y="93663"/>
            <a:ext cx="730250" cy="611187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222" y="2388716"/>
              <a:ext cx="625434" cy="539651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81" cy="577744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239713" y="227013"/>
            <a:ext cx="620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02</a:t>
            </a:r>
            <a:endParaRPr lang="zh-CN" altLang="en-US" sz="2400" b="1">
              <a:solidFill>
                <a:schemeClr val="bg1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7738" y="209550"/>
            <a:ext cx="4054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扫雷的实现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738" y="108619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三、扫雷方块图片的更换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145" y="1848097"/>
            <a:ext cx="5733142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网上方法：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1)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扫雷方块直接设置背景颜色，界面很难看，不可取。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28" y="1086199"/>
            <a:ext cx="4382529" cy="483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87" y="1086199"/>
            <a:ext cx="5341711" cy="481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0256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EBE7274-618A-4F6B-A7D8-40277C225D6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MidiE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HCAfUmJRWTYbhgAALdDAAAXAAAAdW5pdmVyc2FsL3VuaXZlcnNhbC5wbmftXHlYU9e2p7VFb6tQrt7KnLa2ilYZRAGZcq0CAioiaq1Ioo2CihARJJBRSwVLA6kioKJJBRHFIVrUCJm01MSKGAEpQ0iixpgAGQgJJJDpnRNE0Nr37nvv9nv3fo8//EzO3mf9fr+11l57nY998t2a1RHT3nN+z8bGZlrkiuVrbWzeDbOxmZQ9xRa44pW/6SPgv7fS10Z8YXP5gWs38OWdpKWrltrYXCW9b9z6LvD9L3tWfJVuY2NXD/57i4s8t83GZtnKyOVL12XBFAI4tRL1lUUdOhuy3/7WL9NXHXWMWckjno/o3L/c4eNr3236aNUVj7mr9BUbci795czGS0sPO7uYV544sivC7sfzX899Kyo6Oc2EFzVe3Isa8G1DqRZjGjeni6io/ntHOzCNm3wVrCNDV5J4bvQwqFlNQlHZ5mHl9TZYkKbnAvVtgJxNV+agi7Q9iKuslTfGZjB8QhzBq48z/Qd5uKQKmQuS4SByAC9tWcCxQ/vlm0UWExw7Gbyy/7oTRuZmbg8Gv1z5G8KeKY6ADsdiZ4Hfb3USQ7SFWtuRibtC8gvZCy3fw41fY+NRNE0yaGD/Yt988qHYGeAU9MJ/2Y8Ad6unNvtVeFiVzg2PtTokjlhuVXrWMewtUM4qn5GJZV/PAONu4ycprKLg0ZNH3POP3nTHA0w1m935I/DtM/4xVEWIriudXgpD79T1N3ipPt3Z9U3adE7KCn8Ex2rw2uB9X54chlFcT4479KnpWpoLp2AFrWIEdZNBqGOhUsw/nKH5py6vc/ubFfPhiU8bo15OKTrzVXfmOiv435OPLPpcUDjCcMeqI4mV/NgRFpcimy9mBM2zUv1xceSJ4tSIET3XZkfWNCvOWTnv/+3TnRsmQP7ZIHUhw7ft8Vcwzw5HZKqw0iAeQ+ymajcZeRbs5+LFCrgo65J4cbLbGPh5AmIzo/cy/ekHHR1ZjblN+46+hD9rFqBEuLQMhhux7TKfPcZxgCqGFEOp6k5St5oLYQ/G9KwZozZcyuHwfw1zyZH5kFq6x2jGWewiOPzGsE778pm4k6vjx91Bc3Us5Yj68JJ7xcmqfb116IGejuRIaloAsmGp9hPASvQ4KyXLnqylNSe7Pmh58hFayO1+Pp6wW+FBjCCKmnas2LZJE7zanzqOtNe03GXgjdWX/Q/Z9cSNZ2xbfzq+e7Fd2wXn5ZMH5o5FyRSd8+ThJa1z3qPdH7g9qnqDMbsg3keB52LGAtADd56al1rZFjA/SPUHI3L63T8YIXoG/gE17tTynOHxSitv75FtQBf4f4Eb7+LmLQEZnzM5LqdDx0d4p7drXTFMXLCGMpZOj9iLHO0AV6nD38Qka9Yb1SrpKpbe5PtGhhWI3Ng3+g430y289U3WShK2Oa5/A6W0ADmj/tyb1C7rCX7zQP3AiWkVb6S1vtW7+k3O8O5F/4Gp7KjXBsCkIgX3372uuzkQYtaL1YvtpIo9r1GXrMkKqlvRsHXdK/EomSRWyMoVea96hg6sN6HfIqEnJxl61odYPT4AoqrQgfMBAUI7TnKbAj5OkC4HYtyCkp5CcZqu1qhPcF8dTiVxbupZOqZXIcmtoG3XBwkxEyV0AmQC5F8BBDMkKaU2uh/RDo7vtjDKWmkmkqHmXB9adgTfeXOaOPzMKKIixCCvoX8Jy5Z0Tv0kkl5T5p26rM7J90/uHkcNdGLUd2aiqKzhHuVPIHceXq49WV/KNkoE9fZQBkaFEdHpBiXdSy5Q4XVKkkVP4mH7iyhdIUPPitTZ+8saXjSbl5C43s5vs+uavYcPemGfyHy0aM6K4buzSAxF7dgsk4pg6czIrsMbxRC2ZAk36ZAwnReS1s6IRTi65fT2D41NHe6lwss8Y/h64iNTemjfrUlpDxnzEXsSzK4HRudk1jhTDgeSkdgPk5wXevGToIYOmmnzgbL60eFOi8PwZAjWu/BYqcJsUBH4vL/dXPIiA/xrksjZz5steyt7nXhFeNatbqeR2KYmwk09X4r3Z88z//zZzcUvp1NxiuQ0RnBxDL6/SC2derJkJHsUiZlALxMAI+ezD7qnThvJic5GeU/rBWB25RwKdqGZcaDlRXoJ5M17sqPsocY9xuxJVYiR9KB3VD7pP6pkW8x6je1q7ih7QxF0qAgw3AyGQ58+efVLXRjZ6byngB1gp1phrJ1UtXXUDs6soZDqJXOHZmn3pI/qyYwJGVjn6hmzwNR1oMV7lMdlGNM5oiHOIE+CuhDMtyS+owNAJhYHbCJ3TrIP/mD8QH7zjuxdQBLQxTzITezICrke3zQZqr8dsJncOZPVd1CfbLPZ84UHLgEc3fMrJOdD9I9z1G02Nze/vEUKtQyBCBiRQfjKLTuCkc4LkLmAz/pT2La3JAtHockE81DARuFUq+P22XiSXvh+Q7FtQ9kTILQktt0tyaiPq1NbRX+HnoFPftz/Yr2mrieoZxIcJgOTgS6WxP7wlsT7lcnBVpJv33QdJdnaeuFL8ZZs3y4gP8cNLI4MlEtK4UKmtjmaLiVjPIUFTqNlIIHaBsOk6IDHrl/GysnaVh2wVWf9GXXrUs9AG1yE09FFAisdi1llsd2QiN1NIqnVV2FjOBsGoBYNlA4x9+XRAYqKTt2KTXFiBAZLJJEGql+Wu+vV6uPbjvwmkiNCxjDuecxLmWVldWXu+vDYnS4jWbXq/ML8KP5dq/3dUcWx6zrDrUa2xFUTy5v9RgJXtnb7jOJhXQXEtAMFrBGByKwQsbqvct35YM1rEyLIVpD2o/Mqzj2iA6XBQCcRjGI6Ca+taIKbWuEJGF7gGPZ5pNh3OVe2hMOrIqN75ASVC6Jbv7tJfWMOOetppw4GHT8VMeVSOE+yY9io4cENwpPjgGgxuJ64JEIGfsipPK/ARxtMWbDL6mm/SkDsQArxlNhr/Yl9ZJ3vOBGJ1hkBawGlPXxz78ENBKzZRaTndBiMDWxjw3XVr+P8gqPfhV/TPv3eC/YqMt0kW2LOMvb7hnOnBJo/Oau+sZUBH3CqHPVcoVMY22JSqS5vrt2rICgyeaEGeRmlMlPvF+n/m2MgBCO/6s/lRS0mOr/ACkyc4UY4qhNDLPoOKMkhg+hj+DhjyC+ytE3feVpcE6bjcDv10E85XH52buyod7j4s7L+3pmhFqMGWeidhyzK6AQm7HV0s5wMtS0ot24W69x886N6WvGOTOFHgeOCeePwmJxrBcQXk53CKlO2jbnwv86X1mgv5jXDE3tCloIQuQkhRmCxF78c24PXM83DvXQkwcBPooTZXmzRO0Igvev/vTqERGb/vc/pbIuBLTJ1UEwdSntLnz0KLJ8H+F36je6QFusC5I2hX0CDWzHwFK5TXqYr396w63fLMwb7dHra8rd+2/6qt4bmx7bnvrrgiznTt5yqHmNT3bzn7Ytx61/K3rTeeXUuXH8QvkXSzEb9dmne2IKfN21OvWMjS3NKdWUtKXR4h1H3oG79OLTKJ9u88y+XxWaUvWp/oWNYW6NH3apxcVq/M8CJWN6bOENwdryMRSenhjft881PfY2QbYWszimMdv5VMjmxGQJiOX/deHW5Rbc96lLDm1Kqx7kvqv7XLTMS/CtkfhN0J+j+O9KlISKadAxpCB1sNekYFdOfdUr4e6aKY7HaemAzV5aJjM+Vd2bCgw1Sbah2w+9RuMRywnAVAT2oAAuRSxgy7vcKM2fB4x55oA1/hvcyj1fIMEINWTAnVP0djWEf8ntzfGAXiQlW/6IUYlQ4DYF0QJsHNT6JF+aR3yAc6DFS4RM5NUF3gu7/BV2Oxz20qd/Lsvf1nkCA0wnSgn/XmOCeTqccmvTeFU8xgjmOdw9QsrQd5Vf2vt73NQ4/92fXGvryoK7cGY8H/UJvcLn6P6ejUxwzqyGWw8VFJWPwbi3j+h7ZdUJLc8yYpaDZ1gDs2/gSqNPHCfRSdf0Yj8JfQc/HupW8pJm50hrNnitjIUYsBF2+Lm8ccJE1jIHzx9Gzpkbr1jH23G1g/M7ZRU9QmqD0T6BE+76wHKq/bZ8JMckiUCN/P1ThVHxTG8HUdp22a9prNoGHUxVdxapBUmFM9CAP4diKfm11CGQQCnuv5F5HEnFXyGt3p2bMwBnVXNxZ2b3X77rrEcgqkennN6k7yjfFvEYS6Ih8DrHEbirvQ5df0833qZDpo0uUdb2Xa6CB1IHiVx1Fl3nUQZZDsp8druH9VeAigoZiHq1BG0p/NyswnKfet9w+gYke2O3qRjgDo6FeI+Ey9H3JtQcTCTxB6f8HpZ3E8ottbBOfnWDwX2A6M/GXnQmQCZAJkAmQCZAJkAmQCZAJkAmQCZAJkAmQCZAJkH9JEBh+SJJck/cpk5k2a+wqGaOsFbggGWngqy8Uv9T6mw4vETHgcRtl8ZewWr+cFc1K+Wwi/4dUDvF/dq7yv3Ews0vdc4GqBD/b3Pj5f3eacwz1XmyFDMU2CATSUF2tICK0/7BgcmjfAYEAJRI8yEoQDxS0LYEhh7NH3txaQGNcq1jPQeTysM99Z3a2cwyFXDmEgpffy7o/F8V8n1Tuxej7WanDq3RPv1fsYgjVdS0862tOv/WAp6AqcWvF7e0cUik5aSeDt12RJ75OkS7x6vm5QlYFNXXr36a7UINM2P1liCFLVALHJ3Sw5jbTDhT8NfbI4+1Gcnr37ckQIu/6IuGckMGNYumeDkpf1pNYbaZhfhPTChbAjCPkDumv8tJdR+/8+T5OJ5hJEGVVNGsWVHK7zqnTa+/HvF3X53EC9kjxiQmb+gvBLCUo8Rp/Qjp4AE0/+AyFl6IeuNOMLK47Ri7n1moeBPGwRjGE0MCv3Qw3Pp0pMg64izwtOOMA3DJQZnFX1krJAhrbpKAFDwarUEKIeM0wEhE8CB4n1XDjzTQfISo40XJDrdkUOshQ+ZMRjAfqulIR4XgqJ+kYRfpSqDHyZ63hTsMPZOTckOcLiZQ4NAvhGEZalFsJH66Ed5q6eKaufdxzyxDBbqQlRrNPRsHWDGKcmDt8nDJ0/P1plzbf16P88EwudUB/HZLzRG/2cVdacHYI71XLtg7gpSYfuwQVu0DdrkbICQx1qHgJh8/pdc/p1pvVGiceRq/vMBRAko16MddNVYPt2h4oSQpTFkhX8JjP9oEp9q44ec9Z0eewEu3J6G6f0q1GmO4nFutcrHYFYrOzaAPlNGoH1k+YHfq+9hPo7Jm+ZmaBw54hHNRQAzU8T4r2tJjm590DKEXU95iqaesv60ScLPnejyAqXyEKzJdSVRAeZrB4co8Fml1OMEX6TAZPX3tq74xVEFLVD2QM4JQZzeleldyTX6BTwcRKMTpoGsyB5XnNGs9K7uYSNVfWkg47Gqu1Tdh2q4uE7E6JFvsOlSxzLJ1TQDAQ8rpFEv1FgVqh112FxF3QXRBuqBUSXPJICawHakV/SgOF77ia+3gJht1j8Iwbzgo+qO0CdL6ARpskcPN2rEWzgjcNWBB1CYPwvUfPSBOiSLUrKUP3k55qYN8CyJUO850otTQLorNYfXx/HuXXu5JIsWjvtmAj6rhtY4/pgQExf70lxTUoX3lKZ2rWJZzVqrPAc7CdISZtC/3Cl1T3kHfOSmFRpCUj8OddnJbnabsAvRfbSlnaSr2hvqHEyugnnORz+Hc8HIy2e0aInIGkO3RL0yuap5TMt9ztHyDylEGuV25u3mmMLyTmWTyRHI9NJtrVg7HaHIjxsXJISmEPNpmLzEqV2ZOlWolWVmqPHe9llsQOmz8O0a1F39/KNTvPr5TaAjXlFCzrycGyftTGqd1Dpc0IT76+tpCSjjZrvPOFPy76xq3TIgnqTsGIa97ltpGCeRCqNAuBDTau7NJgVzVVWkXLG838gMFkq+rUVo9Au/ZoL2aGYhYONcjr9g2D4LRNNbQCFdUOa2XS68TzhTV4ME1oEfSM1RtyoOwucSG2GMhfjkR/J/ZSoxZTH7eCxz7qnv6ef/9AWEG5vyy4Qoa/G4V0GcyR6dMGweAnE781wEU+dkpo0V6syNFDV681I1MglmBOg1q1cxDfyj/SQXARKxocUBbRr3qp2mR4K5PBkrR95kbdhxXJTYMA4TqIW0RrUnghdANbfr6KnJ+zFeBZr2OTJ7tnPd59tIuG5ZsJKvYqa4LKXaA0nHhx111LQynZBSjCA05whK+J1beuOXkjoKUYwQaXjW3B0mS/LYVbd0PXfIY4GrRu2vauY2rV11MPituysXTXKdzHx8xuRBUcz5EMCJGDN5bVWPxyfXYoCQyTdxCxLQRvNPFLLG6FFibkiws6vgtU2c9l7e4Wp2F/k7J83jmr66DD8pbtAohKDO7VgVi2hBZp9W6T2XdbKdtPHP2+axDxrDXECSzzAJUrmk5ei3YDk34RflpzL7AnHiiKhpAMPLMrYT7L2cSB37q2Gzv4zHEZ9yFGz+quLbUTEc7vsgxqU45Yc7Iv2pbI+9YN2uYyhNB21wI70MbSMjWtERJFRQDDRznUpWhwY9+zF6ApgppaoHdoqgWWgKEd2Ofb0OyRzIO1mhXd/E/BzysXch66DNWVvzClNdyOi7ZaejSOXSKhYTjLAJ7zVbC0+GVWicxqE7/lhVxNFOVjTMh/boIyt85fiISjDdbVnkgdpymYk9R4FrqawOTNXjWy9rGPJ0EOsecEV2oDS5oRq3canc+0Ab3Hh2Yx1IzQNZHwWrlvTQlHV0Cr5NogS0PddQSNUX+ivFuRx4GUQQTV0FD2WDSOq/2fquLtKsR8NdteRHhRX4LVv0xX676tOgrjAi6ZWwDP0QbOC2/aMpWMMIJvaGbqhBiVchlk+GE8w2JSiUzDVMtwh8ExYqsnLtjTkjvQATkNFKxo8IAmlmJ17MqfjBXDFRL+oAVjGdVWwk5ETHGzYLBBUSrKSK4O3Y0I/SsBnjWve/F8oNje09dWtXkjZoT0nVJhk3Tx7IH4pHqp49eXpQiIob3DQNS5kSKhH/ZNByLqSPmsToWul+mz+PYEMb8HWR3DYwKrM0Ts63vhtvrlYqZKvOvmM5EjC1lKF5lShwyShhJYPSiVSNGMQnqHTtcmqNBt/PCHvU6qIPci/PzHc5q54iuWCpGBAymAiGXClhgoTrEAuhN7vxKS5GXVud21Tc01tvDDuw151iI6M01//GKFFj+SA1VUgqlXrcsFKjsB3FRY/cXUX6RQUrxfvvC9bmlNBtAI1EA/JARgHxh7qOYeJdL8HJkJvvJR2xhs7KtPgs8+0OtSv304q/aQVn3TnzX1jrn3IIzqc7KQ17WSBI+yan4PWB3NiAe9e1YIS4X+If6A1N6BWh7O02zu+6kSdEPtbopZWyVOp5TGZmw1vhslTj7kXkgW1/xkHqJYhu7rpfU0y22I8bZSR7DoxLJwws4pzy41cxvCzpC4lWqn4+Lkg56WANMOo0pNe0B6sihEucaaUEBJBAm4t7ksj+g2taRPAvbuVJ0ABTeGPN0exaMDY8c5Ij+CHFIm8s33NHKQRk5HUsWCyTyfR66FO8SGEpUv68deqvEelaEw3Qw54/ADLQriNfNwqHvMyAqde2Z0hwL3Jf77Xow9/VSvE2QU2LjgxC6iQzyMQ3jTwSAVQ7MAIf0h/NqTPhNePZPgw4KYKl+YS/NltWuyCoEAwcBGMd6b9VviMPPp9kheLcDwK2Cv87ojZXhUyL6JzShrnnI3vpJU+r0jXDoLtxJ2VoNd4EAFhO2/FCBR3WkBu7vNuQ1GpvJgRFOZ2ml11R4y70QUAYvHTmuqd1D09eYPizU02qK3+zd0iyWfrDadN4i57rzDZMyvvWDbHM1JLMaLsmZx2jQrXzSZ4URKNPoyIiFrRojkHjZK+tURqPa0/R32jm6I+QlE6PqQA4WwcMawaCBB6cKF19IMK2Z9hCwOhXnuwjJJca5iNQL2LPm7LDew274zN3SuNNiFv12VV6V/RgH65Srz1Kq4AJVXV1FMaLafjVsh2Zc9mMy+YdBALZqAm018trmXzUqxeXYJb6ARgvAMsJk2FcScrL24QMUALCnzxNwld+ZYNmfNcFs9AEpu4p0YFohMAoFBZDEH4GeLcVxEM8na9tM6t+/OniloT72TDvsF6PxP4HrjRYGGznIVToURT6nTXSXh5HIc2NafgbwP3iHjejgTD6djcU1qbi6Xlpcjg5iaIKdMV5+q/XKszxxdMGL5wTnkrK9RvBCdXMnQPKA5ivyFJe6TwFFt4sufPADPj6inWZ9fkn0HHwbBCKYBffjY70WAv0MhdnnL+rSQKD+NkpsJofHWx5uN9Ks5hQ/Cm5rAN1c4qHfAazcFBaZ0UVmFTFbgL2xnDnYmq5dabdPKrqIKBZoqRabF/pjdAccbxw1gbG0iw1Yvv/zFlm/+A1BLAwQUAAIACABwgH1JPhPYuk0AAABrAAAAGwAAAHVuaXZlcnNhbC91bml2ZXJzYWwucG5nLnhtbLOxr8jNUShLLSrOzM+zVTLUM1Cyt+PlsikoSi3LTC1XqACKGekZQICSQqWtkgkStzwzpSQDqMLAxBwhmJGamZ5RYqtkbmEKF9QHmgkAUEsBAgAAFAACAAgAyJ2IR6kBxHb7AgAAsAgAABQAAAAAAAAAAQAAAAAAAAAAAHVuaXZlcnNhbC9wbGF5ZXIueG1sUEsBAgAAFAACAAgAcIB9SYlFZNhuGAAAt0MAABcAAAAAAAAAAAAAAAAALQMAAHVuaXZlcnNhbC91bml2ZXJzYWwucG5nUEsBAgAAFAACAAgAcIB9ST4T2LpNAAAAawAAABsAAAAAAAAAAQAAAAAA0BsAAHVuaXZlcnNhbC91bml2ZXJzYWwucG5nLnhtbFBLBQYAAAAAAwADANAAAABWHAAAAAA="/>
  <p:tag name="ISPRING_PRESENTATION_TITLE" val="58578908b4a7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978</Words>
  <Application>Microsoft Office PowerPoint</Application>
  <PresentationFormat>自定义</PresentationFormat>
  <Paragraphs>125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58578908b4a75</dc:title>
  <dc:creator>刘</dc:creator>
  <cp:lastModifiedBy>zhanpeng guan</cp:lastModifiedBy>
  <cp:revision>112</cp:revision>
  <dcterms:created xsi:type="dcterms:W3CDTF">2016-05-12T08:39:00Z</dcterms:created>
  <dcterms:modified xsi:type="dcterms:W3CDTF">2017-12-25T07:52:37Z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