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F97-178F-4360-B196-ABC3DCF12B12}" type="datetimeFigureOut">
              <a:rPr lang="es-AR" smtClean="0"/>
              <a:t>06/09/2017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1583-31B0-49C7-A9C2-332A740110C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35896" y="620688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persona</a:t>
            </a:r>
            <a:endParaRPr lang="es-AR" sz="1400" b="1" dirty="0"/>
          </a:p>
        </p:txBody>
      </p:sp>
      <p:sp>
        <p:nvSpPr>
          <p:cNvPr id="5" name="4 Rectángulo"/>
          <p:cNvSpPr/>
          <p:nvPr/>
        </p:nvSpPr>
        <p:spPr>
          <a:xfrm>
            <a:off x="3635896" y="620688"/>
            <a:ext cx="1656184" cy="136815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635896" y="836714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N(11)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persona_genero_id</a:t>
            </a:r>
            <a:r>
              <a:rPr lang="es-AR" sz="1000" b="1" dirty="0" smtClean="0"/>
              <a:t> N(2)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C(25)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apellido C(25)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dni</a:t>
            </a:r>
            <a:r>
              <a:rPr lang="es-AR" sz="1000" b="1" dirty="0" smtClean="0"/>
              <a:t> N(8)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usuario N(8)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contraseña N(50)</a:t>
            </a:r>
            <a:endParaRPr lang="es-AR" sz="1000" b="1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3880799" y="83671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635896" y="1044109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491880" y="2276871"/>
            <a:ext cx="1944216" cy="23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/>
              <a:t>profesional_turno</a:t>
            </a:r>
            <a:endParaRPr lang="es-AR" sz="1400" b="1" dirty="0"/>
          </a:p>
        </p:txBody>
      </p:sp>
      <p:sp>
        <p:nvSpPr>
          <p:cNvPr id="14" name="13 Rectángulo"/>
          <p:cNvSpPr/>
          <p:nvPr/>
        </p:nvSpPr>
        <p:spPr>
          <a:xfrm>
            <a:off x="3491880" y="2276872"/>
            <a:ext cx="1944216" cy="16561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491880" y="2492895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N(11)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persona_genero_id</a:t>
            </a:r>
            <a:r>
              <a:rPr lang="es-AR" sz="1000" b="1" dirty="0" smtClean="0"/>
              <a:t> N(2)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turno_id</a:t>
            </a:r>
            <a:r>
              <a:rPr lang="es-AR" sz="1000" b="1" dirty="0" smtClean="0"/>
              <a:t> N(2)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persona_especialidad_id</a:t>
            </a:r>
            <a:r>
              <a:rPr lang="es-AR" sz="1000" b="1" dirty="0" smtClean="0"/>
              <a:t> N(1)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dia</a:t>
            </a:r>
            <a:r>
              <a:rPr lang="es-AR" sz="1000" b="1" dirty="0" smtClean="0"/>
              <a:t> N(1)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hora_ini</a:t>
            </a:r>
            <a:r>
              <a:rPr lang="es-AR" sz="1000" b="1" dirty="0" smtClean="0"/>
              <a:t>  C(5)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hora_fin</a:t>
            </a:r>
            <a:r>
              <a:rPr lang="es-AR" sz="1000" b="1" dirty="0" smtClean="0"/>
              <a:t> C(5)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fraccion</a:t>
            </a:r>
            <a:r>
              <a:rPr lang="es-AR" sz="1000" b="1" dirty="0" smtClean="0"/>
              <a:t> N(3)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discontinuar N(1)</a:t>
            </a:r>
            <a:endParaRPr lang="es-AR" sz="1000" b="1" dirty="0" smtClean="0"/>
          </a:p>
        </p:txBody>
      </p:sp>
      <p:cxnSp>
        <p:nvCxnSpPr>
          <p:cNvPr id="16" name="15 Conector recto"/>
          <p:cNvCxnSpPr/>
          <p:nvPr/>
        </p:nvCxnSpPr>
        <p:spPr>
          <a:xfrm>
            <a:off x="3736783" y="2492896"/>
            <a:ext cx="0" cy="144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491880" y="270029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755576" y="692696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ersona_especialidad</a:t>
            </a:r>
            <a:endParaRPr lang="es-AR" sz="1200" b="1" dirty="0"/>
          </a:p>
        </p:txBody>
      </p:sp>
      <p:sp>
        <p:nvSpPr>
          <p:cNvPr id="19" name="18 Rectángulo"/>
          <p:cNvSpPr/>
          <p:nvPr/>
        </p:nvSpPr>
        <p:spPr>
          <a:xfrm>
            <a:off x="755576" y="692696"/>
            <a:ext cx="1656184" cy="79208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55576" y="90872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N(1)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C(25</a:t>
            </a:r>
            <a:r>
              <a:rPr lang="es-AR" sz="1000" b="1" dirty="0" smtClean="0"/>
              <a:t>)</a:t>
            </a:r>
            <a:endParaRPr lang="es-AR" sz="1000" b="1" dirty="0" smtClean="0"/>
          </a:p>
        </p:txBody>
      </p:sp>
      <p:cxnSp>
        <p:nvCxnSpPr>
          <p:cNvPr id="21" name="20 Conector recto"/>
          <p:cNvCxnSpPr/>
          <p:nvPr/>
        </p:nvCxnSpPr>
        <p:spPr>
          <a:xfrm>
            <a:off x="1000479" y="9087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755576" y="111611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55576" y="2852936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ersona_matricula</a:t>
            </a:r>
            <a:endParaRPr lang="es-AR" sz="1200" b="1" dirty="0"/>
          </a:p>
        </p:txBody>
      </p:sp>
      <p:sp>
        <p:nvSpPr>
          <p:cNvPr id="25" name="24 Rectángulo"/>
          <p:cNvSpPr/>
          <p:nvPr/>
        </p:nvSpPr>
        <p:spPr>
          <a:xfrm>
            <a:off x="755576" y="2852936"/>
            <a:ext cx="1656184" cy="79208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55576" y="306896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  <a:tab pos="534988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</a:t>
            </a:r>
            <a:r>
              <a:rPr lang="es-AR" sz="1000" b="1" dirty="0" smtClean="0"/>
              <a:t>	id </a:t>
            </a:r>
            <a:r>
              <a:rPr lang="es-AR" sz="1000" b="1" dirty="0" smtClean="0"/>
              <a:t>N(11</a:t>
            </a:r>
            <a:r>
              <a:rPr lang="es-AR" sz="1000" b="1" dirty="0" smtClean="0"/>
              <a:t>)</a:t>
            </a:r>
            <a:endParaRPr lang="es-AR" sz="1000" b="1" dirty="0" smtClean="0">
              <a:solidFill>
                <a:srgbClr val="FF0000"/>
              </a:solidFill>
            </a:endParaRPr>
          </a:p>
          <a:p>
            <a:pPr>
              <a:tabLst>
                <a:tab pos="180975" algn="l"/>
                <a:tab pos="534988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smtClean="0">
                <a:solidFill>
                  <a:srgbClr val="00B050"/>
                </a:solidFill>
              </a:rPr>
              <a:t>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  <a:tab pos="534988" algn="l"/>
              </a:tabLst>
            </a:pPr>
            <a:r>
              <a:rPr lang="es-AR" sz="1000" b="1" dirty="0" smtClean="0"/>
              <a:t>UNIQUE</a:t>
            </a:r>
            <a:r>
              <a:rPr lang="es-AR" sz="1000" b="1" dirty="0" smtClean="0"/>
              <a:t>	matricula</a:t>
            </a:r>
            <a:r>
              <a:rPr lang="es-AR" sz="1000" b="1" dirty="0" smtClean="0"/>
              <a:t> C(10)</a:t>
            </a:r>
            <a:endParaRPr lang="es-AR" sz="1000" b="1" dirty="0" smtClean="0"/>
          </a:p>
        </p:txBody>
      </p:sp>
      <p:cxnSp>
        <p:nvCxnSpPr>
          <p:cNvPr id="27" name="26 Conector recto"/>
          <p:cNvCxnSpPr/>
          <p:nvPr/>
        </p:nvCxnSpPr>
        <p:spPr>
          <a:xfrm>
            <a:off x="1328267" y="306896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755576" y="327635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755576" y="1772816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ersona_genero</a:t>
            </a:r>
            <a:endParaRPr lang="es-AR" sz="1200" b="1" dirty="0"/>
          </a:p>
        </p:txBody>
      </p:sp>
      <p:sp>
        <p:nvSpPr>
          <p:cNvPr id="35" name="34 Rectángulo"/>
          <p:cNvSpPr/>
          <p:nvPr/>
        </p:nvSpPr>
        <p:spPr>
          <a:xfrm>
            <a:off x="755576" y="1772816"/>
            <a:ext cx="1656184" cy="79208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55576" y="198884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N(2)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C(25</a:t>
            </a:r>
            <a:r>
              <a:rPr lang="es-AR" sz="1000" b="1" dirty="0" smtClean="0"/>
              <a:t>)</a:t>
            </a:r>
            <a:endParaRPr lang="es-AR" sz="1000" b="1" dirty="0" smtClean="0"/>
          </a:p>
        </p:txBody>
      </p:sp>
      <p:cxnSp>
        <p:nvCxnSpPr>
          <p:cNvPr id="37" name="36 Conector recto"/>
          <p:cNvCxnSpPr/>
          <p:nvPr/>
        </p:nvCxnSpPr>
        <p:spPr>
          <a:xfrm>
            <a:off x="1000479" y="19888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755576" y="219623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755576" y="3933056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ersona_telefono</a:t>
            </a:r>
            <a:endParaRPr lang="es-AR" sz="1200" b="1" dirty="0"/>
          </a:p>
        </p:txBody>
      </p:sp>
      <p:sp>
        <p:nvSpPr>
          <p:cNvPr id="40" name="39 Rectángulo"/>
          <p:cNvSpPr/>
          <p:nvPr/>
        </p:nvSpPr>
        <p:spPr>
          <a:xfrm>
            <a:off x="755576" y="3933056"/>
            <a:ext cx="165618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55576" y="414908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N(10)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</a:t>
            </a:r>
            <a:r>
              <a:rPr lang="es-AR" sz="1000" b="1" dirty="0" smtClean="0"/>
              <a:t>	</a:t>
            </a:r>
            <a:r>
              <a:rPr lang="es-AR" sz="1000" b="1" dirty="0" err="1" smtClean="0"/>
              <a:t>tipo_tel_id</a:t>
            </a:r>
            <a:r>
              <a:rPr lang="es-AR" sz="1000" b="1" dirty="0" smtClean="0"/>
              <a:t> N(2)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tel</a:t>
            </a:r>
            <a:r>
              <a:rPr lang="es-AR" sz="1000" b="1" dirty="0" smtClean="0"/>
              <a:t> C(15)</a:t>
            </a:r>
            <a:endParaRPr lang="es-AR" sz="1000" b="1" dirty="0" smtClean="0"/>
          </a:p>
        </p:txBody>
      </p:sp>
      <p:cxnSp>
        <p:nvCxnSpPr>
          <p:cNvPr id="42" name="41 Conector recto"/>
          <p:cNvCxnSpPr/>
          <p:nvPr/>
        </p:nvCxnSpPr>
        <p:spPr>
          <a:xfrm>
            <a:off x="1000479" y="414908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755576" y="435647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755576" y="5157192"/>
            <a:ext cx="1656184" cy="231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ersona_email</a:t>
            </a:r>
            <a:endParaRPr lang="es-AR" sz="1200" b="1" dirty="0"/>
          </a:p>
        </p:txBody>
      </p:sp>
      <p:sp>
        <p:nvSpPr>
          <p:cNvPr id="47" name="46 Rectángulo"/>
          <p:cNvSpPr/>
          <p:nvPr/>
        </p:nvSpPr>
        <p:spPr>
          <a:xfrm>
            <a:off x="755576" y="5157192"/>
            <a:ext cx="165618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55576" y="537321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N(2)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</a:t>
            </a:r>
            <a:r>
              <a:rPr lang="es-AR" sz="1000" b="1" dirty="0" smtClean="0"/>
              <a:t>	</a:t>
            </a:r>
            <a:r>
              <a:rPr lang="es-AR" sz="1000" b="1" dirty="0" err="1" smtClean="0"/>
              <a:t>tipo_email_id</a:t>
            </a:r>
            <a:r>
              <a:rPr lang="es-AR" sz="1000" b="1" dirty="0" smtClean="0"/>
              <a:t> N(2)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smtClean="0"/>
              <a:t>email</a:t>
            </a:r>
            <a:r>
              <a:rPr lang="es-AR" sz="1000" b="1" dirty="0" smtClean="0"/>
              <a:t> C(50)</a:t>
            </a:r>
            <a:endParaRPr lang="es-AR" sz="1000" b="1" dirty="0" smtClean="0"/>
          </a:p>
        </p:txBody>
      </p:sp>
      <p:cxnSp>
        <p:nvCxnSpPr>
          <p:cNvPr id="49" name="48 Conector recto"/>
          <p:cNvCxnSpPr/>
          <p:nvPr/>
        </p:nvCxnSpPr>
        <p:spPr>
          <a:xfrm>
            <a:off x="1000479" y="537321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755576" y="5580613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3635896" y="4293096"/>
            <a:ext cx="1656184" cy="2315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t</a:t>
            </a:r>
            <a:r>
              <a:rPr lang="es-AR" sz="1200" b="1" dirty="0" err="1" smtClean="0"/>
              <a:t>ipo_tel</a:t>
            </a:r>
            <a:endParaRPr lang="es-AR" sz="1200" b="1" dirty="0"/>
          </a:p>
        </p:txBody>
      </p:sp>
      <p:sp>
        <p:nvSpPr>
          <p:cNvPr id="52" name="51 Rectángulo"/>
          <p:cNvSpPr/>
          <p:nvPr/>
        </p:nvSpPr>
        <p:spPr>
          <a:xfrm>
            <a:off x="3635896" y="4293096"/>
            <a:ext cx="1656184" cy="5760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635896" y="450912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N(2)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</a:t>
            </a:r>
            <a:r>
              <a:rPr lang="es-AR" sz="1000" b="1" dirty="0" smtClean="0"/>
              <a:t>C(15)</a:t>
            </a:r>
            <a:endParaRPr lang="es-AR" sz="1000" b="1" dirty="0" smtClean="0"/>
          </a:p>
        </p:txBody>
      </p:sp>
      <p:cxnSp>
        <p:nvCxnSpPr>
          <p:cNvPr id="54" name="53 Conector recto"/>
          <p:cNvCxnSpPr/>
          <p:nvPr/>
        </p:nvCxnSpPr>
        <p:spPr>
          <a:xfrm>
            <a:off x="3880799" y="4509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3635896" y="471651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"/>
          <p:cNvSpPr/>
          <p:nvPr/>
        </p:nvSpPr>
        <p:spPr>
          <a:xfrm>
            <a:off x="3635896" y="5261136"/>
            <a:ext cx="1656184" cy="2315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t</a:t>
            </a:r>
            <a:r>
              <a:rPr lang="es-AR" sz="1200" b="1" dirty="0" err="1" smtClean="0"/>
              <a:t>ipo_email</a:t>
            </a:r>
            <a:endParaRPr lang="es-AR" sz="1200" b="1" dirty="0"/>
          </a:p>
        </p:txBody>
      </p:sp>
      <p:sp>
        <p:nvSpPr>
          <p:cNvPr id="68" name="67 Rectángulo"/>
          <p:cNvSpPr/>
          <p:nvPr/>
        </p:nvSpPr>
        <p:spPr>
          <a:xfrm>
            <a:off x="3635896" y="5261136"/>
            <a:ext cx="1656184" cy="5760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635896" y="547716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N(2)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</a:t>
            </a:r>
            <a:r>
              <a:rPr lang="es-AR" sz="1000" b="1" dirty="0" smtClean="0"/>
              <a:t>C(15)</a:t>
            </a:r>
            <a:endParaRPr lang="es-AR" sz="1000" b="1" dirty="0" smtClean="0"/>
          </a:p>
        </p:txBody>
      </p:sp>
      <p:cxnSp>
        <p:nvCxnSpPr>
          <p:cNvPr id="70" name="69 Conector recto"/>
          <p:cNvCxnSpPr/>
          <p:nvPr/>
        </p:nvCxnSpPr>
        <p:spPr>
          <a:xfrm>
            <a:off x="3880799" y="547716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3635896" y="5684557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6300192" y="1916832"/>
            <a:ext cx="1656184" cy="23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turno</a:t>
            </a:r>
            <a:endParaRPr lang="es-AR" sz="1200" b="1" dirty="0"/>
          </a:p>
        </p:txBody>
      </p:sp>
      <p:sp>
        <p:nvSpPr>
          <p:cNvPr id="73" name="72 Rectángulo"/>
          <p:cNvSpPr/>
          <p:nvPr/>
        </p:nvSpPr>
        <p:spPr>
          <a:xfrm>
            <a:off x="6300192" y="1916832"/>
            <a:ext cx="1656184" cy="5760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74" name="73 CuadroTexto"/>
          <p:cNvSpPr txBox="1"/>
          <p:nvPr/>
        </p:nvSpPr>
        <p:spPr>
          <a:xfrm>
            <a:off x="6300192" y="213285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N(2)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nombre </a:t>
            </a:r>
            <a:r>
              <a:rPr lang="es-AR" sz="1000" b="1" dirty="0" smtClean="0"/>
              <a:t>C(15)</a:t>
            </a:r>
            <a:endParaRPr lang="es-AR" sz="1000" b="1" dirty="0" smtClean="0"/>
          </a:p>
        </p:txBody>
      </p:sp>
      <p:cxnSp>
        <p:nvCxnSpPr>
          <p:cNvPr id="75" name="74 Conector recto"/>
          <p:cNvCxnSpPr/>
          <p:nvPr/>
        </p:nvCxnSpPr>
        <p:spPr>
          <a:xfrm>
            <a:off x="6545095" y="21328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6300192" y="2340253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6300192" y="692694"/>
            <a:ext cx="1656184" cy="23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err="1" smtClean="0"/>
              <a:t>p</a:t>
            </a:r>
            <a:r>
              <a:rPr lang="es-AR" sz="1200" b="1" dirty="0" err="1" smtClean="0"/>
              <a:t>aciente_historial</a:t>
            </a:r>
            <a:endParaRPr lang="es-AR" sz="1200" b="1" dirty="0"/>
          </a:p>
        </p:txBody>
      </p:sp>
      <p:sp>
        <p:nvSpPr>
          <p:cNvPr id="78" name="77 Rectángulo"/>
          <p:cNvSpPr/>
          <p:nvPr/>
        </p:nvSpPr>
        <p:spPr>
          <a:xfrm>
            <a:off x="6300192" y="692694"/>
            <a:ext cx="1656184" cy="79208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300192" y="908720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</a:t>
            </a:r>
            <a:r>
              <a:rPr lang="es-AR" sz="1000" b="1" dirty="0" smtClean="0"/>
              <a:t>N(11)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paciente_turno_id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err="1" smtClean="0"/>
              <a:t>descripcion</a:t>
            </a:r>
            <a:r>
              <a:rPr lang="es-AR" sz="1000" b="1" dirty="0" smtClean="0"/>
              <a:t> M()</a:t>
            </a:r>
            <a:endParaRPr lang="es-AR" sz="1000" b="1" dirty="0" smtClean="0"/>
          </a:p>
        </p:txBody>
      </p:sp>
      <p:cxnSp>
        <p:nvCxnSpPr>
          <p:cNvPr id="80" name="79 Conector recto"/>
          <p:cNvCxnSpPr/>
          <p:nvPr/>
        </p:nvCxnSpPr>
        <p:spPr>
          <a:xfrm>
            <a:off x="6545095" y="90871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6300192" y="1116115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Rectángulo"/>
          <p:cNvSpPr/>
          <p:nvPr/>
        </p:nvSpPr>
        <p:spPr>
          <a:xfrm>
            <a:off x="6228184" y="3068959"/>
            <a:ext cx="1944216" cy="23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/>
              <a:t>paciente_turno</a:t>
            </a:r>
            <a:endParaRPr lang="es-AR" sz="1400" b="1" dirty="0"/>
          </a:p>
        </p:txBody>
      </p:sp>
      <p:sp>
        <p:nvSpPr>
          <p:cNvPr id="83" name="82 Rectángulo"/>
          <p:cNvSpPr/>
          <p:nvPr/>
        </p:nvSpPr>
        <p:spPr>
          <a:xfrm>
            <a:off x="6228184" y="3068960"/>
            <a:ext cx="1944216" cy="10801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228184" y="328498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FF0000"/>
                </a:solidFill>
              </a:rPr>
              <a:t>PK</a:t>
            </a:r>
            <a:r>
              <a:rPr lang="es-AR" sz="1000" b="1" dirty="0" smtClean="0"/>
              <a:t>  id N(11)</a:t>
            </a:r>
            <a:r>
              <a:rPr lang="es-AR" sz="1000" b="1" dirty="0" smtClean="0">
                <a:solidFill>
                  <a:srgbClr val="FF0000"/>
                </a:solidFill>
              </a:rPr>
              <a:t>	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persona_id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>
                <a:solidFill>
                  <a:srgbClr val="00B050"/>
                </a:solidFill>
              </a:rPr>
              <a:t>FK 	</a:t>
            </a:r>
            <a:r>
              <a:rPr lang="es-AR" sz="1000" b="1" dirty="0" err="1" smtClean="0"/>
              <a:t>prof_</a:t>
            </a:r>
            <a:r>
              <a:rPr lang="es-AR" sz="1000" b="1" dirty="0" err="1" smtClean="0"/>
              <a:t>turno_id</a:t>
            </a:r>
            <a:r>
              <a:rPr lang="es-AR" sz="1000" b="1" dirty="0" smtClean="0"/>
              <a:t> N(11)</a:t>
            </a:r>
            <a:endParaRPr lang="es-AR" sz="1000" b="1" dirty="0" smtClean="0"/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smtClean="0"/>
              <a:t>hora </a:t>
            </a:r>
            <a:r>
              <a:rPr lang="es-AR" sz="1000" b="1" dirty="0" smtClean="0"/>
              <a:t>N</a:t>
            </a:r>
            <a:r>
              <a:rPr lang="es-AR" sz="1000" b="1" dirty="0" smtClean="0"/>
              <a:t>(5)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  <a:r>
              <a:rPr lang="es-AR" sz="1000" b="1" dirty="0" smtClean="0"/>
              <a:t>cancelado N(1)</a:t>
            </a:r>
          </a:p>
          <a:p>
            <a:pPr>
              <a:tabLst>
                <a:tab pos="180975" algn="l"/>
              </a:tabLst>
            </a:pPr>
            <a:r>
              <a:rPr lang="es-AR" sz="1000" b="1" dirty="0" smtClean="0"/>
              <a:t>	</a:t>
            </a:r>
          </a:p>
        </p:txBody>
      </p:sp>
      <p:cxnSp>
        <p:nvCxnSpPr>
          <p:cNvPr id="85" name="84 Conector recto"/>
          <p:cNvCxnSpPr/>
          <p:nvPr/>
        </p:nvCxnSpPr>
        <p:spPr>
          <a:xfrm>
            <a:off x="6473087" y="3284984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6228184" y="349238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 flipH="1">
            <a:off x="611560" y="1196752"/>
            <a:ext cx="1440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611560" y="404664"/>
            <a:ext cx="0" cy="79208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611560" y="404664"/>
            <a:ext cx="2736304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3347864" y="404664"/>
            <a:ext cx="0" cy="5040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>
            <a:off x="3347864" y="908720"/>
            <a:ext cx="28803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/>
          <p:nvPr/>
        </p:nvCxnSpPr>
        <p:spPr>
          <a:xfrm flipH="1">
            <a:off x="611560" y="2276872"/>
            <a:ext cx="1440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H="1">
            <a:off x="611560" y="3356992"/>
            <a:ext cx="1440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611560" y="4437112"/>
            <a:ext cx="1440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 flipH="1">
            <a:off x="611560" y="5661248"/>
            <a:ext cx="1440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flipV="1">
            <a:off x="611560" y="1196752"/>
            <a:ext cx="0" cy="44644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2627784" y="1124744"/>
            <a:ext cx="10081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>
          <a:xfrm flipH="1">
            <a:off x="2411760" y="2124230"/>
            <a:ext cx="21602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>
            <a:off x="2627784" y="1116118"/>
            <a:ext cx="0" cy="1016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2411760" y="980728"/>
            <a:ext cx="432048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2843808" y="980728"/>
            <a:ext cx="0" cy="2088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/>
          <p:nvPr/>
        </p:nvCxnSpPr>
        <p:spPr>
          <a:xfrm>
            <a:off x="3652664" y="709464"/>
            <a:ext cx="0" cy="5040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/>
          <p:nvPr/>
        </p:nvCxnSpPr>
        <p:spPr>
          <a:xfrm flipH="1">
            <a:off x="2843808" y="3068960"/>
            <a:ext cx="648072" cy="0"/>
          </a:xfrm>
          <a:prstGeom prst="line">
            <a:avLst/>
          </a:prstGeom>
          <a:ln w="19050">
            <a:solidFill>
              <a:srgbClr val="7030A0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>
            <a:off x="2627784" y="2132856"/>
            <a:ext cx="0" cy="64807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"/>
          <p:cNvCxnSpPr/>
          <p:nvPr/>
        </p:nvCxnSpPr>
        <p:spPr>
          <a:xfrm>
            <a:off x="2627784" y="2780928"/>
            <a:ext cx="86409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>
            <a:off x="5652120" y="2276872"/>
            <a:ext cx="64807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5652120" y="2276872"/>
            <a:ext cx="0" cy="6480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/>
          <p:nvPr/>
        </p:nvCxnSpPr>
        <p:spPr>
          <a:xfrm flipH="1">
            <a:off x="5436096" y="2924944"/>
            <a:ext cx="21602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"/>
          <p:cNvCxnSpPr/>
          <p:nvPr/>
        </p:nvCxnSpPr>
        <p:spPr>
          <a:xfrm>
            <a:off x="5580112" y="404664"/>
            <a:ext cx="302433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"/>
          <p:cNvCxnSpPr/>
          <p:nvPr/>
        </p:nvCxnSpPr>
        <p:spPr>
          <a:xfrm>
            <a:off x="5580112" y="404664"/>
            <a:ext cx="0" cy="5040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"/>
          <p:cNvCxnSpPr/>
          <p:nvPr/>
        </p:nvCxnSpPr>
        <p:spPr>
          <a:xfrm>
            <a:off x="5292080" y="908720"/>
            <a:ext cx="28803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/>
          <p:nvPr/>
        </p:nvCxnSpPr>
        <p:spPr>
          <a:xfrm flipV="1">
            <a:off x="8604448" y="404664"/>
            <a:ext cx="0" cy="316835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>
            <a:off x="8172400" y="3573016"/>
            <a:ext cx="432048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/>
          <p:nvPr/>
        </p:nvCxnSpPr>
        <p:spPr>
          <a:xfrm>
            <a:off x="7956376" y="1196752"/>
            <a:ext cx="4320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"/>
          <p:cNvCxnSpPr/>
          <p:nvPr/>
        </p:nvCxnSpPr>
        <p:spPr>
          <a:xfrm>
            <a:off x="8388424" y="1196752"/>
            <a:ext cx="0" cy="25202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/>
          <p:nvPr/>
        </p:nvCxnSpPr>
        <p:spPr>
          <a:xfrm>
            <a:off x="8172400" y="3717032"/>
            <a:ext cx="21602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"/>
          <p:cNvCxnSpPr/>
          <p:nvPr/>
        </p:nvCxnSpPr>
        <p:spPr>
          <a:xfrm>
            <a:off x="2411760" y="5805264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"/>
          <p:cNvCxnSpPr/>
          <p:nvPr/>
        </p:nvCxnSpPr>
        <p:spPr>
          <a:xfrm>
            <a:off x="3203848" y="5589240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"/>
          <p:cNvCxnSpPr/>
          <p:nvPr/>
        </p:nvCxnSpPr>
        <p:spPr>
          <a:xfrm>
            <a:off x="3203848" y="5589240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"/>
          <p:cNvCxnSpPr/>
          <p:nvPr/>
        </p:nvCxnSpPr>
        <p:spPr>
          <a:xfrm>
            <a:off x="2411760" y="4581128"/>
            <a:ext cx="1224136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Presentación en pantalla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Silvia</dc:creator>
  <cp:lastModifiedBy>Silvia</cp:lastModifiedBy>
  <cp:revision>1</cp:revision>
  <dcterms:created xsi:type="dcterms:W3CDTF">2017-09-06T13:56:56Z</dcterms:created>
  <dcterms:modified xsi:type="dcterms:W3CDTF">2017-09-06T13:57:41Z</dcterms:modified>
</cp:coreProperties>
</file>