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A00"/>
    <a:srgbClr val="FF8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756B-AA47-43B3-B3DF-168D7AFC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09BD7-CAC0-4F11-8E32-E354A0401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9F95-4ED6-4561-8910-F3F3B798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3B7C-AB50-485A-90E7-E4EFA291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A65C-C83B-451C-8CA7-39A2549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D8C-1F26-4338-988D-A7B7AC1F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E7C5-E9A0-45B1-92FF-D9CDBEE7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BF34-EDD6-4120-96C9-7ED44F3C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3DAD-17B9-4733-A689-5323292D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9C66F-F1E4-4DB3-8073-612DE191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8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F903E-1489-475F-8E6A-6AF2E7EB0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9452B-556C-4C5E-9632-53FD9E24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1F88-0875-4595-B34B-0F3BB164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4983-08AE-4BF6-840C-1DC543F3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0320E-D583-462F-AE05-44C7E496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6D4C-E7CF-4B77-87DD-811EFB4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943C-82B3-4EEC-B9BC-0F56E88C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6020-46EF-4611-9671-E0868E2D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0931-9C3B-4818-9ED4-232C501C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FC7C-A697-4D2C-B32C-4B644E82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727-8054-4F2A-80CE-E8ED6933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9B371-2AC0-4AA9-BCD4-2A54F80A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3AC7-9AD3-4FFC-A7EB-E0040B81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1B7C-F3FD-459C-BA08-45D2D8E9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8269-13BF-4915-8BD1-0E0CF928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1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ACFB-7654-4D63-8F47-347B6887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5982-7E31-46DD-AC87-01DFEECA4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F589-A84C-468B-BD86-0A0320F5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0A92-B21E-4281-9FC7-3A35BCF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BBE6E-E276-4E96-AACB-54C5E31E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F336-4DCB-4BAE-88EB-D4196FAD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72B-AE98-4D74-849B-B67E22C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28E8-9AE6-45B7-8207-775EA61C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6634E-97A3-4ED7-99F3-54A062409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5853-DC11-4036-B4DD-1EDB8B8D1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D2910-E743-4F4D-977E-E30A8D0B3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58D28-8D25-4F3E-A417-7FA095D6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1EB75-CA62-49B4-8BC3-69D55CEB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A9E9C-ED87-45A2-8F4A-1A38F5C6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5FD5-4A6B-4F85-87DB-54D7AE6C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78C1B-E762-4FA3-A453-59B19414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91471-983E-4FA4-86B2-78021937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768F8-CCFD-4AD6-BE96-9004D0CD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D4B07-64AA-448E-B857-6A9100FD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8540B-BD04-48A0-931D-3A62C227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D77F5-2FCA-4C4A-97D6-7A4202BD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6588-AD89-4D81-AB0D-7DBE39AB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2EBF-145C-4A33-ADD8-A6B361CA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1D6B8-669F-459E-8B04-E97EB2FE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B2143-BA89-4EBE-A70F-D7A84E90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801F6-8C99-431B-84AB-45132D25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E0848-9251-4C9A-B590-9B59F76F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5058-3725-45F1-9936-D0BF05FF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FEECF-3A55-40AC-A523-86BCE8A3D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87C9-BE59-4E25-859E-4CC55AA8F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1DF20-9FFD-442F-BB97-2E0536C2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10B2-7F4D-4FF3-94EB-BA6D3967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D20BD-A284-4017-9292-9F5BB80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63160-D16F-4AE6-A1EB-4059F95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1379-D374-4A96-BD72-B8FEBA9D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87B6-2DF7-4D92-BCD6-4CFFA4A9F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511B-03E6-4B11-A815-C29FDF42A22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D30F-0D3E-4FB8-A14B-4B9128ED4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7CEA-623E-4A8C-BD30-DA3CCCD24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5B7F-2EE1-4EFC-95D6-2F18AEE7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B542C33D-ABB3-4C4E-B29C-83DF69A7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46" y="278164"/>
            <a:ext cx="1465490" cy="14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object, baseball, clock&#10;&#10;Description automatically generated">
            <a:extLst>
              <a:ext uri="{FF2B5EF4-FFF2-40B4-BE49-F238E27FC236}">
                <a16:creationId xmlns:a16="http://schemas.microsoft.com/office/drawing/2014/main" id="{96BE0D1E-5CF5-454A-8CD7-1ECC8E571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8"/>
          <a:stretch/>
        </p:blipFill>
        <p:spPr>
          <a:xfrm>
            <a:off x="3481244" y="3302805"/>
            <a:ext cx="2490413" cy="1363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365DE-FF00-4C8A-97AE-0D07EC921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946" y="5115307"/>
            <a:ext cx="3574235" cy="1474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6E900-53A3-4C7D-A033-B3D32D102FBB}"/>
              </a:ext>
            </a:extLst>
          </p:cNvPr>
          <p:cNvSpPr txBox="1"/>
          <p:nvPr/>
        </p:nvSpPr>
        <p:spPr>
          <a:xfrm>
            <a:off x="5629515" y="4468976"/>
            <a:ext cx="342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Facilities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2BA5E-75FF-4558-B432-08B9058C8FE1}"/>
              </a:ext>
            </a:extLst>
          </p:cNvPr>
          <p:cNvSpPr txBox="1"/>
          <p:nvPr/>
        </p:nvSpPr>
        <p:spPr>
          <a:xfrm>
            <a:off x="2509466" y="2468047"/>
            <a:ext cx="443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F7AB7-D798-4E2C-ACBB-C2CD06C4A927}"/>
              </a:ext>
            </a:extLst>
          </p:cNvPr>
          <p:cNvSpPr txBox="1"/>
          <p:nvPr/>
        </p:nvSpPr>
        <p:spPr>
          <a:xfrm>
            <a:off x="0" y="4468976"/>
            <a:ext cx="348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Workflows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C7D66-AB42-49B1-A638-65D85321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66" y="278164"/>
            <a:ext cx="1465490" cy="14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615755-0F9E-4315-B191-D4A6756B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06" y="278164"/>
            <a:ext cx="1465490" cy="14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EBCDF5-7E42-4E55-B08A-63F98AB19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10" y="1010909"/>
            <a:ext cx="1465490" cy="14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security">
            <a:extLst>
              <a:ext uri="{FF2B5EF4-FFF2-40B4-BE49-F238E27FC236}">
                <a16:creationId xmlns:a16="http://schemas.microsoft.com/office/drawing/2014/main" id="{94B229FF-F901-4192-BF46-DCB230079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70" y="1010909"/>
            <a:ext cx="1465490" cy="14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water, sitting, large&#10;&#10;Description automatically generated">
            <a:extLst>
              <a:ext uri="{FF2B5EF4-FFF2-40B4-BE49-F238E27FC236}">
                <a16:creationId xmlns:a16="http://schemas.microsoft.com/office/drawing/2014/main" id="{DA39BE6F-E6C4-4C85-AE21-7ABCF1043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9" y="5088227"/>
            <a:ext cx="2133005" cy="1255720"/>
          </a:xfrm>
          <a:prstGeom prst="rect">
            <a:avLst/>
          </a:prstGeom>
        </p:spPr>
      </p:pic>
      <p:pic>
        <p:nvPicPr>
          <p:cNvPr id="1038" name="Picture 14" descr="Font Awesome 5 - animated cogs, How to arrange different icons? - Stack  Overflow">
            <a:extLst>
              <a:ext uri="{FF2B5EF4-FFF2-40B4-BE49-F238E27FC236}">
                <a16:creationId xmlns:a16="http://schemas.microsoft.com/office/drawing/2014/main" id="{26DD07A0-FB7D-4563-B27D-5823E3DF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261" y="5057335"/>
            <a:ext cx="1765531" cy="140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CEA0A4-3078-4BC4-880D-68392C0F262A}"/>
              </a:ext>
            </a:extLst>
          </p:cNvPr>
          <p:cNvSpPr/>
          <p:nvPr/>
        </p:nvSpPr>
        <p:spPr>
          <a:xfrm rot="18219992">
            <a:off x="1769264" y="3286757"/>
            <a:ext cx="1785257" cy="581376"/>
          </a:xfrm>
          <a:prstGeom prst="leftRightArrow">
            <a:avLst/>
          </a:prstGeom>
          <a:solidFill>
            <a:srgbClr val="BC3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7EE0136-BF79-459A-A1AB-969B733F2F64}"/>
              </a:ext>
            </a:extLst>
          </p:cNvPr>
          <p:cNvSpPr/>
          <p:nvPr/>
        </p:nvSpPr>
        <p:spPr>
          <a:xfrm rot="3044961">
            <a:off x="5829406" y="3315657"/>
            <a:ext cx="1785257" cy="581376"/>
          </a:xfrm>
          <a:prstGeom prst="leftRightArrow">
            <a:avLst/>
          </a:prstGeom>
          <a:solidFill>
            <a:srgbClr val="BC3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61DABD8-D934-42EA-9244-4941812EE624}"/>
              </a:ext>
            </a:extLst>
          </p:cNvPr>
          <p:cNvSpPr/>
          <p:nvPr/>
        </p:nvSpPr>
        <p:spPr>
          <a:xfrm>
            <a:off x="3737881" y="5425399"/>
            <a:ext cx="1785257" cy="581376"/>
          </a:xfrm>
          <a:prstGeom prst="leftRightArrow">
            <a:avLst/>
          </a:prstGeom>
          <a:solidFill>
            <a:srgbClr val="BC3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Chard</dc:creator>
  <cp:lastModifiedBy>Kyle Chard</cp:lastModifiedBy>
  <cp:revision>4</cp:revision>
  <dcterms:created xsi:type="dcterms:W3CDTF">2020-09-12T02:53:10Z</dcterms:created>
  <dcterms:modified xsi:type="dcterms:W3CDTF">2020-09-12T03:07:05Z</dcterms:modified>
</cp:coreProperties>
</file>