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8" r:id="rId4"/>
    <p:sldId id="264" r:id="rId5"/>
    <p:sldId id="265" r:id="rId6"/>
    <p:sldId id="266" r:id="rId7"/>
    <p:sldId id="267" r:id="rId8"/>
    <p:sldId id="261" r:id="rId9"/>
    <p:sldId id="269" r:id="rId10"/>
    <p:sldId id="262" r:id="rId11"/>
    <p:sldId id="257" r:id="rId12"/>
    <p:sldId id="260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6" autoAdjust="0"/>
    <p:restoredTop sz="86877" autoAdjust="0"/>
  </p:normalViewPr>
  <p:slideViewPr>
    <p:cSldViewPr>
      <p:cViewPr varScale="1">
        <p:scale>
          <a:sx n="79" d="100"/>
          <a:sy n="79" d="100"/>
        </p:scale>
        <p:origin x="-13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c/COMP370" TargetMode="External"/><Relationship Id="rId2" Type="http://schemas.openxmlformats.org/officeDocument/2006/relationships/hyperlink" Target="http://caxe.thomasmclennan.ca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axe.thomasmclennan.ca/test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Comp 370 final project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Chocoholics anonymous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715000"/>
            <a:ext cx="3246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Thomas </a:t>
            </a:r>
            <a:r>
              <a:rPr lang="en-CA" sz="1600" dirty="0" err="1" smtClean="0"/>
              <a:t>Mclennan</a:t>
            </a:r>
            <a:r>
              <a:rPr lang="en-CA" sz="1600" dirty="0" smtClean="0"/>
              <a:t> - </a:t>
            </a:r>
          </a:p>
          <a:p>
            <a:r>
              <a:rPr lang="en-CA" sz="1600" dirty="0" err="1" smtClean="0"/>
              <a:t>Farzin</a:t>
            </a:r>
            <a:r>
              <a:rPr lang="en-CA" sz="1600" dirty="0" smtClean="0"/>
              <a:t> </a:t>
            </a:r>
            <a:r>
              <a:rPr lang="en-CA" sz="1600" dirty="0" err="1" smtClean="0"/>
              <a:t>Dhanji</a:t>
            </a:r>
            <a:r>
              <a:rPr lang="en-CA" sz="1600" dirty="0" smtClean="0"/>
              <a:t> 	 - </a:t>
            </a:r>
          </a:p>
          <a:p>
            <a:r>
              <a:rPr lang="en-CA" sz="1600" dirty="0" smtClean="0"/>
              <a:t>Karanvir Gill	 - </a:t>
            </a:r>
            <a:endParaRPr lang="en-CA" sz="1600" dirty="0"/>
          </a:p>
        </p:txBody>
      </p:sp>
      <p:pic>
        <p:nvPicPr>
          <p:cNvPr id="1026" name="Picture 2" descr="C:\Users\Navi\Desktop\hero-image-par.img.md.20160119T1631152120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46" y="304800"/>
            <a:ext cx="5613400" cy="23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avi\Desktop\chocolat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1" t="16280"/>
          <a:stretch/>
        </p:blipFill>
        <p:spPr bwMode="auto">
          <a:xfrm>
            <a:off x="379828" y="304800"/>
            <a:ext cx="2816118" cy="23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3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37" y="1219200"/>
            <a:ext cx="7696200" cy="5482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implementation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Languages</a:t>
            </a:r>
          </a:p>
          <a:p>
            <a:pPr lvl="1"/>
            <a:r>
              <a:rPr lang="en-CA" dirty="0" err="1"/>
              <a:t>Php</a:t>
            </a:r>
            <a:endParaRPr lang="en-CA" dirty="0"/>
          </a:p>
          <a:p>
            <a:pPr lvl="1"/>
            <a:r>
              <a:rPr lang="en-CA" dirty="0"/>
              <a:t>Html5</a:t>
            </a:r>
          </a:p>
          <a:p>
            <a:pPr lvl="1"/>
            <a:r>
              <a:rPr lang="en-CA" dirty="0"/>
              <a:t>Css3</a:t>
            </a:r>
          </a:p>
          <a:p>
            <a:pPr lvl="1"/>
            <a:r>
              <a:rPr lang="en-CA" dirty="0" err="1"/>
              <a:t>javaScript</a:t>
            </a:r>
            <a:endParaRPr lang="en-CA" dirty="0"/>
          </a:p>
          <a:p>
            <a:pPr lvl="1"/>
            <a:r>
              <a:rPr lang="en-CA" dirty="0"/>
              <a:t>SQL</a:t>
            </a:r>
          </a:p>
          <a:p>
            <a:endParaRPr lang="en-CA" dirty="0" smtClean="0"/>
          </a:p>
          <a:p>
            <a:r>
              <a:rPr lang="en-CA" dirty="0"/>
              <a:t>Website - </a:t>
            </a:r>
            <a:r>
              <a:rPr lang="en-CA" dirty="0">
                <a:hlinkClick r:id="rId2"/>
              </a:rPr>
              <a:t>http://caxe.thomasmclennan.ca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 </a:t>
            </a:r>
          </a:p>
          <a:p>
            <a:endParaRPr lang="en-CA" dirty="0" smtClean="0"/>
          </a:p>
          <a:p>
            <a:r>
              <a:rPr lang="en-CA" dirty="0" smtClean="0"/>
              <a:t>Source Code - </a:t>
            </a:r>
            <a:r>
              <a:rPr lang="en-CA" dirty="0">
                <a:hlinkClick r:id="rId3"/>
              </a:rPr>
              <a:t>https://github.com/Exac/COMP370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26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Tested each class during implementation</a:t>
            </a:r>
          </a:p>
          <a:p>
            <a:endParaRPr lang="en-CA" dirty="0" smtClean="0"/>
          </a:p>
          <a:p>
            <a:r>
              <a:rPr lang="en-CA" dirty="0" smtClean="0"/>
              <a:t>Black </a:t>
            </a:r>
            <a:r>
              <a:rPr lang="en-CA" dirty="0"/>
              <a:t>box </a:t>
            </a:r>
            <a:r>
              <a:rPr lang="en-CA" dirty="0" smtClean="0"/>
              <a:t>testing</a:t>
            </a:r>
          </a:p>
          <a:p>
            <a:pPr lvl="1"/>
            <a:r>
              <a:rPr lang="en-CA" dirty="0" smtClean="0">
                <a:hlinkClick r:id="rId2"/>
              </a:rPr>
              <a:t>http</a:t>
            </a:r>
            <a:r>
              <a:rPr lang="en-CA" dirty="0">
                <a:hlinkClick r:id="rId2"/>
              </a:rPr>
              <a:t>://caxe.thomasmclennan.ca/tests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3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contributions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Analysis and Design – </a:t>
            </a:r>
            <a:r>
              <a:rPr lang="en-CA" dirty="0" err="1" smtClean="0"/>
              <a:t>Farzin</a:t>
            </a:r>
            <a:endParaRPr lang="en-CA" dirty="0" smtClean="0"/>
          </a:p>
          <a:p>
            <a:pPr marL="114300" indent="0">
              <a:buNone/>
            </a:pPr>
            <a:endParaRPr lang="en-CA" dirty="0" smtClean="0"/>
          </a:p>
          <a:p>
            <a:r>
              <a:rPr lang="en-CA" dirty="0" smtClean="0"/>
              <a:t>Implementation and testing – Thomas &amp; Karanvir </a:t>
            </a:r>
          </a:p>
        </p:txBody>
      </p:sp>
    </p:spTree>
    <p:extLst>
      <p:ext uri="{BB962C8B-B14F-4D97-AF65-F5344CB8AC3E}">
        <p14:creationId xmlns:p14="http://schemas.microsoft.com/office/powerpoint/2010/main" val="319531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requirements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24525"/>
            <a:ext cx="8382000" cy="49680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9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Requirements - manager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22781" r="44786" b="6364"/>
          <a:stretch/>
        </p:blipFill>
        <p:spPr>
          <a:xfrm>
            <a:off x="397042" y="2285996"/>
            <a:ext cx="3986463" cy="3392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 descr="C:\Users\Navi\Google Drive\Manag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" t="9228" r="39590" b="48348"/>
          <a:stretch/>
        </p:blipFill>
        <p:spPr bwMode="auto">
          <a:xfrm>
            <a:off x="4860758" y="1852860"/>
            <a:ext cx="3970421" cy="42591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1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Requirements - manager</a:t>
            </a:r>
            <a:endParaRPr lang="en-CA" dirty="0"/>
          </a:p>
        </p:txBody>
      </p:sp>
      <p:pic>
        <p:nvPicPr>
          <p:cNvPr id="1028" name="Picture 4" descr="C:\Users\Navi\Google Drive\manage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9" y="1680411"/>
            <a:ext cx="8458200" cy="4981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6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Requirements - operator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3705" t="13953" b="3603"/>
          <a:stretch/>
        </p:blipFill>
        <p:spPr>
          <a:xfrm>
            <a:off x="457200" y="1748589"/>
            <a:ext cx="4336983" cy="4680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C:\Users\Navi\Google Drive\Operato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1" t="9167" r="29997" b="26425"/>
          <a:stretch/>
        </p:blipFill>
        <p:spPr bwMode="auto">
          <a:xfrm>
            <a:off x="5257800" y="1748589"/>
            <a:ext cx="3352800" cy="4680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2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Requirements - provider</a:t>
            </a:r>
            <a:endParaRPr lang="en-CA" dirty="0"/>
          </a:p>
        </p:txBody>
      </p:sp>
      <p:pic>
        <p:nvPicPr>
          <p:cNvPr id="3074" name="Picture 2" descr="C:\Users\Navi\Google Drive\provid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t="8118" r="26126" b="39940"/>
          <a:stretch/>
        </p:blipFill>
        <p:spPr bwMode="auto">
          <a:xfrm>
            <a:off x="4724400" y="1752600"/>
            <a:ext cx="4129749" cy="4672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t="5360" r="38786" b="47403"/>
          <a:stretch/>
        </p:blipFill>
        <p:spPr>
          <a:xfrm>
            <a:off x="168442" y="2667000"/>
            <a:ext cx="4419600" cy="2261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83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Requirements - provider</a:t>
            </a:r>
            <a:endParaRPr lang="en-CA" dirty="0"/>
          </a:p>
        </p:txBody>
      </p:sp>
      <p:pic>
        <p:nvPicPr>
          <p:cNvPr id="4098" name="Picture 2" descr="C:\Users\Navi\Google Drive\provider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6" t="12106" r="9333" b="16352"/>
          <a:stretch/>
        </p:blipFill>
        <p:spPr bwMode="auto">
          <a:xfrm>
            <a:off x="990600" y="1708484"/>
            <a:ext cx="7162800" cy="4883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27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analysis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838200"/>
            <a:ext cx="5904411" cy="579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2611" y="2286000"/>
            <a:ext cx="2707105" cy="37548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>
                <a:latin typeface="Baskerville Old Face" pitchFamily="18" charset="0"/>
              </a:rPr>
              <a:t>Operator maintains a provider, updates provider database.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 smtClean="0">
              <a:latin typeface="Baskerville Old Face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>
                <a:latin typeface="Baskerville Old Face" pitchFamily="18" charset="0"/>
              </a:rPr>
              <a:t>Operator Maintains a member, updates member database.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 smtClean="0">
              <a:latin typeface="Baskerville Old Face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>
                <a:latin typeface="Baskerville Old Face" pitchFamily="18" charset="0"/>
              </a:rPr>
              <a:t>Operator maintains services, updates services database.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52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smtClean="0"/>
              <a:t>Analysis</a:t>
            </a:r>
            <a:endParaRPr lang="en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4800"/>
            <a:ext cx="5867400" cy="6235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904999"/>
            <a:ext cx="2574758" cy="4093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>
                <a:latin typeface="Baskerville Old Face" pitchFamily="18" charset="0"/>
              </a:rPr>
              <a:t>Provider verifies member using member database.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 smtClean="0">
              <a:latin typeface="Baskerville Old Face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>
                <a:latin typeface="Baskerville Old Face" pitchFamily="18" charset="0"/>
              </a:rPr>
              <a:t>Provider processes a claim using claims database.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000" dirty="0" smtClean="0">
              <a:latin typeface="Baskerville Old Face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>
                <a:latin typeface="Baskerville Old Face" pitchFamily="18" charset="0"/>
              </a:rPr>
              <a:t>Provider directory is generated after provider login (when the provider is verified)</a:t>
            </a:r>
          </a:p>
        </p:txBody>
      </p:sp>
    </p:spTree>
    <p:extLst>
      <p:ext uri="{BB962C8B-B14F-4D97-AF65-F5344CB8AC3E}">
        <p14:creationId xmlns:p14="http://schemas.microsoft.com/office/powerpoint/2010/main" val="39759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195</TotalTime>
  <Words>130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Apothecary</vt:lpstr>
      <vt:lpstr>Chocoholics anonymous</vt:lpstr>
      <vt:lpstr>requirements</vt:lpstr>
      <vt:lpstr>Requirements - manager</vt:lpstr>
      <vt:lpstr>Requirements - manager</vt:lpstr>
      <vt:lpstr>Requirements - operator</vt:lpstr>
      <vt:lpstr>Requirements - provider</vt:lpstr>
      <vt:lpstr>Requirements - provider</vt:lpstr>
      <vt:lpstr>analysis</vt:lpstr>
      <vt:lpstr>Analysis</vt:lpstr>
      <vt:lpstr>design</vt:lpstr>
      <vt:lpstr>implementation </vt:lpstr>
      <vt:lpstr>Testing</vt:lpstr>
      <vt:lpstr>contributions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</dc:creator>
  <cp:lastModifiedBy>Navi</cp:lastModifiedBy>
  <cp:revision>23</cp:revision>
  <dcterms:created xsi:type="dcterms:W3CDTF">2006-08-16T00:00:00Z</dcterms:created>
  <dcterms:modified xsi:type="dcterms:W3CDTF">2016-03-30T21:19:01Z</dcterms:modified>
</cp:coreProperties>
</file>