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62" r:id="rId5"/>
    <p:sldId id="257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877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c/COMP370" TargetMode="External"/><Relationship Id="rId2" Type="http://schemas.openxmlformats.org/officeDocument/2006/relationships/hyperlink" Target="http://caxe.thomasmclennan.c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axe.thomasmclennan.ca/tes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 370 final project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Chocoholics anonymous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715000"/>
            <a:ext cx="3246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Thomas </a:t>
            </a:r>
            <a:r>
              <a:rPr lang="en-CA" sz="1600" dirty="0" err="1" smtClean="0"/>
              <a:t>Mclennan</a:t>
            </a:r>
            <a:r>
              <a:rPr lang="en-CA" sz="1600" dirty="0" smtClean="0"/>
              <a:t> - </a:t>
            </a:r>
          </a:p>
          <a:p>
            <a:r>
              <a:rPr lang="en-CA" sz="1600" dirty="0" err="1" smtClean="0"/>
              <a:t>Farzin</a:t>
            </a:r>
            <a:r>
              <a:rPr lang="en-CA" sz="1600" dirty="0" smtClean="0"/>
              <a:t> </a:t>
            </a:r>
            <a:r>
              <a:rPr lang="en-CA" sz="1600" dirty="0" err="1" smtClean="0"/>
              <a:t>Dhanji</a:t>
            </a:r>
            <a:r>
              <a:rPr lang="en-CA" sz="1600" dirty="0" smtClean="0"/>
              <a:t> 	 - </a:t>
            </a:r>
            <a:r>
              <a:rPr lang="en-CA" sz="1600" dirty="0" smtClean="0"/>
              <a:t>300034277</a:t>
            </a:r>
            <a:endParaRPr lang="en-CA" sz="1600" dirty="0" smtClean="0"/>
          </a:p>
          <a:p>
            <a:r>
              <a:rPr lang="en-CA" sz="1600" dirty="0" smtClean="0"/>
              <a:t>Karanvir Gill	 - 300093063</a:t>
            </a:r>
            <a:endParaRPr lang="en-CA" sz="1600" dirty="0"/>
          </a:p>
        </p:txBody>
      </p:sp>
      <p:pic>
        <p:nvPicPr>
          <p:cNvPr id="1026" name="Picture 2" descr="C:\Users\Navi\Desktop\hero-image-par.img.md.20160119T1631152120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46" y="304800"/>
            <a:ext cx="5613400" cy="2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vi\Desktop\chocolat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1" t="16280"/>
          <a:stretch/>
        </p:blipFill>
        <p:spPr bwMode="auto">
          <a:xfrm>
            <a:off x="379828" y="304800"/>
            <a:ext cx="2816118" cy="2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599"/>
            <a:ext cx="8001000" cy="474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9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2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implementation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Languages</a:t>
            </a:r>
          </a:p>
          <a:p>
            <a:pPr lvl="1"/>
            <a:r>
              <a:rPr lang="en-CA" dirty="0" err="1"/>
              <a:t>Php</a:t>
            </a:r>
            <a:endParaRPr lang="en-CA" dirty="0"/>
          </a:p>
          <a:p>
            <a:pPr lvl="1"/>
            <a:r>
              <a:rPr lang="en-CA" dirty="0"/>
              <a:t>Html5</a:t>
            </a:r>
          </a:p>
          <a:p>
            <a:pPr lvl="1"/>
            <a:r>
              <a:rPr lang="en-CA" dirty="0"/>
              <a:t>Css3</a:t>
            </a:r>
          </a:p>
          <a:p>
            <a:pPr lvl="1"/>
            <a:r>
              <a:rPr lang="en-CA" dirty="0" err="1"/>
              <a:t>javaScript</a:t>
            </a:r>
            <a:endParaRPr lang="en-CA" dirty="0"/>
          </a:p>
          <a:p>
            <a:pPr lvl="1"/>
            <a:r>
              <a:rPr lang="en-CA" dirty="0"/>
              <a:t>SQL</a:t>
            </a:r>
          </a:p>
          <a:p>
            <a:endParaRPr lang="en-CA" dirty="0" smtClean="0"/>
          </a:p>
          <a:p>
            <a:r>
              <a:rPr lang="en-CA" dirty="0"/>
              <a:t>Website - </a:t>
            </a:r>
            <a:r>
              <a:rPr lang="en-CA" dirty="0">
                <a:hlinkClick r:id="rId2"/>
              </a:rPr>
              <a:t>http://caxe.thomasmclennan.ca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/>
              <a:t>Source Code - </a:t>
            </a:r>
            <a:r>
              <a:rPr lang="en-CA" dirty="0">
                <a:hlinkClick r:id="rId3"/>
              </a:rPr>
              <a:t>https://github.com/Exac/COMP370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2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Tested each class during </a:t>
            </a:r>
            <a:r>
              <a:rPr lang="en-CA" dirty="0" smtClean="0"/>
              <a:t>implementation</a:t>
            </a:r>
          </a:p>
          <a:p>
            <a:endParaRPr lang="en-CA" dirty="0" smtClean="0"/>
          </a:p>
          <a:p>
            <a:r>
              <a:rPr lang="en-CA" dirty="0" smtClean="0"/>
              <a:t>Black </a:t>
            </a:r>
            <a:r>
              <a:rPr lang="en-CA" dirty="0"/>
              <a:t>box </a:t>
            </a:r>
            <a:r>
              <a:rPr lang="en-CA" dirty="0" smtClean="0"/>
              <a:t>testing</a:t>
            </a:r>
          </a:p>
          <a:p>
            <a:pPr lvl="1"/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://caxe.thomasmclennan.ca/tests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3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contributions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Analysis and Design – </a:t>
            </a:r>
            <a:r>
              <a:rPr lang="en-CA" dirty="0" err="1" smtClean="0"/>
              <a:t>Farzin</a:t>
            </a:r>
            <a:endParaRPr lang="en-CA" dirty="0" smtClean="0"/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Implementation and testing – Thomas &amp; Karanvir </a:t>
            </a:r>
          </a:p>
        </p:txBody>
      </p:sp>
    </p:spTree>
    <p:extLst>
      <p:ext uri="{BB962C8B-B14F-4D97-AF65-F5344CB8AC3E}">
        <p14:creationId xmlns:p14="http://schemas.microsoft.com/office/powerpoint/2010/main" val="31953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68</TotalTime>
  <Words>59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Chocoholics anonymous</vt:lpstr>
      <vt:lpstr>requirements</vt:lpstr>
      <vt:lpstr>analysis</vt:lpstr>
      <vt:lpstr>design</vt:lpstr>
      <vt:lpstr>implementation </vt:lpstr>
      <vt:lpstr>Testing</vt:lpstr>
      <vt:lpstr>contributions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</dc:creator>
  <cp:lastModifiedBy>Navi</cp:lastModifiedBy>
  <cp:revision>15</cp:revision>
  <dcterms:created xsi:type="dcterms:W3CDTF">2006-08-16T00:00:00Z</dcterms:created>
  <dcterms:modified xsi:type="dcterms:W3CDTF">2016-03-24T21:28:03Z</dcterms:modified>
</cp:coreProperties>
</file>