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handoutMasterIdLst>
    <p:handoutMasterId r:id="rId8"/>
  </p:handoutMasterIdLst>
  <p:sldIdLst>
    <p:sldId id="338" r:id="rId3"/>
    <p:sldId id="341" r:id="rId4"/>
    <p:sldId id="339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71" autoAdjust="0"/>
  </p:normalViewPr>
  <p:slideViewPr>
    <p:cSldViewPr snapToGrid="0">
      <p:cViewPr>
        <p:scale>
          <a:sx n="81" d="100"/>
          <a:sy n="81" d="100"/>
        </p:scale>
        <p:origin x="-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41DE2-F079-4CAB-878F-7AFAB3A90275}" type="datetimeFigureOut">
              <a:rPr lang="en-IN" smtClean="0"/>
              <a:t>30-08-2018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* Person weeks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43B0-B03A-4C01-8E56-EA2522C8F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284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459FD-E906-40E0-9283-42E52E61780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* Person weeks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5B7A6-0C3B-4D3B-83FC-67D8360FE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168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2:notes"/>
          <p:cNvSpPr txBox="1">
            <a:spLocks noGrp="1"/>
          </p:cNvSpPr>
          <p:nvPr>
            <p:ph type="body" idx="1"/>
          </p:nvPr>
        </p:nvSpPr>
        <p:spPr>
          <a:xfrm>
            <a:off x="679768" y="4743578"/>
            <a:ext cx="5438140" cy="388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* Person weeks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 Person weeks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4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5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1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5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98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377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42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0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5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3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C987AC-C6E2-40EF-AE08-5FFC1B5FF04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3F8005-365A-4D2A-9CA5-ABCD2B8729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0062-8382-4915-8F18-D8B4C54ED88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30-08-2018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234C-4564-4B6D-8813-B8F32A040AC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7"/>
          <p:cNvSpPr txBox="1">
            <a:spLocks noGrp="1"/>
          </p:cNvSpPr>
          <p:nvPr>
            <p:ph type="title"/>
          </p:nvPr>
        </p:nvSpPr>
        <p:spPr>
          <a:xfrm>
            <a:off x="428231" y="436545"/>
            <a:ext cx="11480800" cy="75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4300" dirty="0">
                <a:sym typeface="Calibri"/>
              </a:rPr>
              <a:t>Timeline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300" dirty="0">
                <a:sym typeface="Calibri"/>
              </a:rPr>
              <a:t>&amp; Estimation</a:t>
            </a:r>
            <a:endParaRPr sz="4300" dirty="0">
              <a:sym typeface="Calibri"/>
            </a:endParaRPr>
          </a:p>
        </p:txBody>
      </p:sp>
      <p:grpSp>
        <p:nvGrpSpPr>
          <p:cNvPr id="1135" name="Google Shape;1135;p97"/>
          <p:cNvGrpSpPr/>
          <p:nvPr/>
        </p:nvGrpSpPr>
        <p:grpSpPr>
          <a:xfrm>
            <a:off x="428231" y="1846171"/>
            <a:ext cx="7526114" cy="3952572"/>
            <a:chOff x="334446" y="35076"/>
            <a:chExt cx="7526114" cy="3952572"/>
          </a:xfrm>
        </p:grpSpPr>
        <p:sp>
          <p:nvSpPr>
            <p:cNvPr id="1136" name="Google Shape;1136;p97"/>
            <p:cNvSpPr/>
            <p:nvPr/>
          </p:nvSpPr>
          <p:spPr>
            <a:xfrm>
              <a:off x="334446" y="35076"/>
              <a:ext cx="7524215" cy="109541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7"/>
            <p:cNvSpPr txBox="1"/>
            <p:nvPr/>
          </p:nvSpPr>
          <p:spPr>
            <a:xfrm>
              <a:off x="334446" y="308929"/>
              <a:ext cx="7250362" cy="547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254000" bIns="173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2018 Q3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7"/>
            <p:cNvSpPr/>
            <p:nvPr/>
          </p:nvSpPr>
          <p:spPr>
            <a:xfrm>
              <a:off x="335062" y="881584"/>
              <a:ext cx="1734331" cy="20261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97"/>
            <p:cNvSpPr txBox="1"/>
            <p:nvPr/>
          </p:nvSpPr>
          <p:spPr>
            <a:xfrm>
              <a:off x="335062" y="881584"/>
              <a:ext cx="1734331" cy="2026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Bootloader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BSP/Linux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97"/>
            <p:cNvSpPr/>
            <p:nvPr/>
          </p:nvSpPr>
          <p:spPr>
            <a:xfrm>
              <a:off x="2070677" y="400084"/>
              <a:ext cx="5789883" cy="109541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97"/>
            <p:cNvSpPr txBox="1"/>
            <p:nvPr/>
          </p:nvSpPr>
          <p:spPr>
            <a:xfrm>
              <a:off x="2070677" y="673937"/>
              <a:ext cx="5516030" cy="547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254000" bIns="173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2018 Q4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97"/>
            <p:cNvSpPr/>
            <p:nvPr/>
          </p:nvSpPr>
          <p:spPr>
            <a:xfrm>
              <a:off x="2069394" y="1246592"/>
              <a:ext cx="1734331" cy="19745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97"/>
            <p:cNvSpPr txBox="1"/>
            <p:nvPr/>
          </p:nvSpPr>
          <p:spPr>
            <a:xfrm>
              <a:off x="2069394" y="1246592"/>
              <a:ext cx="1734331" cy="1974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Yocto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FreeRTOS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97"/>
            <p:cNvSpPr/>
            <p:nvPr/>
          </p:nvSpPr>
          <p:spPr>
            <a:xfrm>
              <a:off x="3803885" y="765092"/>
              <a:ext cx="4055552" cy="109541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CF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97"/>
            <p:cNvSpPr txBox="1"/>
            <p:nvPr/>
          </p:nvSpPr>
          <p:spPr>
            <a:xfrm>
              <a:off x="3803885" y="1038945"/>
              <a:ext cx="3781699" cy="547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254000" bIns="173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 Q1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97"/>
            <p:cNvSpPr/>
            <p:nvPr/>
          </p:nvSpPr>
          <p:spPr>
            <a:xfrm>
              <a:off x="3803725" y="1611600"/>
              <a:ext cx="1734331" cy="198774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97"/>
            <p:cNvSpPr txBox="1"/>
            <p:nvPr/>
          </p:nvSpPr>
          <p:spPr>
            <a:xfrm>
              <a:off x="3803725" y="1611600"/>
              <a:ext cx="1734331" cy="198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GNU Toolchain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Binutils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97"/>
            <p:cNvSpPr/>
            <p:nvPr/>
          </p:nvSpPr>
          <p:spPr>
            <a:xfrm>
              <a:off x="5538143" y="1130100"/>
              <a:ext cx="2321220" cy="109541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97"/>
            <p:cNvSpPr txBox="1"/>
            <p:nvPr/>
          </p:nvSpPr>
          <p:spPr>
            <a:xfrm>
              <a:off x="5538143" y="1403953"/>
              <a:ext cx="2047367" cy="547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254000" bIns="173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2019 Q2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97"/>
            <p:cNvSpPr/>
            <p:nvPr/>
          </p:nvSpPr>
          <p:spPr>
            <a:xfrm>
              <a:off x="5537976" y="1976609"/>
              <a:ext cx="1750132" cy="20110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97"/>
            <p:cNvSpPr txBox="1"/>
            <p:nvPr/>
          </p:nvSpPr>
          <p:spPr>
            <a:xfrm>
              <a:off x="5537976" y="1976609"/>
              <a:ext cx="1750132" cy="2011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Performance benchmarks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52" name="Google Shape;1152;p97"/>
          <p:cNvGraphicFramePr/>
          <p:nvPr/>
        </p:nvGraphicFramePr>
        <p:xfrm>
          <a:off x="8318378" y="2115893"/>
          <a:ext cx="3615725" cy="347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7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Software Component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Engineering Resources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BSP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Linux and device drivers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Yocto and applications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FreeRTOS/RTOS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Compiler and binutils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Performance benchmarking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Tasks and Estimates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27502"/>
              </p:ext>
            </p:extLst>
          </p:nvPr>
        </p:nvGraphicFramePr>
        <p:xfrm>
          <a:off x="838200" y="1008185"/>
          <a:ext cx="10515600" cy="468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666564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Deliverables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Estimate*</a:t>
                      </a:r>
                      <a:endParaRPr lang="en-IN" dirty="0"/>
                    </a:p>
                  </a:txBody>
                  <a:tcPr/>
                </a:tc>
              </a:tr>
              <a:tr h="357320">
                <a:tc>
                  <a:txBody>
                    <a:bodyPr/>
                    <a:lstStyle/>
                    <a:p>
                      <a:r>
                        <a:rPr lang="en-IN" dirty="0" smtClean="0"/>
                        <a:t>GCC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Porting to new architecture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Optimizations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GCC source,</a:t>
                      </a:r>
                      <a:r>
                        <a:rPr lang="en-IN" baseline="0" dirty="0" smtClean="0"/>
                        <a:t> binaries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24-32</a:t>
                      </a:r>
                      <a:r>
                        <a:rPr lang="en-IN" baseline="0" dirty="0" smtClean="0"/>
                        <a:t> weeks </a:t>
                      </a:r>
                    </a:p>
                    <a:p>
                      <a:r>
                        <a:rPr lang="en-IN" baseline="0" dirty="0" smtClean="0"/>
                        <a:t>On requirement evaluation</a:t>
                      </a:r>
                      <a:endParaRPr lang="en-IN" dirty="0"/>
                    </a:p>
                  </a:txBody>
                  <a:tcPr/>
                </a:tc>
              </a:tr>
              <a:tr h="35732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Binutils</a:t>
                      </a:r>
                      <a:endParaRPr lang="en-IN" dirty="0" smtClean="0"/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Assembler/Linker porting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err="1" smtClean="0"/>
                        <a:t>Objdump</a:t>
                      </a:r>
                      <a:r>
                        <a:rPr lang="en-IN" baseline="0" dirty="0" smtClean="0"/>
                        <a:t>/</a:t>
                      </a:r>
                      <a:r>
                        <a:rPr lang="en-IN" baseline="0" dirty="0" err="1" smtClean="0"/>
                        <a:t>readelf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Sources, binaries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20-24 weeks</a:t>
                      </a:r>
                    </a:p>
                    <a:p>
                      <a:r>
                        <a:rPr lang="en-IN" dirty="0" smtClean="0"/>
                        <a:t>4-8 weeks</a:t>
                      </a:r>
                      <a:endParaRPr lang="en-IN" dirty="0"/>
                    </a:p>
                  </a:txBody>
                  <a:tcPr/>
                </a:tc>
              </a:tr>
              <a:tr h="357320"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IN" dirty="0" err="1" smtClean="0"/>
                        <a:t>Newlib</a:t>
                      </a:r>
                      <a:endParaRPr lang="en-IN" dirty="0" smtClean="0"/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IN" dirty="0" smtClean="0"/>
                        <a:t>- Porting to</a:t>
                      </a:r>
                      <a:r>
                        <a:rPr lang="en-IN" baseline="0" dirty="0" smtClean="0"/>
                        <a:t> new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Sources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4-8 weeks</a:t>
                      </a:r>
                      <a:endParaRPr lang="en-IN" dirty="0"/>
                    </a:p>
                  </a:txBody>
                  <a:tcPr/>
                </a:tc>
              </a:tr>
              <a:tr h="357320"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IN" dirty="0" smtClean="0"/>
                        <a:t>GDB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Porting to new 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Sources, binaries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4-6 weeks</a:t>
                      </a:r>
                    </a:p>
                    <a:p>
                      <a:r>
                        <a:rPr lang="en-IN" dirty="0" smtClean="0"/>
                        <a:t>4-6 weeks</a:t>
                      </a:r>
                      <a:endParaRPr lang="en-IN" dirty="0"/>
                    </a:p>
                  </a:txBody>
                  <a:tcPr/>
                </a:tc>
              </a:tr>
              <a:tr h="357320"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IN" dirty="0" smtClean="0"/>
                        <a:t>QEMU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Porting to new architecture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dirty="0" smtClean="0"/>
                        <a:t>Adding new SOC</a:t>
                      </a:r>
                      <a:r>
                        <a:rPr lang="en-IN" baseline="0" dirty="0" smtClean="0"/>
                        <a:t> in </a:t>
                      </a:r>
                      <a:r>
                        <a:rPr lang="en-IN" dirty="0" smtClean="0"/>
                        <a:t>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Sources, binary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4-6 weeks</a:t>
                      </a:r>
                    </a:p>
                    <a:p>
                      <a:r>
                        <a:rPr lang="en-IN" dirty="0" smtClean="0"/>
                        <a:t>4-6 weeks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29" y="5794104"/>
            <a:ext cx="2766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*Effort in person weeks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37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Tasks and Estimates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54360"/>
              </p:ext>
            </p:extLst>
          </p:nvPr>
        </p:nvGraphicFramePr>
        <p:xfrm>
          <a:off x="838200" y="820615"/>
          <a:ext cx="10515600" cy="564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29009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Deliverables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</a:t>
                      </a:r>
                      <a:endParaRPr lang="en-IN" dirty="0"/>
                    </a:p>
                  </a:txBody>
                  <a:tcPr/>
                </a:tc>
              </a:tr>
              <a:tr h="2207888">
                <a:tc>
                  <a:txBody>
                    <a:bodyPr/>
                    <a:lstStyle/>
                    <a:p>
                      <a:r>
                        <a:rPr lang="en-IN" dirty="0" smtClean="0"/>
                        <a:t>Bootloader</a:t>
                      </a:r>
                    </a:p>
                    <a:p>
                      <a:pPr lvl="1"/>
                      <a:r>
                        <a:rPr lang="en-IN" dirty="0" smtClean="0"/>
                        <a:t>-  Porting of</a:t>
                      </a:r>
                      <a:r>
                        <a:rPr lang="en-IN" baseline="0" dirty="0" smtClean="0"/>
                        <a:t> the bootloader to new SOC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Customization of the bootloader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Hardware testing/debug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Porting to new architecture(optional)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Compiled binaries of the bootloader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- 1</a:t>
                      </a:r>
                      <a:r>
                        <a:rPr lang="en-IN" baseline="0" dirty="0" smtClean="0"/>
                        <a:t> week</a:t>
                      </a:r>
                    </a:p>
                    <a:p>
                      <a:r>
                        <a:rPr lang="en-IN" baseline="0" dirty="0" smtClean="0"/>
                        <a:t> - 1-2 weeks depending on the customization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1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4 weeks + all of above</a:t>
                      </a:r>
                      <a:endParaRPr lang="en-IN" dirty="0"/>
                    </a:p>
                  </a:txBody>
                  <a:tcPr/>
                </a:tc>
              </a:tr>
              <a:tr h="2737781">
                <a:tc>
                  <a:txBody>
                    <a:bodyPr/>
                    <a:lstStyle/>
                    <a:p>
                      <a:r>
                        <a:rPr lang="en-IN" dirty="0" smtClean="0"/>
                        <a:t>Linux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DTS update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Booting kernel, testing and debugging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Porting/updating necessary drivers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Porting applications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Optimizations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New driver(s)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Kernel</a:t>
                      </a:r>
                      <a:r>
                        <a:rPr lang="en-IN" baseline="0" dirty="0" smtClean="0"/>
                        <a:t> image and </a:t>
                      </a:r>
                      <a:r>
                        <a:rPr lang="en-IN" baseline="0" dirty="0" err="1" smtClean="0"/>
                        <a:t>rootfs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2-4</a:t>
                      </a:r>
                      <a:r>
                        <a:rPr lang="en-IN" baseline="0" dirty="0" smtClean="0"/>
                        <a:t>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2-3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1-4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4-6 weeks/driver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166"/>
          </a:xfrm>
        </p:spPr>
        <p:txBody>
          <a:bodyPr>
            <a:normAutofit fontScale="90000"/>
          </a:bodyPr>
          <a:lstStyle/>
          <a:p>
            <a:r>
              <a:rPr lang="en-IN" dirty="0"/>
              <a:t>Tasks and Estimates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74981"/>
              </p:ext>
            </p:extLst>
          </p:nvPr>
        </p:nvGraphicFramePr>
        <p:xfrm>
          <a:off x="803031" y="1078525"/>
          <a:ext cx="10515600" cy="534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406367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Deliverables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Estimate</a:t>
                      </a:r>
                      <a:endParaRPr lang="en-IN" dirty="0"/>
                    </a:p>
                  </a:txBody>
                  <a:tcPr/>
                </a:tc>
              </a:tr>
              <a:tr h="40636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Yocto</a:t>
                      </a:r>
                      <a:endParaRPr lang="en-IN" dirty="0" smtClean="0"/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Tool chain setup, installation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Adding layer(s) and recipes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Yocto</a:t>
                      </a:r>
                      <a:r>
                        <a:rPr lang="en-IN" baseline="0" dirty="0" smtClean="0"/>
                        <a:t> build binaries of Linux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0.5</a:t>
                      </a:r>
                      <a:r>
                        <a:rPr lang="en-IN" baseline="0" dirty="0" smtClean="0"/>
                        <a:t> week/layer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1 week</a:t>
                      </a:r>
                      <a:endParaRPr lang="en-IN" dirty="0"/>
                    </a:p>
                  </a:txBody>
                  <a:tcPr/>
                </a:tc>
              </a:tr>
              <a:tr h="406367"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IN" dirty="0" err="1" smtClean="0"/>
                        <a:t>FreeRTOS</a:t>
                      </a:r>
                      <a:r>
                        <a:rPr lang="en-IN" dirty="0" smtClean="0"/>
                        <a:t> and any</a:t>
                      </a:r>
                      <a:r>
                        <a:rPr lang="en-IN" baseline="0" dirty="0" smtClean="0"/>
                        <a:t> RTOS</a:t>
                      </a:r>
                      <a:endParaRPr lang="en-IN" dirty="0" smtClean="0"/>
                    </a:p>
                    <a:p>
                      <a:pPr lvl="1"/>
                      <a:r>
                        <a:rPr lang="en-IN" dirty="0" smtClean="0"/>
                        <a:t> - Porting to new SOC</a:t>
                      </a:r>
                    </a:p>
                    <a:p>
                      <a:pPr lvl="1"/>
                      <a:r>
                        <a:rPr lang="en-IN" dirty="0" smtClean="0"/>
                        <a:t> - Porting /upgrading</a:t>
                      </a:r>
                      <a:r>
                        <a:rPr lang="en-IN" baseline="0" dirty="0" smtClean="0"/>
                        <a:t> drivers</a:t>
                      </a:r>
                    </a:p>
                    <a:p>
                      <a:pPr lvl="1"/>
                      <a:r>
                        <a:rPr lang="en-IN" baseline="0" dirty="0" smtClean="0"/>
                        <a:t> - Porting applications</a:t>
                      </a:r>
                      <a:endParaRPr lang="en-IN" dirty="0" smtClean="0"/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IN" dirty="0" smtClean="0"/>
                        <a:t>          - Porting to new architecture(optional)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binary</a:t>
                      </a:r>
                      <a:r>
                        <a:rPr lang="en-IN" baseline="0" dirty="0" smtClean="0"/>
                        <a:t> of RTOS with applications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2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4-6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-2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12-15 weeks + all of above</a:t>
                      </a:r>
                      <a:endParaRPr lang="en-IN" dirty="0"/>
                    </a:p>
                  </a:txBody>
                  <a:tcPr/>
                </a:tc>
              </a:tr>
              <a:tr h="406367">
                <a:tc>
                  <a:txBody>
                    <a:bodyPr/>
                    <a:lstStyle/>
                    <a:p>
                      <a:pPr marL="0" lvl="0" indent="0">
                        <a:buFontTx/>
                        <a:buNone/>
                      </a:pPr>
                      <a:r>
                        <a:rPr lang="en-IN" dirty="0" smtClean="0"/>
                        <a:t>Benchmarks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EEMBC </a:t>
                      </a:r>
                      <a:r>
                        <a:rPr lang="en-IN" baseline="0" dirty="0" err="1" smtClean="0"/>
                        <a:t>autobench</a:t>
                      </a:r>
                      <a:endParaRPr lang="en-IN" baseline="0" dirty="0" smtClean="0"/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err="1" smtClean="0"/>
                        <a:t>CoreMark</a:t>
                      </a:r>
                      <a:endParaRPr lang="en-IN" baseline="0" dirty="0" smtClean="0"/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baseline="0" dirty="0" smtClean="0"/>
                        <a:t>Dhrystone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Conformance with the ANSI/ISO C/C++ Standard</a:t>
                      </a:r>
                      <a:endParaRPr lang="en-IN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Binaries and reports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1-2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1 week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baseline="0" dirty="0" smtClean="0"/>
                        <a:t>2 – 3 weeks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854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Algochips-RISC V_V1.4</Template>
  <TotalTime>466</TotalTime>
  <Words>320</Words>
  <Application>Microsoft Office PowerPoint</Application>
  <PresentationFormat>Custom</PresentationFormat>
  <Paragraphs>120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Retrospect</vt:lpstr>
      <vt:lpstr>1_Office Theme</vt:lpstr>
      <vt:lpstr>Timeline &amp; Estimation</vt:lpstr>
      <vt:lpstr>Tasks and Estimates</vt:lpstr>
      <vt:lpstr>Tasks and Estimates</vt:lpstr>
      <vt:lpstr>Tasks and 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&amp; Estimation</dc:title>
  <dc:creator>Chethan Somashekariah</dc:creator>
  <cp:lastModifiedBy>Vinay</cp:lastModifiedBy>
  <cp:revision>29</cp:revision>
  <dcterms:created xsi:type="dcterms:W3CDTF">2018-08-25T00:24:10Z</dcterms:created>
  <dcterms:modified xsi:type="dcterms:W3CDTF">2018-08-30T08:19:06Z</dcterms:modified>
</cp:coreProperties>
</file>