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9" r:id="rId3"/>
    <p:sldId id="262" r:id="rId4"/>
    <p:sldId id="264" r:id="rId5"/>
    <p:sldId id="263" r:id="rId6"/>
    <p:sldId id="266" r:id="rId7"/>
    <p:sldId id="274" r:id="rId8"/>
  </p:sldIdLst>
  <p:sldSz cx="9144000" cy="5143500" type="screen16x9"/>
  <p:notesSz cx="6858000" cy="9144000"/>
  <p:embeddedFontLst>
    <p:embeddedFont>
      <p:font typeface="Roboto Black" panose="020F0502020204030204" pitchFamily="34" charset="0"/>
      <p:bold r:id="rId10"/>
      <p:italic r:id="rId11"/>
      <p:boldItalic r:id="rId12"/>
    </p:embeddedFont>
    <p:embeddedFont>
      <p:font typeface="Roboto Light" panose="020F0302020204030204" pitchFamily="34" charset="0"/>
      <p:regular r:id="rId13"/>
      <p:bold r:id="rId14"/>
      <p:italic r:id="rId15"/>
      <p:boldItalic r:id="rId16"/>
    </p:embeddedFont>
    <p:embeddedFont>
      <p:font typeface="Roboto Thin" panose="020F03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7BE393-C9D6-482F-BC0D-8DFA06FFAD9E}">
  <a:tblStyle styleId="{FD7BE393-C9D6-482F-BC0D-8DFA06FFA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>
        <p:scale>
          <a:sx n="141" d="100"/>
          <a:sy n="141" d="100"/>
        </p:scale>
        <p:origin x="-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4" y="3670025"/>
            <a:ext cx="358389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WEB APPLICATION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PROGRAMMING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b="1" i="0" u="none" strike="noStrike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WeatherInsights</a:t>
            </a:r>
            <a:endParaRPr lang="fr-FR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 descr="Une image contenant Graphique, symbole, logo, conception&#10;&#10;Description générée automatiquement">
            <a:extLst>
              <a:ext uri="{FF2B5EF4-FFF2-40B4-BE49-F238E27FC236}">
                <a16:creationId xmlns:a16="http://schemas.microsoft.com/office/drawing/2014/main" id="{2FD9F9BE-BCC5-4567-0F53-7B6515DD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5" y="161792"/>
            <a:ext cx="3746500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Clean and intutive user interface design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</a:t>
            </a:r>
            <a:r>
              <a:rPr lang="es" dirty="0"/>
              <a:t>ifferent type of chart to compare the data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Display data in real time 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DESIGN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CHART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7940" y="207704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7822;p56">
            <a:extLst>
              <a:ext uri="{FF2B5EF4-FFF2-40B4-BE49-F238E27FC236}">
                <a16:creationId xmlns:a16="http://schemas.microsoft.com/office/drawing/2014/main" id="{30FC3AA3-D31E-BA01-FBAC-E12BA99B430A}"/>
              </a:ext>
            </a:extLst>
          </p:cNvPr>
          <p:cNvGrpSpPr/>
          <p:nvPr/>
        </p:nvGrpSpPr>
        <p:grpSpPr>
          <a:xfrm>
            <a:off x="1615442" y="2232518"/>
            <a:ext cx="298377" cy="354519"/>
            <a:chOff x="-48233050" y="3569725"/>
            <a:chExt cx="252050" cy="299475"/>
          </a:xfrm>
        </p:grpSpPr>
        <p:sp>
          <p:nvSpPr>
            <p:cNvPr id="3" name="Google Shape;7823;p56">
              <a:extLst>
                <a:ext uri="{FF2B5EF4-FFF2-40B4-BE49-F238E27FC236}">
                  <a16:creationId xmlns:a16="http://schemas.microsoft.com/office/drawing/2014/main" id="{6C007EB9-6D51-390D-180E-B01CBA8B2022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7824;p56">
              <a:extLst>
                <a:ext uri="{FF2B5EF4-FFF2-40B4-BE49-F238E27FC236}">
                  <a16:creationId xmlns:a16="http://schemas.microsoft.com/office/drawing/2014/main" id="{CFBD3580-24CA-E4D0-098E-70EF590A1D32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25;p56">
              <a:extLst>
                <a:ext uri="{FF2B5EF4-FFF2-40B4-BE49-F238E27FC236}">
                  <a16:creationId xmlns:a16="http://schemas.microsoft.com/office/drawing/2014/main" id="{60F67C12-FE17-0AE9-6AE8-A71BF6122C1C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6000;p52">
            <a:extLst>
              <a:ext uri="{FF2B5EF4-FFF2-40B4-BE49-F238E27FC236}">
                <a16:creationId xmlns:a16="http://schemas.microsoft.com/office/drawing/2014/main" id="{FE8D9B18-BB13-94C1-2471-9B7346D7895A}"/>
              </a:ext>
            </a:extLst>
          </p:cNvPr>
          <p:cNvSpPr/>
          <p:nvPr/>
        </p:nvSpPr>
        <p:spPr>
          <a:xfrm>
            <a:off x="7212519" y="2259457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" name="Google Shape;6753;p54">
            <a:extLst>
              <a:ext uri="{FF2B5EF4-FFF2-40B4-BE49-F238E27FC236}">
                <a16:creationId xmlns:a16="http://schemas.microsoft.com/office/drawing/2014/main" id="{48724DF1-2037-C18E-AD85-247B848EBDFB}"/>
              </a:ext>
            </a:extLst>
          </p:cNvPr>
          <p:cNvGrpSpPr/>
          <p:nvPr/>
        </p:nvGrpSpPr>
        <p:grpSpPr>
          <a:xfrm>
            <a:off x="4385936" y="2259457"/>
            <a:ext cx="368186" cy="366364"/>
            <a:chOff x="-62151950" y="4111775"/>
            <a:chExt cx="318225" cy="316650"/>
          </a:xfrm>
        </p:grpSpPr>
        <p:sp>
          <p:nvSpPr>
            <p:cNvPr id="8" name="Google Shape;6754;p54">
              <a:extLst>
                <a:ext uri="{FF2B5EF4-FFF2-40B4-BE49-F238E27FC236}">
                  <a16:creationId xmlns:a16="http://schemas.microsoft.com/office/drawing/2014/main" id="{A60A91F9-DB04-C327-3174-87325ECAA908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55;p54">
              <a:extLst>
                <a:ext uri="{FF2B5EF4-FFF2-40B4-BE49-F238E27FC236}">
                  <a16:creationId xmlns:a16="http://schemas.microsoft.com/office/drawing/2014/main" id="{95B4189E-E74B-EDF9-E2E3-5F8ED6D6A60E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56;p54">
              <a:extLst>
                <a:ext uri="{FF2B5EF4-FFF2-40B4-BE49-F238E27FC236}">
                  <a16:creationId xmlns:a16="http://schemas.microsoft.com/office/drawing/2014/main" id="{0BAB0D03-1C62-3720-039F-8E1172DEADBC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757;p54">
              <a:extLst>
                <a:ext uri="{FF2B5EF4-FFF2-40B4-BE49-F238E27FC236}">
                  <a16:creationId xmlns:a16="http://schemas.microsoft.com/office/drawing/2014/main" id="{0761846F-6826-DDA9-F7E5-703B4201F31C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DASHBOARD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ADAPTABILITY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SIDEBAR MENU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NOW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Image 15" descr="Une image contenant capture d’écran, texte, Logiciel multimédia, logiciel&#10;&#10;Description générée automatiquement">
            <a:extLst>
              <a:ext uri="{FF2B5EF4-FFF2-40B4-BE49-F238E27FC236}">
                <a16:creationId xmlns:a16="http://schemas.microsoft.com/office/drawing/2014/main" id="{F5E8CE38-69C8-1283-3589-9FD46790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67" y="1463023"/>
            <a:ext cx="6650665" cy="33065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FUTURE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API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FEATURES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CHART </a:t>
            </a:r>
            <a:endParaRPr dirty="0">
              <a:solidFill>
                <a:srgbClr val="0E2A47"/>
              </a:solidFill>
            </a:endParaRPr>
          </a:p>
        </p:txBody>
      </p:sp>
      <p:grpSp>
        <p:nvGrpSpPr>
          <p:cNvPr id="2" name="Google Shape;7990;p56">
            <a:extLst>
              <a:ext uri="{FF2B5EF4-FFF2-40B4-BE49-F238E27FC236}">
                <a16:creationId xmlns:a16="http://schemas.microsoft.com/office/drawing/2014/main" id="{AEB40DE8-EE67-3241-E942-D3715A1A93E1}"/>
              </a:ext>
            </a:extLst>
          </p:cNvPr>
          <p:cNvGrpSpPr/>
          <p:nvPr/>
        </p:nvGrpSpPr>
        <p:grpSpPr>
          <a:xfrm>
            <a:off x="7987937" y="1954110"/>
            <a:ext cx="261149" cy="225582"/>
            <a:chOff x="-45674075" y="3586425"/>
            <a:chExt cx="300900" cy="265450"/>
          </a:xfrm>
        </p:grpSpPr>
        <p:sp>
          <p:nvSpPr>
            <p:cNvPr id="3" name="Google Shape;7991;p56">
              <a:extLst>
                <a:ext uri="{FF2B5EF4-FFF2-40B4-BE49-F238E27FC236}">
                  <a16:creationId xmlns:a16="http://schemas.microsoft.com/office/drawing/2014/main" id="{4A044B24-E402-DAFA-34B0-6092FCC7230C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rgbClr val="0D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7992;p56">
              <a:extLst>
                <a:ext uri="{FF2B5EF4-FFF2-40B4-BE49-F238E27FC236}">
                  <a16:creationId xmlns:a16="http://schemas.microsoft.com/office/drawing/2014/main" id="{E0468AA9-C796-D8A0-917B-CE018AC18618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0D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" name="Google Shape;8765;p58">
            <a:extLst>
              <a:ext uri="{FF2B5EF4-FFF2-40B4-BE49-F238E27FC236}">
                <a16:creationId xmlns:a16="http://schemas.microsoft.com/office/drawing/2014/main" id="{391C9D76-732A-E543-A680-1D76D673D26F}"/>
              </a:ext>
            </a:extLst>
          </p:cNvPr>
          <p:cNvGrpSpPr/>
          <p:nvPr/>
        </p:nvGrpSpPr>
        <p:grpSpPr>
          <a:xfrm>
            <a:off x="7951466" y="2594773"/>
            <a:ext cx="323943" cy="319432"/>
            <a:chOff x="-4118230" y="3253275"/>
            <a:chExt cx="292230" cy="290650"/>
          </a:xfrm>
        </p:grpSpPr>
        <p:sp>
          <p:nvSpPr>
            <p:cNvPr id="6" name="Google Shape;8766;p58">
              <a:extLst>
                <a:ext uri="{FF2B5EF4-FFF2-40B4-BE49-F238E27FC236}">
                  <a16:creationId xmlns:a16="http://schemas.microsoft.com/office/drawing/2014/main" id="{2241D4F3-753E-9220-455D-C6DD005A26E7}"/>
                </a:ext>
              </a:extLst>
            </p:cNvPr>
            <p:cNvSpPr/>
            <p:nvPr/>
          </p:nvSpPr>
          <p:spPr>
            <a:xfrm>
              <a:off x="-4118230" y="3287125"/>
              <a:ext cx="256724" cy="256800"/>
            </a:xfrm>
            <a:custGeom>
              <a:avLst/>
              <a:gdLst/>
              <a:ahLst/>
              <a:cxnLst/>
              <a:rect l="l" t="t" r="r" b="b"/>
              <a:pathLst>
                <a:path w="10269" h="10272" extrusionOk="0">
                  <a:moveTo>
                    <a:pt x="5104" y="1"/>
                  </a:moveTo>
                  <a:cubicBezTo>
                    <a:pt x="2268" y="1"/>
                    <a:pt x="0" y="2301"/>
                    <a:pt x="0" y="5136"/>
                  </a:cubicBezTo>
                  <a:cubicBezTo>
                    <a:pt x="0" y="7972"/>
                    <a:pt x="2268" y="10271"/>
                    <a:pt x="5104" y="10271"/>
                  </a:cubicBezTo>
                  <a:cubicBezTo>
                    <a:pt x="7939" y="10271"/>
                    <a:pt x="10239" y="8003"/>
                    <a:pt x="10239" y="5168"/>
                  </a:cubicBezTo>
                  <a:cubicBezTo>
                    <a:pt x="10268" y="4993"/>
                    <a:pt x="10108" y="4818"/>
                    <a:pt x="9910" y="4818"/>
                  </a:cubicBezTo>
                  <a:cubicBezTo>
                    <a:pt x="9894" y="4818"/>
                    <a:pt x="9877" y="4819"/>
                    <a:pt x="9861" y="4821"/>
                  </a:cubicBezTo>
                  <a:lnTo>
                    <a:pt x="5797" y="4821"/>
                  </a:lnTo>
                  <a:cubicBezTo>
                    <a:pt x="5639" y="4821"/>
                    <a:pt x="5450" y="4695"/>
                    <a:pt x="5450" y="4506"/>
                  </a:cubicBezTo>
                  <a:lnTo>
                    <a:pt x="5450" y="347"/>
                  </a:lnTo>
                  <a:cubicBezTo>
                    <a:pt x="5450" y="158"/>
                    <a:pt x="5324" y="1"/>
                    <a:pt x="5104" y="1"/>
                  </a:cubicBezTo>
                  <a:close/>
                </a:path>
              </a:pathLst>
            </a:custGeom>
            <a:solidFill>
              <a:srgbClr val="0D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8767;p58">
              <a:extLst>
                <a:ext uri="{FF2B5EF4-FFF2-40B4-BE49-F238E27FC236}">
                  <a16:creationId xmlns:a16="http://schemas.microsoft.com/office/drawing/2014/main" id="{E3D87996-0D1D-F28A-3CC1-05C5C7D5DBD9}"/>
                </a:ext>
              </a:extLst>
            </p:cNvPr>
            <p:cNvSpPr/>
            <p:nvPr/>
          </p:nvSpPr>
          <p:spPr>
            <a:xfrm>
              <a:off x="-3963850" y="325327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35"/>
                  </a:lnTo>
                  <a:cubicBezTo>
                    <a:pt x="0" y="5356"/>
                    <a:pt x="158" y="5514"/>
                    <a:pt x="347" y="5514"/>
                  </a:cubicBezTo>
                  <a:lnTo>
                    <a:pt x="5167" y="5514"/>
                  </a:lnTo>
                  <a:cubicBezTo>
                    <a:pt x="5356" y="5514"/>
                    <a:pt x="5513" y="5356"/>
                    <a:pt x="5513" y="5135"/>
                  </a:cubicBezTo>
                  <a:cubicBezTo>
                    <a:pt x="5513" y="2269"/>
                    <a:pt x="3182" y="0"/>
                    <a:pt x="347" y="0"/>
                  </a:cubicBezTo>
                  <a:close/>
                </a:path>
              </a:pathLst>
            </a:custGeom>
            <a:solidFill>
              <a:srgbClr val="0D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FUTURE FEATURES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USABILITY</a:t>
            </a:r>
            <a:endParaRPr>
              <a:solidFill>
                <a:srgbClr val="0E2A47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Image 16" descr="Une image contenant Police, Graphique, symbole, logo&#10;&#10;Description générée automatiquement">
            <a:extLst>
              <a:ext uri="{FF2B5EF4-FFF2-40B4-BE49-F238E27FC236}">
                <a16:creationId xmlns:a16="http://schemas.microsoft.com/office/drawing/2014/main" id="{E361CF82-BF02-4733-E340-AF3A5572F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693" y="1909040"/>
            <a:ext cx="1257366" cy="758411"/>
          </a:xfrm>
          <a:prstGeom prst="rect">
            <a:avLst/>
          </a:prstGeom>
        </p:spPr>
      </p:pic>
      <p:pic>
        <p:nvPicPr>
          <p:cNvPr id="19" name="Image 18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8D7CD108-A450-C00A-B8CD-51CAA1299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083" y="1849650"/>
            <a:ext cx="2816188" cy="7221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804759A-263B-CE00-A8E7-1BA13C45D27D}"/>
              </a:ext>
            </a:extLst>
          </p:cNvPr>
          <p:cNvSpPr txBox="1"/>
          <p:nvPr/>
        </p:nvSpPr>
        <p:spPr>
          <a:xfrm>
            <a:off x="1148315" y="2838893"/>
            <a:ext cx="2456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Air </a:t>
            </a:r>
            <a:r>
              <a:rPr lang="fr-FR" sz="2000" dirty="0" err="1">
                <a:solidFill>
                  <a:schemeClr val="bg1"/>
                </a:solidFill>
              </a:rPr>
              <a:t>quality</a:t>
            </a:r>
            <a:r>
              <a:rPr lang="fr-FR" sz="2000" dirty="0">
                <a:solidFill>
                  <a:schemeClr val="bg1"/>
                </a:solidFill>
              </a:rPr>
              <a:t> display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A17B278-71C0-37F2-E263-44FB6770E28A}"/>
              </a:ext>
            </a:extLst>
          </p:cNvPr>
          <p:cNvSpPr txBox="1"/>
          <p:nvPr/>
        </p:nvSpPr>
        <p:spPr>
          <a:xfrm>
            <a:off x="4933507" y="2743200"/>
            <a:ext cx="30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/>
                </a:solidFill>
              </a:rPr>
              <a:t>Search</a:t>
            </a:r>
            <a:r>
              <a:rPr lang="fr-FR" sz="2000" dirty="0">
                <a:solidFill>
                  <a:schemeClr val="bg1"/>
                </a:solidFill>
              </a:rPr>
              <a:t> &amp; </a:t>
            </a:r>
            <a:r>
              <a:rPr lang="fr-FR" sz="2000" dirty="0" err="1">
                <a:solidFill>
                  <a:schemeClr val="bg1"/>
                </a:solidFill>
              </a:rPr>
              <a:t>current</a:t>
            </a:r>
            <a:r>
              <a:rPr lang="fr-FR" sz="2000" dirty="0">
                <a:solidFill>
                  <a:schemeClr val="bg1"/>
                </a:solidFill>
              </a:rPr>
              <a:t> Location Button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Macintosh PowerPoint</Application>
  <PresentationFormat>Affichage à l'écran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Roboto Thin</vt:lpstr>
      <vt:lpstr>Roboto Light</vt:lpstr>
      <vt:lpstr>Roboto Black</vt:lpstr>
      <vt:lpstr>WEB PROPOSAL</vt:lpstr>
      <vt:lpstr>WEB APPLICATION PROGRAMMING</vt:lpstr>
      <vt:lpstr>WHAT WE ARE WORKING ON</vt:lpstr>
      <vt:lpstr>NOW</vt:lpstr>
      <vt:lpstr>NOW</vt:lpstr>
      <vt:lpstr>FUTURE</vt:lpstr>
      <vt:lpstr>FUTURE FEATURES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Lucas Bolsigner</cp:lastModifiedBy>
  <cp:revision>1</cp:revision>
  <dcterms:modified xsi:type="dcterms:W3CDTF">2024-11-28T07:00:59Z</dcterms:modified>
</cp:coreProperties>
</file>