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5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7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9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1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8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49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zzles à figures en plastique">
            <a:extLst>
              <a:ext uri="{FF2B5EF4-FFF2-40B4-BE49-F238E27FC236}">
                <a16:creationId xmlns:a16="http://schemas.microsoft.com/office/drawing/2014/main" id="{0D73AD77-051A-9288-543D-7CDACC3E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5" r="12097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C57125-21B0-DFB3-9B7E-39417287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81" y="-520070"/>
            <a:ext cx="4092525" cy="27986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final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AEE5BA-57CC-22A9-B50D-D44E5ACE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796" y="2853688"/>
            <a:ext cx="4092525" cy="229258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Application </a:t>
            </a:r>
            <a:r>
              <a:rPr lang="fr-FR" dirty="0" err="1">
                <a:solidFill>
                  <a:srgbClr val="FFFFFF"/>
                </a:solidFill>
              </a:rPr>
              <a:t>programming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381DE7-299E-043B-86EF-C4E24DDF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90" y="-1021390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</a:t>
            </a:r>
          </a:p>
        </p:txBody>
      </p:sp>
      <p:pic>
        <p:nvPicPr>
          <p:cNvPr id="5" name="Espace réservé du contenu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238FA7A1-7391-F757-5A19-1CE1C796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836" y="326262"/>
            <a:ext cx="5096871" cy="277779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C3E9B4D4-2D7F-C9FF-AB75-2868F332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48" y="3554427"/>
            <a:ext cx="5096871" cy="308360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A85550-D3E0-DF26-7823-EC7F9998941D}"/>
              </a:ext>
            </a:extLst>
          </p:cNvPr>
          <p:cNvSpPr txBox="1"/>
          <p:nvPr/>
        </p:nvSpPr>
        <p:spPr>
          <a:xfrm>
            <a:off x="1042988" y="2357438"/>
            <a:ext cx="4643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Seach</a:t>
            </a:r>
            <a:r>
              <a:rPr lang="fr-FR" dirty="0">
                <a:solidFill>
                  <a:schemeClr val="bg1"/>
                </a:solidFill>
              </a:rPr>
              <a:t> bar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button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Current</a:t>
            </a:r>
            <a:r>
              <a:rPr lang="fr-FR" dirty="0">
                <a:solidFill>
                  <a:schemeClr val="bg1"/>
                </a:solidFill>
              </a:rPr>
              <a:t> Location </a:t>
            </a:r>
            <a:r>
              <a:rPr lang="fr-FR" dirty="0" err="1">
                <a:solidFill>
                  <a:schemeClr val="bg1"/>
                </a:solidFill>
              </a:rPr>
              <a:t>button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Sidebar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Front end </a:t>
            </a:r>
            <a:r>
              <a:rPr lang="fr-FR" dirty="0" err="1">
                <a:solidFill>
                  <a:schemeClr val="bg1"/>
                </a:solidFill>
              </a:rPr>
              <a:t>devellopement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7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2BF1AF-55DF-AEB1-AE91-B92A25A5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FFFFFF"/>
                </a:solidFill>
              </a:rPr>
              <a:t>What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remains</a:t>
            </a:r>
            <a:r>
              <a:rPr lang="fr-FR" dirty="0">
                <a:solidFill>
                  <a:srgbClr val="FFFFFF"/>
                </a:solidFill>
              </a:rPr>
              <a:t> to 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9C8F4-062A-2929-3D97-8A1091A9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fr-FR" dirty="0"/>
          </a:p>
          <a:p>
            <a:endParaRPr lang="fr-FR"/>
          </a:p>
          <a:p>
            <a:r>
              <a:rPr lang="fr-FR"/>
              <a:t>End </a:t>
            </a:r>
            <a:r>
              <a:rPr lang="fr-FR" dirty="0"/>
              <a:t>of the front end </a:t>
            </a:r>
            <a:r>
              <a:rPr lang="fr-FR" dirty="0" err="1"/>
              <a:t>development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API</a:t>
            </a:r>
          </a:p>
          <a:p>
            <a:endParaRPr lang="fr-FR" dirty="0"/>
          </a:p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feetures</a:t>
            </a:r>
            <a:r>
              <a:rPr lang="fr-FR" dirty="0"/>
              <a:t> (</a:t>
            </a:r>
            <a:r>
              <a:rPr lang="fr-FR" dirty="0" err="1"/>
              <a:t>current</a:t>
            </a:r>
            <a:r>
              <a:rPr lang="fr-FR" dirty="0"/>
              <a:t> location, </a:t>
            </a:r>
            <a:r>
              <a:rPr lang="fr-FR" dirty="0" err="1"/>
              <a:t>search</a:t>
            </a:r>
            <a:r>
              <a:rPr lang="fr-FR" dirty="0"/>
              <a:t>…)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5509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Macintosh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ShapesVTI</vt:lpstr>
      <vt:lpstr>Projet final </vt:lpstr>
      <vt:lpstr>Now </vt:lpstr>
      <vt:lpstr>What remains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Bolsigner</dc:creator>
  <cp:lastModifiedBy>Lucas Bolsigner</cp:lastModifiedBy>
  <cp:revision>1</cp:revision>
  <dcterms:created xsi:type="dcterms:W3CDTF">2024-11-19T07:19:44Z</dcterms:created>
  <dcterms:modified xsi:type="dcterms:W3CDTF">2024-11-19T07:51:46Z</dcterms:modified>
</cp:coreProperties>
</file>