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01071-6590-841A-5665-3DAD61634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03DA2B-49C9-1965-A6A8-A7FB4CAF4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40870-11B5-CF47-59FC-FD98B6E95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E74B-78D2-4D2B-97AD-7062EB21780C}" type="datetimeFigureOut">
              <a:rPr lang="en-PH" smtClean="0"/>
              <a:t>6/6/2025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2F627-014B-366D-5565-1A18D7CDD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84CA4-BF04-0AF6-1D10-3D27E976D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51F3A-CB5F-4648-BC1A-BEDE771B789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1718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59C4B-AE59-73E2-9849-29E04D6E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706DE-64AB-35F0-4B28-A0E4E7416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8539B-8352-BDEB-8190-5B625251E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E74B-78D2-4D2B-97AD-7062EB21780C}" type="datetimeFigureOut">
              <a:rPr lang="en-PH" smtClean="0"/>
              <a:t>6/6/2025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46CEE-C8DD-F3DF-94B7-E10130299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57F98-C5ED-F9AE-C482-287206582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51F3A-CB5F-4648-BC1A-BEDE771B789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229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05851A-FBFA-004E-29B4-2988A8048A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97215F-A5E2-D2B7-EB5A-048980B3E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8B1E3-29CE-9D0D-CED6-2F9D8A915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E74B-78D2-4D2B-97AD-7062EB21780C}" type="datetimeFigureOut">
              <a:rPr lang="en-PH" smtClean="0"/>
              <a:t>6/6/2025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6B779-ACD3-B967-EB15-6866B34A5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D8652-ECA3-0BD3-F372-C31F1FB87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51F3A-CB5F-4648-BC1A-BEDE771B789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87782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7BACE-5BED-DC2D-4E6F-D57C061F6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D137C-ACFC-5119-B764-4A55D522F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DC986-3C54-74AA-87C4-D82859423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E74B-78D2-4D2B-97AD-7062EB21780C}" type="datetimeFigureOut">
              <a:rPr lang="en-PH" smtClean="0"/>
              <a:t>6/6/2025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06693-D5D5-3D7F-20F1-17F32F46D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2EC16-FD87-1502-DACD-F02FE4A35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51F3A-CB5F-4648-BC1A-BEDE771B789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63115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0C8E8-4CCD-FD80-527D-6A7B8ADB2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E3B00-6FD4-911C-A02E-8B949C970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468CB-6348-A5CA-A406-D7F8CE3B2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E74B-78D2-4D2B-97AD-7062EB21780C}" type="datetimeFigureOut">
              <a:rPr lang="en-PH" smtClean="0"/>
              <a:t>6/6/2025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57567-68D2-2164-4287-86CB67B5F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A9E55-C086-E2C2-6EE5-8EB31EA60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51F3A-CB5F-4648-BC1A-BEDE771B789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0344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79869-31FF-173F-2D43-FCC1795FB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7A2E0-36E4-D48F-99DA-F88B72D3F3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D759B-5B1F-83FE-1153-EC2345D08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8ACF9-828D-7AE4-4CA2-3E9D473AF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E74B-78D2-4D2B-97AD-7062EB21780C}" type="datetimeFigureOut">
              <a:rPr lang="en-PH" smtClean="0"/>
              <a:t>6/6/2025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CFEA9-0B3E-1C54-5243-239460BEF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F4455-7582-1F7F-AF6C-AF7CF5C9F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51F3A-CB5F-4648-BC1A-BEDE771B789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37851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2D9C3-AE7E-C36E-E174-0EB5E3BF3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CA40E-E774-4A3A-D951-55C70537F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CC58B-C6E1-6C7A-34B2-1646BB2FD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D134A6-4195-3C8F-08DD-B4B3876A5E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FA2B04-7BBA-BC06-F5FB-4480C8B11C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F1267C-A602-6D63-C97E-8E4348112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E74B-78D2-4D2B-97AD-7062EB21780C}" type="datetimeFigureOut">
              <a:rPr lang="en-PH" smtClean="0"/>
              <a:t>6/6/2025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5A5880-880E-9A37-589D-208E661E8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54557D-326D-C392-BBB2-92B20B5F0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51F3A-CB5F-4648-BC1A-BEDE771B789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23265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E26AC-6495-0F9C-8EF5-5E754A7B4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DE08E9-014C-C6BC-36F4-3D22AAF64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E74B-78D2-4D2B-97AD-7062EB21780C}" type="datetimeFigureOut">
              <a:rPr lang="en-PH" smtClean="0"/>
              <a:t>6/6/2025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AC2705-BA7C-BB54-3DB3-33E263FA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846990-941D-E852-B91C-A84F7B2C5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51F3A-CB5F-4648-BC1A-BEDE771B789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48956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6A8573-292A-0D8C-42E5-F48C6E7C2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E74B-78D2-4D2B-97AD-7062EB21780C}" type="datetimeFigureOut">
              <a:rPr lang="en-PH" smtClean="0"/>
              <a:t>6/6/2025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81F20E-F647-A139-11BC-F8DD71336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B3DE2D-90E9-4CAD-2E8B-0DEE1F5DA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51F3A-CB5F-4648-BC1A-BEDE771B789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30789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AC977-341D-47B0-FB2E-9FAFE966B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E73DE-6918-439E-7D1E-06F433A07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376A0E-552B-CEDA-520A-6F8A174C3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861F8-682B-BC0D-88EF-AE5E4A6C2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E74B-78D2-4D2B-97AD-7062EB21780C}" type="datetimeFigureOut">
              <a:rPr lang="en-PH" smtClean="0"/>
              <a:t>6/6/2025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D29C49-81AB-853D-51E4-D7DF78D3E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D8D8D9-CE98-2A98-F43B-44242FFAB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51F3A-CB5F-4648-BC1A-BEDE771B789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02322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37B08-78FF-0F2A-68B2-B1759B8EB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86757-0AB2-052C-B8F2-30C60B759D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486A68-7E47-4DCE-B1F0-7BCF2F0E2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DDCBB-C9D1-834B-ACFC-6EF94AE63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3E74B-78D2-4D2B-97AD-7062EB21780C}" type="datetimeFigureOut">
              <a:rPr lang="en-PH" smtClean="0"/>
              <a:t>6/6/2025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414E4-464E-4D85-7913-C26D98E6A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60966-F0E0-CF0F-1300-C6A3AE35F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51F3A-CB5F-4648-BC1A-BEDE771B789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19935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9ADA6-9944-0301-02B4-6F9820EC4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F023D-436A-E232-C78F-B8A059334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3B497-9282-8FBF-9E06-0B20541F3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E3E74B-78D2-4D2B-97AD-7062EB21780C}" type="datetimeFigureOut">
              <a:rPr lang="en-PH" smtClean="0"/>
              <a:t>6/6/2025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CBF0A-C550-A37E-4054-53E38F80FF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B0B5A-EB74-C050-E09F-DD67DC3C5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E51F3A-CB5F-4648-BC1A-BEDE771B789A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00151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A84B2-4D27-0185-704E-69FDA0DF25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dasdasd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8F2A1-91D5-BCF7-DB1E-87383C8BFD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dasdas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46025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dasdasd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Alexis Cruz</dc:creator>
  <cp:lastModifiedBy>Daniel Alexis Cruz</cp:lastModifiedBy>
  <cp:revision>1</cp:revision>
  <dcterms:created xsi:type="dcterms:W3CDTF">2025-06-05T17:43:28Z</dcterms:created>
  <dcterms:modified xsi:type="dcterms:W3CDTF">2025-06-05T17:43:35Z</dcterms:modified>
</cp:coreProperties>
</file>