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ExerGuide AR: Your Virtual Guide to Smarter Fitness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Nikka Joie S. Mendoza</a:t>
            </a:r>
          </a:p>
          <a:p>
            <a:r>
              <a:t>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V – Testing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Functional &amp; Performance Testing</a:t>
            </a:r>
          </a:p>
          <a:p>
            <a:pPr/>
            <a:r>
              <a:t>• 13 test cases passed</a:t>
            </a:r>
          </a:p>
          <a:p>
            <a:pPr/>
            <a:r>
              <a:t>• Response times (app launch 0.5s, plane scan 2.5s)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V – Testing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User Testing (n=27)</a:t>
            </a:r>
          </a:p>
          <a:p>
            <a:pPr/>
            <a:r>
              <a:t>• 96% found useful</a:t>
            </a:r>
          </a:p>
          <a:p>
            <a:pPr/>
            <a:r>
              <a:t>• Ease of Use 7.8/10</a:t>
            </a:r>
          </a:p>
          <a:p>
            <a:pPr/>
            <a:r>
              <a:t>• 85% intend to continue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VI – Conclusions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Conclusions:</a:t>
            </a:r>
          </a:p>
          <a:p>
            <a:pPr/>
            <a:r>
              <a:t>• Meets goals; visuals drive motivation</a:t>
            </a:r>
          </a:p>
          <a:p>
            <a:pPr/>
            <a:r>
              <a:t>• Some latency on mid-range devices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VI – Conclusions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Recommendations:</a:t>
            </a:r>
          </a:p>
          <a:p>
            <a:pPr/>
            <a:r>
              <a:t>• Expand exercise library</a:t>
            </a:r>
          </a:p>
          <a:p>
            <a:pPr/>
            <a:r>
              <a:t>• Optimize plane detection</a:t>
            </a:r>
          </a:p>
          <a:p>
            <a:pPr/>
            <a:r>
              <a:t>• Add motivational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I – The Problem and Its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Rationale:</a:t>
            </a:r>
          </a:p>
          <a:p>
            <a:pPr/>
            <a:r>
              <a:t>• Rise in lifestyle diseases</a:t>
            </a:r>
          </a:p>
          <a:p>
            <a:pPr/>
            <a:r>
              <a:t>• Limitations of traditional exercise guides</a:t>
            </a:r>
          </a:p>
          <a:p>
            <a:pPr/>
            <a:r>
              <a:t>• AR offers immersive 3D coaching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I – The Problem and Its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Objectives &amp; Framework:</a:t>
            </a:r>
          </a:p>
          <a:p>
            <a:pPr/>
            <a:r>
              <a:t>• Develop markerless AR app for 4 muscle groups</a:t>
            </a:r>
          </a:p>
          <a:p>
            <a:pPr/>
            <a:r>
              <a:t>• Integrate AR visuals, text, and TTS</a:t>
            </a:r>
          </a:p>
          <a:p>
            <a:pPr/>
            <a:r>
              <a:t>• Assess user satisfaction &amp; engagement</a:t>
            </a:r>
          </a:p>
          <a:p>
            <a:pPr/>
            <a:r>
              <a:t>• Based on TAM + Perceived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II – Review of Related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AR Fundamentals &amp; Applications</a:t>
            </a:r>
          </a:p>
          <a:p>
            <a:pPr/>
            <a:r>
              <a:t>• Definitions, key concepts</a:t>
            </a:r>
          </a:p>
          <a:p>
            <a:pPr/>
            <a:r>
              <a:t>• AR in fitness: motivation, injury prevention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II – Review of Related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Mobile AR &amp; TTS in Fitness</a:t>
            </a:r>
          </a:p>
          <a:p>
            <a:pPr/>
            <a:r>
              <a:t>• Smartphone growth &amp; exergames</a:t>
            </a:r>
          </a:p>
          <a:p>
            <a:pPr/>
            <a:r>
              <a:t>• Audio AR reduces cognitive load</a:t>
            </a:r>
          </a:p>
          <a:p>
            <a:pPr/>
            <a:r>
              <a:t>• Supports multimodal learners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III –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Design &amp; Analysis</a:t>
            </a:r>
          </a:p>
          <a:p>
            <a:pPr/>
            <a:r>
              <a:t>• Iterative Waterfall Model</a:t>
            </a:r>
          </a:p>
          <a:p>
            <a:pPr/>
            <a:r>
              <a:t>• Requirement gathering with PE teachers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III –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Development &amp; Testing</a:t>
            </a:r>
          </a:p>
          <a:p>
            <a:pPr/>
            <a:r>
              <a:t>• Unity + Vuforia, C#</a:t>
            </a:r>
          </a:p>
          <a:p>
            <a:pPr/>
            <a:r>
              <a:t>• Functional &amp; performance tests</a:t>
            </a:r>
          </a:p>
          <a:p>
            <a:pPr/>
            <a:r>
              <a:t>• User feedback loops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IV – System Overview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Cases &amp; GUI</a:t>
            </a:r>
          </a:p>
          <a:p>
            <a:pPr/>
            <a:r>
              <a:t>• 12 core use cases</a:t>
            </a:r>
          </a:p>
          <a:p>
            <a:pPr/>
            <a:r>
              <a:t>• Wireframes to AR scene screens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IV – System Overview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Tools &amp; Algorithms</a:t>
            </a:r>
          </a:p>
          <a:p>
            <a:pPr/>
            <a:r>
              <a:t>• Unity, Vuforia, Blender, Figma</a:t>
            </a:r>
          </a:p>
          <a:p>
            <a:pPr/>
            <a:r>
              <a:t>• CustomPlaneFinder &amp; ExerciseAudioController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ExerGuide AR Presentation</dc:title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