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9" r:id="rId2"/>
    <p:sldId id="256" r:id="rId3"/>
    <p:sldId id="277" r:id="rId4"/>
    <p:sldId id="278" r:id="rId5"/>
    <p:sldId id="259" r:id="rId6"/>
    <p:sldId id="260" r:id="rId7"/>
    <p:sldId id="275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35534D-E2F2-417D-B8E2-78808EAC0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312" y="1840089"/>
            <a:ext cx="6321778" cy="295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78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B6A92D-87B1-4C17-A772-4C34D8040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89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1AA706-4872-4843-8C93-D5DE749FD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12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F28908-060B-4706-ABFA-33E9EC40B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22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A97FE-6C81-4AC2-A8B8-1AA3B7E5E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79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56B7E9-09DA-436F-9258-E1EF587AD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6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014F82-28F8-437B-920B-00778A5C3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42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23F7D1-208B-4DD6-9CBD-01C554F4F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5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927B70-6246-4325-AAA8-5A01BB96C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66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551104-1F50-4077-A088-A38B4DA52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30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B94FEC-0A52-4D0A-8B07-B7B957CEC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3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0A34-754D-48AB-9F39-BFB0BC2D9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501422"/>
            <a:ext cx="10318418" cy="1694835"/>
          </a:xfrm>
        </p:spPr>
        <p:txBody>
          <a:bodyPr/>
          <a:lstStyle/>
          <a:p>
            <a:r>
              <a:rPr lang="en-US" sz="8000" dirty="0">
                <a:solidFill>
                  <a:schemeClr val="accent3">
                    <a:lumMod val="50000"/>
                  </a:schemeClr>
                </a:solidFill>
              </a:rPr>
              <a:t>Online examination</a:t>
            </a:r>
            <a:br>
              <a:rPr lang="en-US" sz="80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8000" dirty="0">
                <a:solidFill>
                  <a:schemeClr val="accent3">
                    <a:lumMod val="50000"/>
                  </a:schemeClr>
                </a:solidFill>
              </a:rPr>
              <a:t> system</a:t>
            </a:r>
            <a:br>
              <a:rPr lang="en-US" sz="8000" dirty="0">
                <a:solidFill>
                  <a:schemeClr val="accent3">
                    <a:lumMod val="50000"/>
                  </a:schemeClr>
                </a:solidFill>
              </a:rPr>
            </a:br>
            <a:endParaRPr lang="en-US" sz="80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5FCCB5-BADE-41C5-85B0-964BE646E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900" y="3154493"/>
            <a:ext cx="1999661" cy="169483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28019A5-8DCD-43D7-8FA2-477EBA28E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192890"/>
            <a:ext cx="8045373" cy="1083732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EXAMBUZZ</a:t>
            </a:r>
          </a:p>
        </p:txBody>
      </p:sp>
    </p:spTree>
    <p:extLst>
      <p:ext uri="{BB962C8B-B14F-4D97-AF65-F5344CB8AC3E}">
        <p14:creationId xmlns:p14="http://schemas.microsoft.com/office/powerpoint/2010/main" val="2817543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2E0C3A-BD56-46BB-8F23-FB213E6E2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98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319AD4-E1E8-436A-A828-C670833BD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98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BB55-C487-4F5D-BC7F-B9B37998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E3977-7A2A-4CBD-8D08-E9454A74D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questions are shuffled in a random order so that possibilities for getting questions in the same order for the students who are besides, is very less.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Gives the list of attempted and unattempt questions and can go to any question directly and can either attempt or change the answer of the already attempted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2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6C47-995D-475B-9973-70F61492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B237F-69E8-4FAB-B9D0-C78872814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MUSKAN MATHUR                                            </a:t>
            </a:r>
          </a:p>
          <a:p>
            <a:r>
              <a:rPr lang="en-US" sz="2800" dirty="0"/>
              <a:t>NIKHIL PAREEK</a:t>
            </a:r>
          </a:p>
          <a:p>
            <a:r>
              <a:rPr lang="en-US" sz="2800" dirty="0"/>
              <a:t>AYUSH JAIN</a:t>
            </a:r>
          </a:p>
          <a:p>
            <a:r>
              <a:rPr lang="en-US" sz="2800" dirty="0"/>
              <a:t>SHIVANSH MAHESHWARI</a:t>
            </a:r>
          </a:p>
          <a:p>
            <a:r>
              <a:rPr lang="en-US" sz="2800" dirty="0"/>
              <a:t>NOBLE RATHI</a:t>
            </a:r>
          </a:p>
          <a:p>
            <a:r>
              <a:rPr lang="en-US" sz="2800" dirty="0"/>
              <a:t>PANKAJ MEMROT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F83468-7EA2-4AE2-8B9E-348C8ABA2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399" y="2311664"/>
            <a:ext cx="3725335" cy="310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3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9468-F2A8-42C4-9E6C-E8BB0E1E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A6924-8603-4887-8490-5B30FA4E4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2728" y="1897095"/>
            <a:ext cx="4800600" cy="575732"/>
          </a:xfrm>
        </p:spPr>
        <p:txBody>
          <a:bodyPr/>
          <a:lstStyle/>
          <a:p>
            <a:r>
              <a:rPr lang="en-US" dirty="0"/>
              <a:t>GRRAS SOLUTION pvt.ltd.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88BB3-E28D-4A0A-90BE-1C40C4B7ED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MR. SANJAY RATHORE</a:t>
            </a:r>
          </a:p>
          <a:p>
            <a:r>
              <a:rPr lang="en-US" dirty="0"/>
              <a:t>MR. ANKUSH SHARMA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C57018-0D7A-41EF-AA50-B67B297CE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864" y="1897095"/>
            <a:ext cx="4800600" cy="93506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JECRC </a:t>
            </a:r>
          </a:p>
          <a:p>
            <a:r>
              <a:rPr lang="en-US" dirty="0"/>
              <a:t>RCEW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A28927-6EB7-4D1C-B892-4DAFDC21DD1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MR. SANJAY GAUR (HOD, CSE) </a:t>
            </a:r>
          </a:p>
          <a:p>
            <a:r>
              <a:rPr lang="en-US" dirty="0"/>
              <a:t>MR. VINEET KHANNA (HOD,CSE)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44F1F3-85C0-44E2-9376-D99EF4E13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579" y="4868544"/>
            <a:ext cx="1376364" cy="1113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82AE87-9C1E-4B55-8BE4-C91A9C532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353" y="4868544"/>
            <a:ext cx="1419678" cy="1113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BCC97A-8F70-403E-80F6-5F0BD8C0D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8787" y="4868544"/>
            <a:ext cx="3429000" cy="111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BE5E-E4BF-4B05-91B1-26DD32127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988E1-9AA3-4113-8BF6-D5E3C6330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ExamBuzz is a Multiple-Choice Questions (MCQ) based examination system. It provides an easy to use environment for both Test Conductors and Students appearing for Examination</a:t>
            </a:r>
            <a:r>
              <a:rPr lang="en-US"/>
              <a:t>. </a:t>
            </a:r>
            <a:endParaRPr lang="en-US" dirty="0"/>
          </a:p>
          <a:p>
            <a:r>
              <a:rPr lang="en-US" dirty="0"/>
              <a:t>The purpose of ExamBuzz test simulator is to take online test in an efficient manner and no time wasting for checking the paper. </a:t>
            </a:r>
          </a:p>
          <a:p>
            <a:r>
              <a:rPr lang="en-US" dirty="0"/>
              <a:t>It efficiently evaluate the candidate thoroughly through a fully automated system that not only saves a lot of time but also gives fast results and saves test without using extra thing like paper, pen etc.</a:t>
            </a:r>
          </a:p>
        </p:txBody>
      </p:sp>
    </p:spTree>
    <p:extLst>
      <p:ext uri="{BB962C8B-B14F-4D97-AF65-F5344CB8AC3E}">
        <p14:creationId xmlns:p14="http://schemas.microsoft.com/office/powerpoint/2010/main" val="392345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3D666-5AF8-48CE-91B9-2A21C36E7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32342"/>
            <a:ext cx="10178322" cy="149213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DF641-C08F-4003-8AE0-9322AC5BA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24475"/>
            <a:ext cx="10178322" cy="41551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800" b="1" dirty="0"/>
              <a:t>ExamBuzz has following stages:</a:t>
            </a:r>
          </a:p>
          <a:p>
            <a:pPr marL="0" indent="0">
              <a:buNone/>
            </a:pPr>
            <a:r>
              <a:rPr lang="en-US" dirty="0"/>
              <a:t>•  Sign Up</a:t>
            </a:r>
          </a:p>
          <a:p>
            <a:pPr marL="0" indent="0">
              <a:buNone/>
            </a:pPr>
            <a:r>
              <a:rPr lang="en-US" dirty="0"/>
              <a:t>•  Login</a:t>
            </a:r>
          </a:p>
          <a:p>
            <a:pPr marL="0" indent="0">
              <a:buNone/>
            </a:pPr>
            <a:r>
              <a:rPr lang="en-US" dirty="0"/>
              <a:t>•  Created papers</a:t>
            </a:r>
          </a:p>
          <a:p>
            <a:pPr marL="0" indent="0">
              <a:buNone/>
            </a:pPr>
            <a:r>
              <a:rPr lang="en-US" dirty="0"/>
              <a:t>•  Joined papers</a:t>
            </a:r>
          </a:p>
          <a:p>
            <a:r>
              <a:rPr lang="en-US" dirty="0"/>
              <a:t>Check results</a:t>
            </a:r>
          </a:p>
          <a:p>
            <a:pPr marL="0" indent="0">
              <a:buNone/>
            </a:pPr>
            <a:r>
              <a:rPr lang="en-US" dirty="0"/>
              <a:t>•  View profile                            </a:t>
            </a:r>
          </a:p>
          <a:p>
            <a:pPr marL="0" indent="0">
              <a:buNone/>
            </a:pPr>
            <a:r>
              <a:rPr lang="en-US" dirty="0"/>
              <a:t>•  Update profile                                          </a:t>
            </a:r>
          </a:p>
          <a:p>
            <a:r>
              <a:rPr lang="en-US" dirty="0"/>
              <a:t>Logout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25EA8-D154-432D-95D6-5646A55C8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746" y="4214079"/>
            <a:ext cx="835378" cy="10272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CD7B67-B946-4862-8B73-BE9586AE4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348" y="4822179"/>
            <a:ext cx="632178" cy="757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6DAD34-D6B9-4C6A-90AF-28A18C7E3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9408" y="3664020"/>
            <a:ext cx="722489" cy="7460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A17CCC-2E81-414F-AB64-D788B5100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3746" y="2865750"/>
            <a:ext cx="835378" cy="841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2EB90C-4A66-4384-A058-3CB9010F4B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9348" y="2359524"/>
            <a:ext cx="835378" cy="8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2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E0EDC-A258-40EE-93DA-9418D54A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45A0E-1041-4940-9633-399158AFB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Front end as:</a:t>
            </a:r>
          </a:p>
          <a:p>
            <a:pPr marL="0" indent="0">
              <a:buNone/>
            </a:pPr>
            <a:r>
              <a:rPr lang="en-US" dirty="0"/>
              <a:t>     HTML 5, CSS 3, Bootstrap,  Angular, JavaScript, Typescript, Font Awesome</a:t>
            </a:r>
          </a:p>
          <a:p>
            <a:r>
              <a:rPr lang="en-US" dirty="0"/>
              <a:t>Back end as:</a:t>
            </a:r>
          </a:p>
          <a:p>
            <a:pPr marL="0" indent="0">
              <a:buNone/>
            </a:pPr>
            <a:r>
              <a:rPr lang="en-US" dirty="0"/>
              <a:t>     Express.js, Node.js, JavaScript</a:t>
            </a:r>
          </a:p>
          <a:p>
            <a:r>
              <a:rPr lang="en-US" dirty="0"/>
              <a:t>Database:</a:t>
            </a:r>
          </a:p>
          <a:p>
            <a:pPr marL="0" indent="0">
              <a:buNone/>
            </a:pPr>
            <a:r>
              <a:rPr lang="en-US" dirty="0"/>
              <a:t>     MongoDB Atlas</a:t>
            </a:r>
          </a:p>
          <a:p>
            <a:r>
              <a:rPr lang="en-US" dirty="0"/>
              <a:t>VCS and Server</a:t>
            </a:r>
          </a:p>
          <a:p>
            <a:pPr marL="0" indent="0">
              <a:buNone/>
            </a:pPr>
            <a:r>
              <a:rPr lang="en-US" dirty="0"/>
              <a:t>    Git and GitHub respectively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EDC66-C517-4DE1-919B-4ED0C78DB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644" y="3470374"/>
            <a:ext cx="880533" cy="839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AB5E8-EDA6-4243-9A72-AD0DDCBB0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022" y="4524022"/>
            <a:ext cx="936978" cy="6801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F00E5E-6CF5-4083-9B7E-8635BC8FC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9334" y="3950550"/>
            <a:ext cx="880534" cy="573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D9AA78-037B-434F-B794-58431EF1B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400" y="5020225"/>
            <a:ext cx="880533" cy="8839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6154F8-7F05-4C96-A485-5969E2397D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0935" y="5020225"/>
            <a:ext cx="598311" cy="5785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1A322F-5A58-4CFB-86AE-FCBF345240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47869" y="2382494"/>
            <a:ext cx="701298" cy="71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00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D1EAB5-F246-44B6-92C6-54A89A532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69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33FDB2-96D7-4776-8B5B-A15BA4E71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4736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858</TotalTime>
  <Words>284</Words>
  <Application>Microsoft Office PowerPoint</Application>
  <PresentationFormat>Widescreen</PresentationFormat>
  <Paragraphs>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Gill Sans MT</vt:lpstr>
      <vt:lpstr>Impact</vt:lpstr>
      <vt:lpstr>Wingdings</vt:lpstr>
      <vt:lpstr>Badge</vt:lpstr>
      <vt:lpstr>PowerPoint Presentation</vt:lpstr>
      <vt:lpstr>Online examination  system </vt:lpstr>
      <vt:lpstr>COLLABORATORS</vt:lpstr>
      <vt:lpstr>ACKNOWLEDGMENT</vt:lpstr>
      <vt:lpstr>Abstract</vt:lpstr>
      <vt:lpstr>Overview</vt:lpstr>
      <vt:lpstr>Technologies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training report</dc:title>
  <dc:creator>DELL</dc:creator>
  <cp:lastModifiedBy>DELL</cp:lastModifiedBy>
  <cp:revision>39</cp:revision>
  <dcterms:created xsi:type="dcterms:W3CDTF">2020-06-30T20:51:28Z</dcterms:created>
  <dcterms:modified xsi:type="dcterms:W3CDTF">2020-07-04T04:26:55Z</dcterms:modified>
</cp:coreProperties>
</file>