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86395"/>
  </p:normalViewPr>
  <p:slideViewPr>
    <p:cSldViewPr snapToGrid="0">
      <p:cViewPr>
        <p:scale>
          <a:sx n="70" d="100"/>
          <a:sy n="70" d="100"/>
        </p:scale>
        <p:origin x="-536" y="1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0" indent="0">
              <a:buNone/>
              <a:defRPr/>
            </a:lvl2pPr>
            <a:lvl4pPr marL="715962" indent="0">
              <a:buNone/>
              <a:defRPr/>
            </a:lvl4pPr>
            <a:lvl5pPr marL="1001712" indent="0">
              <a:buNone/>
              <a:defRPr/>
            </a:lvl5pPr>
          </a:lstStyle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7A10-E48D-48DC-B8F1-7E91AACA70F7}" type="datetimeFigureOut">
              <a:rPr lang="de-CH" smtClean="0"/>
              <a:t>03.03.17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867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4" Type="http://schemas.openxmlformats.org/officeDocument/2006/relationships/tags" Target="../tags/tag1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Folie" r:id="rId5" imgW="372" imgH="369" progId="TCLayout.ActiveDocument.1">
                  <p:embed/>
                </p:oleObj>
              </mc:Choice>
              <mc:Fallback>
                <p:oleObj name="think-cell Folie" r:id="rId5" imgW="372" imgH="369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54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1" charset="0"/>
          <a:ea typeface="Arial" pitchFamily="-111" charset="0"/>
          <a:cs typeface="Arial" pitchFamily="-111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1" charset="0"/>
          <a:ea typeface="Arial" pitchFamily="-111" charset="0"/>
          <a:cs typeface="Arial" pitchFamily="-111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1" charset="0"/>
          <a:ea typeface="Arial" pitchFamily="-111" charset="0"/>
          <a:cs typeface="Arial" pitchFamily="-111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1" charset="0"/>
          <a:ea typeface="Arial" pitchFamily="-111" charset="0"/>
          <a:cs typeface="Arial" pitchFamily="-111" charset="0"/>
        </a:defRPr>
      </a:lvl5pPr>
      <a:lvl6pPr marL="457200" algn="l" rtl="0" fontAlgn="base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1" charset="0"/>
          <a:ea typeface="Arial" pitchFamily="-111" charset="0"/>
          <a:cs typeface="Arial" pitchFamily="-111" charset="0"/>
        </a:defRPr>
      </a:lvl6pPr>
      <a:lvl7pPr marL="914400" algn="l" rtl="0" fontAlgn="base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1" charset="0"/>
          <a:ea typeface="Arial" pitchFamily="-111" charset="0"/>
          <a:cs typeface="Arial" pitchFamily="-111" charset="0"/>
        </a:defRPr>
      </a:lvl7pPr>
      <a:lvl8pPr marL="1371600" algn="l" rtl="0" fontAlgn="base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1" charset="0"/>
          <a:ea typeface="Arial" pitchFamily="-111" charset="0"/>
          <a:cs typeface="Arial" pitchFamily="-111" charset="0"/>
        </a:defRPr>
      </a:lvl8pPr>
      <a:lvl9pPr marL="1828800" algn="l" rtl="0" fontAlgn="base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1" charset="0"/>
          <a:ea typeface="Arial" pitchFamily="-111" charset="0"/>
          <a:cs typeface="Arial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defRPr sz="2200" b="1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266700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447675" indent="-180975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000125" indent="-284163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§"/>
        <a:defRPr sz="2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314450" indent="-312738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771650" indent="-312738" algn="l" rtl="0" fontAlgn="base">
        <a:lnSpc>
          <a:spcPts val="2700"/>
        </a:lnSpc>
        <a:spcBef>
          <a:spcPct val="0"/>
        </a:spcBef>
        <a:spcAft>
          <a:spcPct val="0"/>
        </a:spcAft>
        <a:buSzPct val="80000"/>
        <a:buFont typeface="Wingdings" pitchFamily="-111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312738" algn="l" rtl="0" fontAlgn="base">
        <a:lnSpc>
          <a:spcPts val="2700"/>
        </a:lnSpc>
        <a:spcBef>
          <a:spcPct val="0"/>
        </a:spcBef>
        <a:spcAft>
          <a:spcPct val="0"/>
        </a:spcAft>
        <a:buSzPct val="80000"/>
        <a:buFont typeface="Wingdings" pitchFamily="-111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2686050" indent="-312738" algn="l" rtl="0" fontAlgn="base">
        <a:lnSpc>
          <a:spcPts val="2700"/>
        </a:lnSpc>
        <a:spcBef>
          <a:spcPct val="0"/>
        </a:spcBef>
        <a:spcAft>
          <a:spcPct val="0"/>
        </a:spcAft>
        <a:buSzPct val="80000"/>
        <a:buFont typeface="Wingdings" pitchFamily="-111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3143250" indent="-312738" algn="l" rtl="0" fontAlgn="base">
        <a:lnSpc>
          <a:spcPts val="2700"/>
        </a:lnSpc>
        <a:spcBef>
          <a:spcPct val="0"/>
        </a:spcBef>
        <a:spcAft>
          <a:spcPct val="0"/>
        </a:spcAft>
        <a:buSzPct val="80000"/>
        <a:buFont typeface="Wingdings" pitchFamily="-111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erade Verbindung mit Pfeil 61"/>
          <p:cNvCxnSpPr/>
          <p:nvPr/>
        </p:nvCxnSpPr>
        <p:spPr>
          <a:xfrm>
            <a:off x="2280122" y="5012382"/>
            <a:ext cx="3311822" cy="0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V="1">
            <a:off x="2280122" y="1628007"/>
            <a:ext cx="0" cy="3355021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1453153" y="1340769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Probability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569084" y="485849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Severity</a:t>
            </a:r>
          </a:p>
        </p:txBody>
      </p:sp>
      <p:sp>
        <p:nvSpPr>
          <p:cNvPr id="66" name="Rechteck 65"/>
          <p:cNvSpPr/>
          <p:nvPr/>
        </p:nvSpPr>
        <p:spPr>
          <a:xfrm>
            <a:off x="2355023" y="4040374"/>
            <a:ext cx="900000" cy="90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355023" y="3104370"/>
            <a:ext cx="900000" cy="90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2355023" y="2168366"/>
            <a:ext cx="900000" cy="90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3329923" y="4039082"/>
            <a:ext cx="900000" cy="90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329923" y="3103078"/>
            <a:ext cx="900000" cy="90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329923" y="2167074"/>
            <a:ext cx="900000" cy="90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306588" y="4040374"/>
            <a:ext cx="900000" cy="90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306588" y="3104370"/>
            <a:ext cx="900000" cy="90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4306588" y="2168366"/>
            <a:ext cx="900000" cy="90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1631505" y="2463186"/>
            <a:ext cx="608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hoch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1631505" y="4346572"/>
            <a:ext cx="608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tief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1631505" y="3394394"/>
            <a:ext cx="608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mittel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2500709" y="5041739"/>
            <a:ext cx="608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tief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3475609" y="5041739"/>
            <a:ext cx="608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mittel</a:t>
            </a:r>
          </a:p>
        </p:txBody>
      </p:sp>
      <p:sp>
        <p:nvSpPr>
          <p:cNvPr id="80" name="Textfeld 79"/>
          <p:cNvSpPr txBox="1"/>
          <p:nvPr/>
        </p:nvSpPr>
        <p:spPr>
          <a:xfrm>
            <a:off x="4446734" y="5041738"/>
            <a:ext cx="608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hoch</a:t>
            </a:r>
          </a:p>
        </p:txBody>
      </p:sp>
      <p:sp>
        <p:nvSpPr>
          <p:cNvPr id="82" name="Ellipse 81"/>
          <p:cNvSpPr/>
          <p:nvPr/>
        </p:nvSpPr>
        <p:spPr>
          <a:xfrm>
            <a:off x="3464648" y="3422379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de-CH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4" name="Ellipse 83"/>
          <p:cNvSpPr/>
          <p:nvPr/>
        </p:nvSpPr>
        <p:spPr>
          <a:xfrm>
            <a:off x="2639224" y="3422379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0" lang="de-CH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6788791" y="1965757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86" name="Ellipse 85"/>
          <p:cNvSpPr/>
          <p:nvPr/>
        </p:nvSpPr>
        <p:spPr>
          <a:xfrm>
            <a:off x="6788791" y="2909555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z="1600" dirty="0">
                <a:solidFill>
                  <a:srgbClr val="FFFFFF"/>
                </a:solidFill>
              </a:rPr>
              <a:t>3</a:t>
            </a:r>
            <a:endParaRPr kumimoji="0" lang="de-CH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7" name="Ellipse 86"/>
          <p:cNvSpPr/>
          <p:nvPr/>
        </p:nvSpPr>
        <p:spPr>
          <a:xfrm>
            <a:off x="6788791" y="3853353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endParaRPr kumimoji="0" lang="de-CH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8" name="Ellipse 87"/>
          <p:cNvSpPr/>
          <p:nvPr/>
        </p:nvSpPr>
        <p:spPr>
          <a:xfrm>
            <a:off x="6788791" y="4797151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endParaRPr kumimoji="0" lang="de-CH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7072188" y="1971696"/>
            <a:ext cx="3159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CH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Anforderungen an Infrastruktur</a:t>
            </a:r>
            <a:endParaRPr kumimoji="0" lang="de-CH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7072188" y="2920772"/>
            <a:ext cx="3159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CH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Anforderungen an Technologien</a:t>
            </a:r>
            <a:endParaRPr kumimoji="0" lang="de-CH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7072188" y="3869848"/>
            <a:ext cx="3370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CH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HSR Prüfungsreglement / Datenschutz</a:t>
            </a:r>
            <a:endParaRPr kumimoji="0" lang="de-CH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7072188" y="4818924"/>
            <a:ext cx="3159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CH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Ausfall oder Datenverlust bei GitLab</a:t>
            </a:r>
            <a:endParaRPr kumimoji="0" lang="de-CH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lipse 84"/>
          <p:cNvSpPr/>
          <p:nvPr/>
        </p:nvSpPr>
        <p:spPr>
          <a:xfrm>
            <a:off x="6788791" y="2462118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de-CH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7072188" y="2468057"/>
            <a:ext cx="3159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CH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Komplexität der Technologien</a:t>
            </a:r>
            <a:endParaRPr kumimoji="0" lang="de-CH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Ellipse 84"/>
          <p:cNvSpPr/>
          <p:nvPr/>
        </p:nvSpPr>
        <p:spPr>
          <a:xfrm>
            <a:off x="6788791" y="3380327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0" lang="de-CH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7072188" y="3386266"/>
            <a:ext cx="3159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CH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 des Projekts zu gross</a:t>
            </a:r>
            <a:endParaRPr kumimoji="0" lang="de-CH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Ellipse 84"/>
          <p:cNvSpPr/>
          <p:nvPr/>
        </p:nvSpPr>
        <p:spPr>
          <a:xfrm>
            <a:off x="6788791" y="4329403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endParaRPr kumimoji="0" lang="de-CH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7072188" y="4335342"/>
            <a:ext cx="3159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CH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Komplexität im HSR Prüfungsprozess</a:t>
            </a:r>
            <a:endParaRPr kumimoji="0" lang="de-CH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Ellipse 80"/>
          <p:cNvSpPr/>
          <p:nvPr/>
        </p:nvSpPr>
        <p:spPr>
          <a:xfrm>
            <a:off x="3830619" y="3429792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z="1600" dirty="0">
                <a:solidFill>
                  <a:srgbClr val="FFFFFF"/>
                </a:solidFill>
              </a:rPr>
              <a:t>2</a:t>
            </a:r>
            <a:endParaRPr kumimoji="0" lang="de-CH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Ellipse 83"/>
          <p:cNvSpPr/>
          <p:nvPr/>
        </p:nvSpPr>
        <p:spPr>
          <a:xfrm>
            <a:off x="3436271" y="4359321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43" name="Ellipse 83"/>
          <p:cNvSpPr/>
          <p:nvPr/>
        </p:nvSpPr>
        <p:spPr>
          <a:xfrm>
            <a:off x="3830619" y="4359321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z="1600" dirty="0">
                <a:solidFill>
                  <a:srgbClr val="FFFFFF"/>
                </a:solidFill>
              </a:rPr>
              <a:t>7</a:t>
            </a:r>
            <a:endParaRPr kumimoji="0" lang="de-CH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Ellipse 83"/>
          <p:cNvSpPr/>
          <p:nvPr/>
        </p:nvSpPr>
        <p:spPr>
          <a:xfrm>
            <a:off x="2491965" y="4366349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endParaRPr kumimoji="0" lang="de-CH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Ellipse 83"/>
          <p:cNvSpPr/>
          <p:nvPr/>
        </p:nvSpPr>
        <p:spPr>
          <a:xfrm>
            <a:off x="2886313" y="4366349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z="1600" noProof="0" dirty="0" smtClean="0">
                <a:solidFill>
                  <a:srgbClr val="FFFFFF"/>
                </a:solidFill>
              </a:rPr>
              <a:t>6</a:t>
            </a:r>
            <a:endParaRPr kumimoji="0" lang="de-CH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wissLife_German">
  <a:themeElements>
    <a:clrScheme name="Standarddesign 1">
      <a:dk1>
        <a:srgbClr val="000000"/>
      </a:dk1>
      <a:lt1>
        <a:srgbClr val="FFFFFF"/>
      </a:lt1>
      <a:dk2>
        <a:srgbClr val="C8C8C8"/>
      </a:dk2>
      <a:lt2>
        <a:srgbClr val="D9A4AF"/>
      </a:lt2>
      <a:accent1>
        <a:srgbClr val="A11C36"/>
      </a:accent1>
      <a:accent2>
        <a:srgbClr val="8C8C8C"/>
      </a:accent2>
      <a:accent3>
        <a:srgbClr val="FFFFFF"/>
      </a:accent3>
      <a:accent4>
        <a:srgbClr val="000000"/>
      </a:accent4>
      <a:accent5>
        <a:srgbClr val="CDABAE"/>
      </a:accent5>
      <a:accent6>
        <a:srgbClr val="7E7E7E"/>
      </a:accent6>
      <a:hlink>
        <a:srgbClr val="E8E199"/>
      </a:hlink>
      <a:folHlink>
        <a:srgbClr val="D82034"/>
      </a:folHlink>
    </a:clrScheme>
    <a:fontScheme name="1_SwissLife_Germa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C8C8C8"/>
        </a:dk2>
        <a:lt2>
          <a:srgbClr val="D9A4AF"/>
        </a:lt2>
        <a:accent1>
          <a:srgbClr val="A11C36"/>
        </a:accent1>
        <a:accent2>
          <a:srgbClr val="8C8C8C"/>
        </a:accent2>
        <a:accent3>
          <a:srgbClr val="FFFFFF"/>
        </a:accent3>
        <a:accent4>
          <a:srgbClr val="000000"/>
        </a:accent4>
        <a:accent5>
          <a:srgbClr val="CDABAE"/>
        </a:accent5>
        <a:accent6>
          <a:srgbClr val="7E7E7E"/>
        </a:accent6>
        <a:hlink>
          <a:srgbClr val="E8E199"/>
        </a:hlink>
        <a:folHlink>
          <a:srgbClr val="D8203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</Words>
  <Application>Microsoft Macintosh PowerPoint</Application>
  <PresentationFormat>Breitbild</PresentationFormat>
  <Paragraphs>29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Wingdings</vt:lpstr>
      <vt:lpstr>Arial</vt:lpstr>
      <vt:lpstr>1_SwissLife_German</vt:lpstr>
      <vt:lpstr>think-cell Folie</vt:lpstr>
      <vt:lpstr>PowerPoint-Präsentation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Matter</dc:creator>
  <cp:lastModifiedBy>Scherler Patrick</cp:lastModifiedBy>
  <cp:revision>7</cp:revision>
  <dcterms:created xsi:type="dcterms:W3CDTF">2017-03-01T17:35:08Z</dcterms:created>
  <dcterms:modified xsi:type="dcterms:W3CDTF">2017-03-03T09:26:15Z</dcterms:modified>
</cp:coreProperties>
</file>