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0" indent="0">
              <a:buNone/>
              <a:defRPr/>
            </a:lvl2pPr>
            <a:lvl4pPr marL="715962" indent="0">
              <a:buNone/>
              <a:defRPr/>
            </a:lvl4pPr>
            <a:lvl5pPr marL="1001712" indent="0">
              <a:buNone/>
              <a:defRPr/>
            </a:lvl5pPr>
          </a:lstStyle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7A10-E48D-48DC-B8F1-7E91AACA70F7}" type="datetimeFigureOut">
              <a:rPr lang="de-CH" smtClean="0"/>
              <a:t>02.03.17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86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4" Type="http://schemas.openxmlformats.org/officeDocument/2006/relationships/tags" Target="../tags/tag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Folie" r:id="rId5" imgW="372" imgH="369" progId="TCLayout.ActiveDocument.1">
                  <p:embed/>
                </p:oleObj>
              </mc:Choice>
              <mc:Fallback>
                <p:oleObj name="think-cell Folie" r:id="rId5" imgW="372" imgH="369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2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47675" indent="-1809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00125" indent="-284163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14450" indent="-312738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716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26860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erade Verbindung mit Pfeil 61"/>
          <p:cNvCxnSpPr/>
          <p:nvPr/>
        </p:nvCxnSpPr>
        <p:spPr>
          <a:xfrm>
            <a:off x="2280122" y="5012382"/>
            <a:ext cx="331182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2280122" y="1628007"/>
            <a:ext cx="0" cy="335502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1453153" y="134076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Probability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569084" y="4858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Severity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355023" y="4040374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355023" y="3104370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355023" y="2168366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329923" y="4039082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329923" y="3103078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329923" y="2167074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06588" y="4040374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06588" y="3104370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306588" y="2168366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631505" y="2463186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631505" y="4346572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1631505" y="3394394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5007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4756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4446734" y="5041738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81" name="Ellipse 80"/>
          <p:cNvSpPr/>
          <p:nvPr/>
        </p:nvSpPr>
        <p:spPr>
          <a:xfrm>
            <a:off x="2473101" y="3404282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>
                <a:solidFill>
                  <a:srgbClr val="FFFFFF"/>
                </a:solidFill>
              </a:rPr>
              <a:t>2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3635923" y="340409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2661023" y="2467630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84" name="Ellipse 83"/>
          <p:cNvSpPr/>
          <p:nvPr/>
        </p:nvSpPr>
        <p:spPr>
          <a:xfrm>
            <a:off x="2861355" y="3404282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788791" y="1965757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6" name="Ellipse 85"/>
          <p:cNvSpPr/>
          <p:nvPr/>
        </p:nvSpPr>
        <p:spPr>
          <a:xfrm>
            <a:off x="6788791" y="2909555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87" name="Ellipse 86"/>
          <p:cNvSpPr/>
          <p:nvPr/>
        </p:nvSpPr>
        <p:spPr>
          <a:xfrm>
            <a:off x="6788791" y="3853353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88" name="Ellipse 87"/>
          <p:cNvSpPr/>
          <p:nvPr/>
        </p:nvSpPr>
        <p:spPr>
          <a:xfrm>
            <a:off x="6788791" y="479715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072188" y="1916832"/>
            <a:ext cx="3159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de-CH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zu </a:t>
            </a:r>
            <a:r>
              <a:rPr lang="de-CH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komplex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072188" y="2865908"/>
            <a:ext cx="315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Auswertung der Prüfungsaufgaben-Identifikation zu aufwändig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072188" y="3814984"/>
            <a:ext cx="315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Prüfungskorrekturen </a:t>
            </a: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 in den Aufgabenbildern nicht </a:t>
            </a:r>
            <a:r>
              <a:rPr lang="de-CH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umsetzbar</a:t>
            </a:r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072188" y="4764060"/>
            <a:ext cx="315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Unerwartete </a:t>
            </a: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Komplexität im HSR Prüfungsprozess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5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wissLife_German">
  <a:themeElements>
    <a:clrScheme name="Standarddesign 1">
      <a:dk1>
        <a:srgbClr val="000000"/>
      </a:dk1>
      <a:lt1>
        <a:srgbClr val="FFFFFF"/>
      </a:lt1>
      <a:dk2>
        <a:srgbClr val="C8C8C8"/>
      </a:dk2>
      <a:lt2>
        <a:srgbClr val="D9A4AF"/>
      </a:lt2>
      <a:accent1>
        <a:srgbClr val="A11C36"/>
      </a:accent1>
      <a:accent2>
        <a:srgbClr val="8C8C8C"/>
      </a:accent2>
      <a:accent3>
        <a:srgbClr val="FFFFFF"/>
      </a:accent3>
      <a:accent4>
        <a:srgbClr val="000000"/>
      </a:accent4>
      <a:accent5>
        <a:srgbClr val="CDABAE"/>
      </a:accent5>
      <a:accent6>
        <a:srgbClr val="7E7E7E"/>
      </a:accent6>
      <a:hlink>
        <a:srgbClr val="E8E199"/>
      </a:hlink>
      <a:folHlink>
        <a:srgbClr val="D82034"/>
      </a:folHlink>
    </a:clrScheme>
    <a:fontScheme name="1_SwissLife_Germa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C8C8C8"/>
        </a:dk2>
        <a:lt2>
          <a:srgbClr val="D9A4AF"/>
        </a:lt2>
        <a:accent1>
          <a:srgbClr val="A11C36"/>
        </a:accent1>
        <a:accent2>
          <a:srgbClr val="8C8C8C"/>
        </a:accent2>
        <a:accent3>
          <a:srgbClr val="FFFFFF"/>
        </a:accent3>
        <a:accent4>
          <a:srgbClr val="000000"/>
        </a:accent4>
        <a:accent5>
          <a:srgbClr val="CDABAE"/>
        </a:accent5>
        <a:accent6>
          <a:srgbClr val="7E7E7E"/>
        </a:accent6>
        <a:hlink>
          <a:srgbClr val="E8E199"/>
        </a:hlink>
        <a:folHlink>
          <a:srgbClr val="D82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Macintosh PowerPoint</Application>
  <PresentationFormat>Breitbild</PresentationFormat>
  <Paragraphs>20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Wingdings</vt:lpstr>
      <vt:lpstr>Arial</vt:lpstr>
      <vt:lpstr>1_SwissLife_German</vt:lpstr>
      <vt:lpstr>think-cell Folie</vt:lpstr>
      <vt:lpstr>PowerPoint-Präsentation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Scherler Patrick</cp:lastModifiedBy>
  <cp:revision>3</cp:revision>
  <dcterms:created xsi:type="dcterms:W3CDTF">2017-03-01T17:35:08Z</dcterms:created>
  <dcterms:modified xsi:type="dcterms:W3CDTF">2017-03-02T10:17:29Z</dcterms:modified>
</cp:coreProperties>
</file>