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71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E255-DD68-4468-96C4-68B2804A118F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480A9-D5C9-494F-813B-62790574E5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89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https://www.iconfinder.com/icons/1016086/analytics_charts_diagram_graph_marketing_icon#size=128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480A9-D5C9-494F-813B-62790574E53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82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3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510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38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06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2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5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1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23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08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3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2615-81F6-4A4F-8BD4-9C3F0A64C1AB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6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51704" y="1129277"/>
            <a:ext cx="2052000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lt1"/>
                </a:solidFill>
              </a:rPr>
              <a:t>Einstiegspunkte</a:t>
            </a:r>
          </a:p>
        </p:txBody>
      </p:sp>
      <p:sp>
        <p:nvSpPr>
          <p:cNvPr id="5" name="Abgerundetes Rechteck 5"/>
          <p:cNvSpPr/>
          <p:nvPr/>
        </p:nvSpPr>
        <p:spPr>
          <a:xfrm>
            <a:off x="254539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Registrie-rung</a:t>
            </a:r>
            <a:endParaRPr lang="de-CH" sz="800" dirty="0"/>
          </a:p>
        </p:txBody>
      </p:sp>
      <p:sp>
        <p:nvSpPr>
          <p:cNvPr id="6" name="Abgerundetes Rechteck 95"/>
          <p:cNvSpPr/>
          <p:nvPr/>
        </p:nvSpPr>
        <p:spPr>
          <a:xfrm>
            <a:off x="955151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Abgerundetes Rechteck 99"/>
          <p:cNvSpPr/>
          <p:nvPr/>
        </p:nvSpPr>
        <p:spPr>
          <a:xfrm>
            <a:off x="1655704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Dash-board</a:t>
            </a:r>
          </a:p>
        </p:txBody>
      </p:sp>
    </p:spTree>
    <p:extLst>
      <p:ext uri="{BB962C8B-B14F-4D97-AF65-F5344CB8AC3E}">
        <p14:creationId xmlns:p14="http://schemas.microsoft.com/office/powerpoint/2010/main" val="21257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839788" y="2012950"/>
            <a:ext cx="1577975" cy="2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5" tIns="33677" rIns="67355" bIns="33677">
            <a:spAutoFit/>
          </a:bodyPr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b="1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Prüfung erstellen</a:t>
            </a:r>
          </a:p>
        </p:txBody>
      </p: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2541589" y="2022473"/>
            <a:ext cx="1991082" cy="2715781"/>
            <a:chOff x="2287816" y="851693"/>
            <a:chExt cx="2274508" cy="1098226"/>
          </a:xfrm>
        </p:grpSpPr>
        <p:cxnSp>
          <p:nvCxnSpPr>
            <p:cNvPr id="26" name="Straight Connector 42"/>
            <p:cNvCxnSpPr/>
            <p:nvPr/>
          </p:nvCxnSpPr>
          <p:spPr>
            <a:xfrm>
              <a:off x="2287816" y="851693"/>
              <a:ext cx="0" cy="1098226"/>
            </a:xfrm>
            <a:prstGeom prst="line">
              <a:avLst/>
            </a:prstGeom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3"/>
            <p:cNvCxnSpPr/>
            <p:nvPr/>
          </p:nvCxnSpPr>
          <p:spPr>
            <a:xfrm flipH="1">
              <a:off x="4562324" y="851693"/>
              <a:ext cx="0" cy="1097668"/>
            </a:xfrm>
            <a:prstGeom prst="line">
              <a:avLst/>
            </a:prstGeom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2733676" y="2012950"/>
            <a:ext cx="1658937" cy="2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55" tIns="33677" rIns="67355" bIns="33677">
            <a:spAutoFit/>
          </a:bodyPr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b="1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Prüfung auswerten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4770438" y="2022474"/>
            <a:ext cx="1627187" cy="2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5" tIns="33677" rIns="67355" bIns="33677">
            <a:spAutoFit/>
          </a:bodyPr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b="1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Analysieren</a:t>
            </a:r>
          </a:p>
        </p:txBody>
      </p:sp>
      <p:sp>
        <p:nvSpPr>
          <p:cNvPr id="32" name="Rounded Rectangular Callout 65"/>
          <p:cNvSpPr/>
          <p:nvPr/>
        </p:nvSpPr>
        <p:spPr>
          <a:xfrm>
            <a:off x="857250" y="3762375"/>
            <a:ext cx="1535113" cy="901989"/>
          </a:xfrm>
          <a:prstGeom prst="wedgeRoundRectCallout">
            <a:avLst>
              <a:gd name="adj1" fmla="val -20396"/>
              <a:gd name="adj2" fmla="val -66667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txBody>
          <a:bodyPr lIns="0" tIns="0" rIns="0" bIns="0"/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dirty="0">
                <a:solidFill>
                  <a:srgbClr val="595959"/>
                </a:solidFill>
                <a:latin typeface="ITC Legacy Serif Std Medium"/>
                <a:ea typeface="ＭＳ Ｐゴシック" panose="020B0600070205080204" pitchFamily="34" charset="-128"/>
                <a:cs typeface="Arial" panose="020B0604020202020204" pitchFamily="34" charset="0"/>
              </a:rPr>
              <a:t>«Prüfungen zentral online erfassen, kollaborieren und ausdrucken»</a:t>
            </a:r>
          </a:p>
        </p:txBody>
      </p:sp>
      <p:sp>
        <p:nvSpPr>
          <p:cNvPr id="33" name="Rounded Rectangular Callout 66"/>
          <p:cNvSpPr/>
          <p:nvPr/>
        </p:nvSpPr>
        <p:spPr>
          <a:xfrm>
            <a:off x="2814638" y="3762375"/>
            <a:ext cx="1535112" cy="901989"/>
          </a:xfrm>
          <a:prstGeom prst="wedgeRoundRectCallout">
            <a:avLst>
              <a:gd name="adj1" fmla="val -20396"/>
              <a:gd name="adj2" fmla="val -66667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txBody>
          <a:bodyPr lIns="0" tIns="0" rIns="0" bIns="0"/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dirty="0">
                <a:solidFill>
                  <a:srgbClr val="595959"/>
                </a:solidFill>
                <a:latin typeface="ITC Legacy Serif Std Medium"/>
                <a:ea typeface="ＭＳ Ｐゴシック" panose="020B0600070205080204" pitchFamily="34" charset="-128"/>
                <a:cs typeface="Arial" panose="020B0604020202020204" pitchFamily="34" charset="0"/>
              </a:rPr>
              <a:t>«Prüfung durchführen, scannen, online auswerten»</a:t>
            </a:r>
          </a:p>
        </p:txBody>
      </p:sp>
      <p:sp>
        <p:nvSpPr>
          <p:cNvPr id="34" name="Rounded Rectangular Callout 67"/>
          <p:cNvSpPr/>
          <p:nvPr/>
        </p:nvSpPr>
        <p:spPr>
          <a:xfrm>
            <a:off x="4786313" y="3762375"/>
            <a:ext cx="1535112" cy="901989"/>
          </a:xfrm>
          <a:prstGeom prst="wedgeRoundRectCallout">
            <a:avLst>
              <a:gd name="adj1" fmla="val -20396"/>
              <a:gd name="adj2" fmla="val -66667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txBody>
          <a:bodyPr lIns="0" tIns="0" rIns="0" bIns="0"/>
          <a:lstStyle>
            <a:lvl1pPr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47688" indent="-211138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4137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77925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516063" indent="-168275" defTabSz="336550" eaLnBrk="0" hangingPunct="0"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9732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4304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8876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344863" indent="-168275" algn="ctr" defTabSz="33655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de-CH" altLang="de-DE" sz="1300" dirty="0">
                <a:solidFill>
                  <a:srgbClr val="595959"/>
                </a:solidFill>
                <a:latin typeface="ITC Legacy Serif Std Medium"/>
                <a:ea typeface="ＭＳ Ｐゴシック" panose="020B0600070205080204" pitchFamily="34" charset="-128"/>
                <a:cs typeface="Arial" panose="020B0604020202020204" pitchFamily="34" charset="0"/>
              </a:rPr>
              <a:t>«</a:t>
            </a:r>
            <a:r>
              <a:rPr lang="de-CH" altLang="de-DE" sz="1300" dirty="0" err="1">
                <a:solidFill>
                  <a:srgbClr val="595959"/>
                </a:solidFill>
                <a:latin typeface="ITC Legacy Serif Std Medium"/>
                <a:ea typeface="ＭＳ Ｐゴシック" panose="020B0600070205080204" pitchFamily="34" charset="-128"/>
                <a:cs typeface="Arial" panose="020B0604020202020204" pitchFamily="34" charset="0"/>
              </a:rPr>
              <a:t>Aufgabendurchfüh-rung</a:t>
            </a:r>
            <a:r>
              <a:rPr lang="de-CH" altLang="de-DE" sz="1300" dirty="0">
                <a:solidFill>
                  <a:srgbClr val="595959"/>
                </a:solidFill>
                <a:latin typeface="ITC Legacy Serif Std Medium"/>
                <a:ea typeface="ＭＳ Ｐゴシック" panose="020B0600070205080204" pitchFamily="34" charset="-128"/>
                <a:cs typeface="Arial" panose="020B0604020202020204" pitchFamily="34" charset="0"/>
              </a:rPr>
              <a:t> analysieren und Schlüsse für Unterricht ziehen»</a:t>
            </a: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3" y="2358230"/>
            <a:ext cx="1219200" cy="12192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7" y="2290541"/>
            <a:ext cx="1219200" cy="1219200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71" y="227806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Gill Sans</vt:lpstr>
      <vt:lpstr>ITC Legacy Serif Std Medium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Jonas Matter</cp:lastModifiedBy>
  <cp:revision>4</cp:revision>
  <dcterms:created xsi:type="dcterms:W3CDTF">2017-03-02T21:08:49Z</dcterms:created>
  <dcterms:modified xsi:type="dcterms:W3CDTF">2017-03-03T07:54:20Z</dcterms:modified>
</cp:coreProperties>
</file>