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288290"/>
            <a:ext cx="11491595" cy="217868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849630" y="3583940"/>
            <a:ext cx="12260580" cy="22993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en-US" sz="4000" b="1">
                <a:solidFill>
                  <a:schemeClr val="accent3"/>
                </a:solidFill>
                <a:latin typeface="Algerian" panose="04020705040A02060702" charset="0"/>
                <a:cs typeface="Algerian" panose="04020705040A02060702" charset="0"/>
              </a:rPr>
              <a:t>Title: GYM  MANAGEMENT  SYSTEM</a:t>
            </a:r>
            <a:endParaRPr lang="en-US" sz="4000" b="1">
              <a:solidFill>
                <a:schemeClr val="accent3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12565" y="4611370"/>
            <a:ext cx="6092825" cy="22472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en-US" sz="2800" b="1">
                <a:solidFill>
                  <a:schemeClr val="accent3">
                    <a:lumMod val="95000"/>
                  </a:schemeClr>
                </a:solidFill>
                <a:latin typeface="Cambria" panose="02040503050406030204" charset="0"/>
                <a:cs typeface="Calibri" panose="020F0502020204030204" charset="0"/>
              </a:rPr>
              <a:t>Prepared By</a:t>
            </a:r>
            <a:r>
              <a:rPr lang="en-US" sz="2800" b="0">
                <a:solidFill>
                  <a:schemeClr val="accent3">
                    <a:lumMod val="95000"/>
                  </a:schemeClr>
                </a:solidFill>
                <a:latin typeface="Cambria" panose="02040503050406030204" charset="0"/>
                <a:cs typeface="Calibri" panose="020F0502020204030204" charset="0"/>
              </a:rPr>
              <a:t>Ubaidullah 21-Arid-678Ammad Arshad 21-Arid-549Anas Rafiqe 21-Arid-553</a:t>
            </a:r>
            <a:endParaRPr lang="en-US" sz="2800" b="0">
              <a:solidFill>
                <a:schemeClr val="accent3">
                  <a:lumMod val="95000"/>
                </a:schemeClr>
              </a:solidFill>
              <a:latin typeface="Cambria" panose="02040503050406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84175" y="312420"/>
            <a:ext cx="11302365" cy="58997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5400" b="1">
                <a:solidFill>
                  <a:schemeClr val="tx1"/>
                </a:solidFill>
                <a:latin typeface="Cambria" panose="02040503050406030204" charset="0"/>
                <a:cs typeface="Calibri" panose="020F0502020204030204" charset="0"/>
              </a:rPr>
              <a:t>Technology Stack:</a:t>
            </a:r>
            <a:endParaRPr lang="en-US" sz="5400" b="1">
              <a:solidFill>
                <a:schemeClr val="tx1"/>
              </a:solidFill>
              <a:latin typeface="Cambria" panose="02040503050406030204" charset="0"/>
              <a:cs typeface="Calibri" panose="020F0502020204030204" charset="0"/>
            </a:endParaRPr>
          </a:p>
          <a:p>
            <a:pPr indent="0"/>
            <a:r>
              <a:rPr lang="en-US" sz="3200" b="1">
                <a:solidFill>
                  <a:schemeClr val="tx1"/>
                </a:solidFill>
                <a:latin typeface="Symbol" panose="05050102010706020507" charset="0"/>
                <a:cs typeface="Calibri" panose="020F0502020204030204" charset="0"/>
              </a:rPr>
              <a:t></a:t>
            </a:r>
            <a:r>
              <a:rPr lang="en-US" sz="4000" b="1">
                <a:solidFill>
                  <a:schemeClr val="tx1"/>
                </a:solidFill>
                <a:latin typeface="Symbol" panose="05050102010706020507" charset="0"/>
                <a:cs typeface="Calibri" panose="020F0502020204030204" charset="0"/>
              </a:rPr>
              <a:t>· </a:t>
            </a:r>
            <a:r>
              <a:rPr lang="en-US" sz="4000" b="1">
                <a:solidFill>
                  <a:schemeClr val="tx1"/>
                </a:solidFill>
                <a:latin typeface="Calibri" panose="020F0502020204030204" charset="0"/>
              </a:rPr>
              <a:t>Frontend:  </a:t>
            </a:r>
            <a:r>
              <a:rPr lang="en-US" sz="4000" b="0">
                <a:solidFill>
                  <a:schemeClr val="tx1"/>
                </a:solidFill>
                <a:latin typeface="Calibri" panose="020F0502020204030204" charset="0"/>
              </a:rPr>
              <a:t>    </a:t>
            </a:r>
            <a:r>
              <a:rPr lang="en-US" sz="4000" b="0">
                <a:solidFill>
                  <a:schemeClr val="tx1"/>
                </a:solidFill>
                <a:latin typeface="Bookman Old Style" panose="02050604050505020204" charset="0"/>
                <a:cs typeface="Bookman Old Style" panose="02050604050505020204" charset="0"/>
              </a:rPr>
              <a:t> HTML5, CSS3, JavaScript (React.js)</a:t>
            </a:r>
            <a:r>
              <a:rPr lang="en-US" sz="4000" b="1">
                <a:solidFill>
                  <a:schemeClr val="tx1"/>
                </a:solidFill>
                <a:latin typeface="Symbol" panose="05050102010706020507" charset="0"/>
                <a:cs typeface="Calibri" panose="020F0502020204030204" charset="0"/>
              </a:rPr>
              <a:t>· </a:t>
            </a:r>
            <a:r>
              <a:rPr lang="en-US" sz="4000" b="1">
                <a:solidFill>
                  <a:schemeClr val="tx1"/>
                </a:solidFill>
                <a:latin typeface="Calibri" panose="020F0502020204030204" charset="0"/>
              </a:rPr>
              <a:t>Backend: </a:t>
            </a:r>
            <a:r>
              <a:rPr lang="en-US" sz="4000" b="0">
                <a:solidFill>
                  <a:schemeClr val="tx1"/>
                </a:solidFill>
                <a:latin typeface="Calibri" panose="020F0502020204030204" charset="0"/>
              </a:rPr>
              <a:t> </a:t>
            </a:r>
            <a:r>
              <a:rPr lang="en-US" sz="4000" b="0">
                <a:solidFill>
                  <a:schemeClr val="tx1"/>
                </a:solidFill>
                <a:latin typeface="Bookman Old Style" panose="02050604050505020204" charset="0"/>
                <a:cs typeface="Bookman Old Style" panose="02050604050505020204" charset="0"/>
              </a:rPr>
              <a:t>    Node.js</a:t>
            </a:r>
            <a:r>
              <a:rPr lang="en-US" sz="4000" b="1">
                <a:solidFill>
                  <a:schemeClr val="tx1"/>
                </a:solidFill>
                <a:latin typeface="Symbol" panose="05050102010706020507" charset="0"/>
                <a:cs typeface="Calibri" panose="020F0502020204030204" charset="0"/>
              </a:rPr>
              <a:t>· </a:t>
            </a:r>
            <a:r>
              <a:rPr lang="en-US" sz="4000" b="1">
                <a:solidFill>
                  <a:schemeClr val="tx1"/>
                </a:solidFill>
                <a:latin typeface="Calibri" panose="020F0502020204030204" charset="0"/>
              </a:rPr>
              <a:t>Database: </a:t>
            </a:r>
            <a:r>
              <a:rPr lang="en-US" sz="4000" b="0">
                <a:solidFill>
                  <a:schemeClr val="tx1"/>
                </a:solidFill>
                <a:latin typeface="Calibri" panose="020F0502020204030204" charset="0"/>
              </a:rPr>
              <a:t></a:t>
            </a:r>
            <a:r>
              <a:rPr lang="en-US" sz="4000" b="0">
                <a:solidFill>
                  <a:schemeClr val="tx1"/>
                </a:solidFill>
                <a:latin typeface="Bookman Old Style" panose="02050604050505020204" charset="0"/>
                <a:cs typeface="Bookman Old Style" panose="02050604050505020204" charset="0"/>
              </a:rPr>
              <a:t>     Mysql</a:t>
            </a:r>
            <a:endParaRPr lang="en-US" sz="4000" b="0">
              <a:solidFill>
                <a:schemeClr val="tx1"/>
              </a:solidFill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82905" y="303530"/>
            <a:ext cx="10981055" cy="6072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5400" b="1">
                <a:latin typeface="Cambria" panose="02040503050406030204" charset="0"/>
                <a:cs typeface="Calibri" panose="020F0502020204030204" charset="0"/>
              </a:rPr>
              <a:t>Features and Functionality:</a:t>
            </a:r>
            <a:endParaRPr lang="en-US" sz="5400" b="1">
              <a:latin typeface="Cambria" panose="02040503050406030204" charset="0"/>
              <a:cs typeface="Calibri" panose="020F0502020204030204" charset="0"/>
            </a:endParaRPr>
          </a:p>
          <a:p>
            <a:pPr indent="0"/>
            <a:r>
              <a:rPr lang="en-US" b="0">
                <a:latin typeface="Symbol" panose="05050102010706020507" charset="0"/>
                <a:cs typeface="Calibri" panose="020F0502020204030204" charset="0"/>
              </a:rPr>
              <a:t></a:t>
            </a:r>
            <a:r>
              <a:rPr lang="en-US" sz="3600" b="0">
                <a:latin typeface="Bookman Old Style" panose="02050604050505020204" charset="0"/>
                <a:cs typeface="Bookman Old Style" panose="02050604050505020204" charset="0"/>
              </a:rPr>
              <a:t>· Member Management</a:t>
            </a:r>
            <a:r>
              <a:rPr lang="en-US" sz="3600" b="0">
                <a:latin typeface="Bookman Old Style" panose="02050604050505020204" charset="0"/>
                <a:cs typeface="Bookman Old Style" panose="02050604050505020204" charset="0"/>
              </a:rPr>
              <a:t>· Class and Schedule Management</a:t>
            </a:r>
            <a:r>
              <a:rPr lang="en-US" sz="3600" b="0">
                <a:latin typeface="Bookman Old Style" panose="02050604050505020204" charset="0"/>
                <a:cs typeface="Bookman Old Style" panose="02050604050505020204" charset="0"/>
              </a:rPr>
              <a:t>· Billing and Invoicing</a:t>
            </a:r>
            <a:r>
              <a:rPr lang="en-US" sz="3600" b="0">
                <a:latin typeface="Bookman Old Style" panose="02050604050505020204" charset="0"/>
                <a:cs typeface="Bookman Old Style" panose="02050604050505020204" charset="0"/>
              </a:rPr>
              <a:t>· Employee Management</a:t>
            </a:r>
            <a:r>
              <a:rPr lang="en-US" sz="3600" b="0">
                <a:latin typeface="Bookman Old Style" panose="02050604050505020204" charset="0"/>
                <a:cs typeface="Bookman Old Style" panose="02050604050505020204" charset="0"/>
              </a:rPr>
              <a:t>· Inventory Management</a:t>
            </a:r>
            <a:r>
              <a:rPr lang="en-US" sz="3600" b="0">
                <a:latin typeface="Bookman Old Style" panose="02050604050505020204" charset="0"/>
                <a:cs typeface="Bookman Old Style" panose="02050604050505020204" charset="0"/>
              </a:rPr>
              <a:t>· Communication and Engagement</a:t>
            </a:r>
            <a:r>
              <a:rPr lang="en-US" sz="3600" b="0">
                <a:latin typeface="Bookman Old Style" panose="02050604050505020204" charset="0"/>
                <a:cs typeface="Bookman Old Style" panose="02050604050505020204" charset="0"/>
              </a:rPr>
              <a:t>· Integration and Scalability</a:t>
            </a:r>
            <a:endParaRPr lang="en-US" sz="3600" b="0"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>
          <a:xfrm>
            <a:off x="17992" y="86678"/>
            <a:ext cx="10943167" cy="1082675"/>
          </a:xfrm>
        </p:spPr>
        <p:txBody>
          <a:bodyPr/>
          <a:p>
            <a:r>
              <a:rPr lang="en-US" sz="4800" u="sng">
                <a:latin typeface="Algerian" panose="04020705040A02060702" charset="0"/>
                <a:cs typeface="Algerian" panose="04020705040A02060702" charset="0"/>
              </a:rPr>
              <a:t>FRONT-END</a:t>
            </a:r>
            <a:r>
              <a:rPr lang="en-US" sz="4800">
                <a:latin typeface="Algerian" panose="04020705040A02060702" charset="0"/>
                <a:cs typeface="Algerian" panose="04020705040A02060702" charset="0"/>
              </a:rPr>
              <a:t>:-</a:t>
            </a:r>
            <a:endParaRPr lang="en-US" sz="48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Subtit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277620"/>
            <a:ext cx="12087860" cy="5546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70" y="102235"/>
            <a:ext cx="11186160" cy="986155"/>
          </a:xfrm>
        </p:spPr>
        <p:txBody>
          <a:bodyPr/>
          <a:p>
            <a:r>
              <a:rPr lang="en-US" sz="4000" u="sng">
                <a:latin typeface="Algerian" panose="04020705040A02060702" charset="0"/>
                <a:cs typeface="Algerian" panose="04020705040A02060702" charset="0"/>
              </a:rPr>
              <a:t>Register Form</a:t>
            </a:r>
            <a:r>
              <a:rPr lang="en-US">
                <a:latin typeface="Algerian" panose="04020705040A02060702" charset="0"/>
                <a:cs typeface="Algerian" panose="04020705040A02060702" charset="0"/>
              </a:rPr>
              <a:t>: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1238250"/>
            <a:ext cx="12179300" cy="5568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635"/>
            <a:ext cx="12268835" cy="1086485"/>
          </a:xfrm>
        </p:spPr>
        <p:txBody>
          <a:bodyPr/>
          <a:p>
            <a:r>
              <a:rPr lang="en-US" b="1"/>
              <a:t>Backend-code for signup: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086485"/>
            <a:ext cx="12191365" cy="5771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3430"/>
          </a:xfrm>
        </p:spPr>
        <p:txBody>
          <a:bodyPr/>
          <a:p>
            <a:r>
              <a:rPr lang="en-US" b="1"/>
              <a:t>Backend-code for Login: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73430"/>
            <a:ext cx="12192635" cy="6085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Presentation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Algerian</vt:lpstr>
      <vt:lpstr>Cambria</vt:lpstr>
      <vt:lpstr>Symbol</vt:lpstr>
      <vt:lpstr>Britannic Bold</vt:lpstr>
      <vt:lpstr>Bodoni MT</vt:lpstr>
      <vt:lpstr>Bodoni MT Black</vt:lpstr>
      <vt:lpstr>Bodoni MT Condensed</vt:lpstr>
      <vt:lpstr>Bodoni MT Poster Compressed</vt:lpstr>
      <vt:lpstr>Book Antiqua</vt:lpstr>
      <vt:lpstr>Bookman Old Style</vt:lpstr>
      <vt:lpstr>Bradley Hand ITC</vt:lpstr>
      <vt:lpstr>Broadway</vt:lpstr>
      <vt:lpstr>Californian FB</vt:lpstr>
      <vt:lpstr>Brush Script MT</vt:lpstr>
      <vt:lpstr>Cambria Math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 T480</dc:creator>
  <cp:lastModifiedBy>WPS_1703920026</cp:lastModifiedBy>
  <cp:revision>1</cp:revision>
  <dcterms:created xsi:type="dcterms:W3CDTF">2024-02-10T09:04:15Z</dcterms:created>
  <dcterms:modified xsi:type="dcterms:W3CDTF">2024-02-10T09:04:15Z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99A814C8A6E84B69B2C918857E83C498_11</vt:lpwstr>
  </property>
  <property fmtid="{D5CDD505-2E9C-101B-9397-08002B2CF9AE}" pid="3" name="KSOProductBuildVer">
    <vt:lpwstr>1033-12.2.0.13431</vt:lpwstr>
  </property>
</Properties>
</file>