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4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64F94E-CD03-B412-90E6-35F99CD28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049" y="609059"/>
            <a:ext cx="6119131" cy="1025206"/>
          </a:xfrm>
        </p:spPr>
        <p:txBody>
          <a:bodyPr>
            <a:normAutofit/>
          </a:bodyPr>
          <a:lstStyle/>
          <a:p>
            <a:r>
              <a:rPr lang="hu-HU" dirty="0" err="1"/>
              <a:t>Időjáráselőrejelző</a:t>
            </a:r>
            <a:r>
              <a:rPr lang="hu-HU" dirty="0"/>
              <a:t>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0CE5BF-51E5-9E6A-646D-EDF374F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3246539"/>
            <a:ext cx="6125372" cy="2678400"/>
          </a:xfrm>
        </p:spPr>
        <p:txBody>
          <a:bodyPr>
            <a:normAutofit fontScale="92500" lnSpcReduction="20000"/>
          </a:bodyPr>
          <a:lstStyle/>
          <a:p>
            <a:r>
              <a:rPr lang="hu-HU" b="1" u="sng" dirty="0" err="1">
                <a:solidFill>
                  <a:srgbClr val="E6EDF3"/>
                </a:solidFill>
                <a:latin typeface="-apple-system"/>
              </a:rPr>
              <a:t>Uni</a:t>
            </a:r>
            <a:r>
              <a:rPr lang="hu-HU" b="1" u="sng" dirty="0">
                <a:solidFill>
                  <a:srgbClr val="E6EDF3"/>
                </a:solidFill>
                <a:latin typeface="-apple-system"/>
              </a:rPr>
              <a:t>-</a:t>
            </a:r>
            <a:r>
              <a:rPr lang="hu-HU" b="1" u="sng" dirty="0" err="1">
                <a:solidFill>
                  <a:srgbClr val="E6EDF3"/>
                </a:solidFill>
                <a:latin typeface="-apple-system"/>
              </a:rPr>
              <a:t>Weather</a:t>
            </a:r>
            <a:r>
              <a:rPr lang="hu-HU" b="1" u="sng" dirty="0">
                <a:solidFill>
                  <a:srgbClr val="E6EDF3"/>
                </a:solidFill>
                <a:latin typeface="-apple-system"/>
              </a:rPr>
              <a:t>-app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Gyenes Balázs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Brázda</a:t>
            </a:r>
            <a:r>
              <a:rPr lang="hu-HU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Deák Erik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Baráth Simon</a:t>
            </a:r>
            <a:br>
              <a:rPr lang="hu-HU" dirty="0"/>
            </a:br>
            <a:endParaRPr lang="hu-HU" dirty="0"/>
          </a:p>
        </p:txBody>
      </p:sp>
      <p:pic>
        <p:nvPicPr>
          <p:cNvPr id="16" name="Picture 3" descr="Felhők az égen kis szögben alulról fotózva">
            <a:extLst>
              <a:ext uri="{FF2B5EF4-FFF2-40B4-BE49-F238E27FC236}">
                <a16:creationId xmlns:a16="http://schemas.microsoft.com/office/drawing/2014/main" id="{E630799A-FE1A-85D3-9827-2D4CE57A2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8" r="3191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541A96-6BA0-EA30-81A2-ED269193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Dokumentáció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02DDA3-88A1-CA9F-3553-3EC8F45F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Követelményspecifikáció</a:t>
            </a:r>
          </a:p>
          <a:p>
            <a:r>
              <a:rPr lang="hu-HU" dirty="0"/>
              <a:t>Funkcionális specifikáció</a:t>
            </a:r>
          </a:p>
          <a:p>
            <a:r>
              <a:rPr lang="hu-HU" dirty="0"/>
              <a:t>Rendszerterv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04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AC9578-1CC4-3419-27F6-2C988473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Indítási képernyő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E1CD1C2-02D5-8583-6A3D-800F7EA5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7" y="1459684"/>
            <a:ext cx="10708985" cy="5134063"/>
          </a:xfrm>
        </p:spPr>
      </p:pic>
    </p:spTree>
    <p:extLst>
      <p:ext uri="{BB962C8B-B14F-4D97-AF65-F5344CB8AC3E}">
        <p14:creationId xmlns:p14="http://schemas.microsoft.com/office/powerpoint/2010/main" val="355054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8C8F8-4D5F-A4D3-A68E-120DC1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Helyes város megadása kijelző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8123BFF-168E-92BA-F305-7B0B74D85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166" y="1469651"/>
            <a:ext cx="10026650" cy="4801715"/>
          </a:xfrm>
        </p:spPr>
      </p:pic>
    </p:spTree>
    <p:extLst>
      <p:ext uri="{BB962C8B-B14F-4D97-AF65-F5344CB8AC3E}">
        <p14:creationId xmlns:p14="http://schemas.microsoft.com/office/powerpoint/2010/main" val="28387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ABE72E-348C-E2B8-8CC6-571C69DD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Fahrenheit alapú hőmérsékletre váltás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632DB62-8938-505C-3327-96258AA6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543848"/>
            <a:ext cx="10026650" cy="4838290"/>
          </a:xfrm>
        </p:spPr>
      </p:pic>
    </p:spTree>
    <p:extLst>
      <p:ext uri="{BB962C8B-B14F-4D97-AF65-F5344CB8AC3E}">
        <p14:creationId xmlns:p14="http://schemas.microsoft.com/office/powerpoint/2010/main" val="193677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B9F6D-EB36-BE46-FD51-0CF77813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Köztes állapot hőmérsékletváltáskor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4C4E097-9B65-D927-5C06-60FF4F1B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159" y="1446132"/>
            <a:ext cx="10026650" cy="4822615"/>
          </a:xfrm>
        </p:spPr>
      </p:pic>
    </p:spTree>
    <p:extLst>
      <p:ext uri="{BB962C8B-B14F-4D97-AF65-F5344CB8AC3E}">
        <p14:creationId xmlns:p14="http://schemas.microsoft.com/office/powerpoint/2010/main" val="14907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C97A9-149A-68D7-D612-606BA4C9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Egérbelépéskor történőárnyékváltozás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E5CE616-C173-5D05-D517-13D985152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461" y="1956804"/>
            <a:ext cx="2589308" cy="397827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00824F6-47CB-A0F9-7213-F8BA38B2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66" y="1759953"/>
            <a:ext cx="2800350" cy="4371975"/>
          </a:xfrm>
          <a:prstGeom prst="rect">
            <a:avLst/>
          </a:prstGeom>
        </p:spPr>
      </p:pic>
      <p:pic>
        <p:nvPicPr>
          <p:cNvPr id="1032" name="Picture 8" descr="Cursor PNG, Cursor Transparent Background - FreeIconsPNG">
            <a:extLst>
              <a:ext uri="{FF2B5EF4-FFF2-40B4-BE49-F238E27FC236}">
                <a16:creationId xmlns:a16="http://schemas.microsoft.com/office/drawing/2014/main" id="{3AADE4A3-C730-A746-A3FE-5A58C56B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60" y="4320072"/>
            <a:ext cx="398874" cy="5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A18C0-0078-1C8A-A97B-17BECE5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Mobilnézet </a:t>
            </a:r>
            <a:r>
              <a:rPr lang="hu-HU" dirty="0" err="1"/>
              <a:t>reszponzivitás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9F8A1CE-2215-C967-3D64-6387AA039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082" y="1441335"/>
            <a:ext cx="3303036" cy="5141579"/>
          </a:xfrm>
        </p:spPr>
      </p:pic>
    </p:spTree>
    <p:extLst>
      <p:ext uri="{BB962C8B-B14F-4D97-AF65-F5344CB8AC3E}">
        <p14:creationId xmlns:p14="http://schemas.microsoft.com/office/powerpoint/2010/main" val="366494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53E9F9-23B0-C5DC-031A-2685475B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Tabletnézet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2823B0-1C7F-46B4-3ED7-524B2BB67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1" y="1666875"/>
            <a:ext cx="5424604" cy="4772745"/>
          </a:xfrm>
        </p:spPr>
      </p:pic>
    </p:spTree>
    <p:extLst>
      <p:ext uri="{BB962C8B-B14F-4D97-AF65-F5344CB8AC3E}">
        <p14:creationId xmlns:p14="http://schemas.microsoft.com/office/powerpoint/2010/main" val="30543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98B56-FE14-2865-6E36-2B9B05E3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Hibás város megjelenítés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B80D18-1F1F-8444-F442-D19EF250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90" y="1666876"/>
            <a:ext cx="9739335" cy="4454006"/>
          </a:xfrm>
        </p:spPr>
      </p:pic>
    </p:spTree>
    <p:extLst>
      <p:ext uri="{BB962C8B-B14F-4D97-AF65-F5344CB8AC3E}">
        <p14:creationId xmlns:p14="http://schemas.microsoft.com/office/powerpoint/2010/main" val="8891564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Szélesvásznú</PresentationFormat>
  <Paragraphs>18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Avenir Next LT Pro Light</vt:lpstr>
      <vt:lpstr>Rockwell Nova Light</vt:lpstr>
      <vt:lpstr>Times New Roman</vt:lpstr>
      <vt:lpstr>Wingdings</vt:lpstr>
      <vt:lpstr>LeafVTI</vt:lpstr>
      <vt:lpstr>Időjáráselőrejelző alkalmazás</vt:lpstr>
      <vt:lpstr>Indítási képernyő</vt:lpstr>
      <vt:lpstr>Helyes város megadása kijelző</vt:lpstr>
      <vt:lpstr>Fahrenheit alapú hőmérsékletre váltás</vt:lpstr>
      <vt:lpstr>Köztes állapot hőmérsékletváltáskor</vt:lpstr>
      <vt:lpstr>Egérbelépéskor történőárnyékváltozás</vt:lpstr>
      <vt:lpstr>Mobilnézet reszponzivitás</vt:lpstr>
      <vt:lpstr>Tabletnézet</vt:lpstr>
      <vt:lpstr>Hibás város megjelenítés</vt:lpstr>
      <vt:lpstr>Dokumentáció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Időjáráselőrejelző alkalmazás</dc:title>
  <dc:creator>Balázs Gyenes</dc:creator>
  <cp:lastModifiedBy>Balázs Gyenes</cp:lastModifiedBy>
  <cp:revision>5</cp:revision>
  <dcterms:created xsi:type="dcterms:W3CDTF">2023-09-25T12:11:23Z</dcterms:created>
  <dcterms:modified xsi:type="dcterms:W3CDTF">2023-09-25T12:27:03Z</dcterms:modified>
</cp:coreProperties>
</file>