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FBF2D-31D3-4EE3-84A2-D9430125F20F}" v="161" dt="2023-06-29T09:05:54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7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98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9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949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98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8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0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3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3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8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0389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0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7070D-0A75-4973-9DDB-AB39D7644653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3F5D-06EA-43B1-B0BA-C9E76E00E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DC4F-9090-DE8A-71B5-D6883D281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Harmony 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3B264-1E07-9E55-AE24-29879D042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Reyane</a:t>
            </a:r>
            <a:r>
              <a:rPr lang="en-US" dirty="0"/>
              <a:t> En-</a:t>
            </a:r>
            <a:r>
              <a:rPr lang="en-US" dirty="0" err="1"/>
              <a:t>Nabty</a:t>
            </a:r>
            <a:r>
              <a:rPr lang="en-US" dirty="0"/>
              <a:t> / </a:t>
            </a:r>
            <a:r>
              <a:rPr lang="en-US" dirty="0" err="1"/>
              <a:t>Théo</a:t>
            </a:r>
            <a:r>
              <a:rPr lang="en-US" dirty="0"/>
              <a:t> Tinti / Timothée Vattier</a:t>
            </a:r>
          </a:p>
        </p:txBody>
      </p:sp>
    </p:spTree>
    <p:extLst>
      <p:ext uri="{BB962C8B-B14F-4D97-AF65-F5344CB8AC3E}">
        <p14:creationId xmlns:p14="http://schemas.microsoft.com/office/powerpoint/2010/main" val="366243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FE0D-6927-A344-FE42-32EAB1B8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1014" y="3089640"/>
            <a:ext cx="4463231" cy="67871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937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crossing a street&#10;&#10;Description automatically generated with medium confidence">
            <a:extLst>
              <a:ext uri="{FF2B5EF4-FFF2-40B4-BE49-F238E27FC236}">
                <a16:creationId xmlns:a16="http://schemas.microsoft.com/office/drawing/2014/main" id="{EBC262B9-FCBD-023A-204E-630812CD8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2689"/>
            <a:ext cx="12192000" cy="4676281"/>
          </a:xfrm>
          <a:prstGeom prst="rect">
            <a:avLst/>
          </a:prstGeom>
        </p:spPr>
      </p:pic>
      <p:pic>
        <p:nvPicPr>
          <p:cNvPr id="9" name="Picture 8" descr="A picture containing weapon, firearm, black and white&#10;&#10;Description automatically generated">
            <a:extLst>
              <a:ext uri="{FF2B5EF4-FFF2-40B4-BE49-F238E27FC236}">
                <a16:creationId xmlns:a16="http://schemas.microsoft.com/office/drawing/2014/main" id="{741E26B0-0010-F178-7F76-0F5212653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40" y="1311869"/>
            <a:ext cx="1524003" cy="1524003"/>
          </a:xfrm>
          <a:prstGeom prst="rect">
            <a:avLst/>
          </a:prstGeom>
        </p:spPr>
      </p:pic>
      <p:pic>
        <p:nvPicPr>
          <p:cNvPr id="10" name="Picture 9" descr="A picture containing weapon, firearm, black and white&#10;&#10;Description automatically generated">
            <a:extLst>
              <a:ext uri="{FF2B5EF4-FFF2-40B4-BE49-F238E27FC236}">
                <a16:creationId xmlns:a16="http://schemas.microsoft.com/office/drawing/2014/main" id="{B05EC188-CF70-9AE7-F3B2-E04871BA9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37" y="991350"/>
            <a:ext cx="1524003" cy="1524003"/>
          </a:xfrm>
          <a:prstGeom prst="rect">
            <a:avLst/>
          </a:prstGeom>
        </p:spPr>
      </p:pic>
      <p:pic>
        <p:nvPicPr>
          <p:cNvPr id="11" name="Picture 10" descr="A picture containing weapon, firearm, black and white&#10;&#10;Description automatically generated">
            <a:extLst>
              <a:ext uri="{FF2B5EF4-FFF2-40B4-BE49-F238E27FC236}">
                <a16:creationId xmlns:a16="http://schemas.microsoft.com/office/drawing/2014/main" id="{8B33543D-DE28-10EA-AA1A-4C1D49A3E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420" y="1429080"/>
            <a:ext cx="1524003" cy="1524003"/>
          </a:xfrm>
          <a:prstGeom prst="rect">
            <a:avLst/>
          </a:prstGeom>
        </p:spPr>
      </p:pic>
      <p:pic>
        <p:nvPicPr>
          <p:cNvPr id="1034" name="Picture 10" descr="Page 19 | Images de Triangular Cone – Téléchargement gratuit sur Freepik">
            <a:extLst>
              <a:ext uri="{FF2B5EF4-FFF2-40B4-BE49-F238E27FC236}">
                <a16:creationId xmlns:a16="http://schemas.microsoft.com/office/drawing/2014/main" id="{F4758399-0F58-FA47-944A-70DA895C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4" y="2103020"/>
            <a:ext cx="4858902" cy="485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ge 19 | Images de Triangular Cone – Téléchargement gratuit sur Freepik">
            <a:extLst>
              <a:ext uri="{FF2B5EF4-FFF2-40B4-BE49-F238E27FC236}">
                <a16:creationId xmlns:a16="http://schemas.microsoft.com/office/drawing/2014/main" id="{7F3D3517-E7D3-F1DC-D9BC-D15A3A04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60" y="1753351"/>
            <a:ext cx="5312956" cy="53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ge 19 | Images de Triangular Cone – Téléchargement gratuit sur Freepik">
            <a:extLst>
              <a:ext uri="{FF2B5EF4-FFF2-40B4-BE49-F238E27FC236}">
                <a16:creationId xmlns:a16="http://schemas.microsoft.com/office/drawing/2014/main" id="{F2E1D247-2B30-1059-1F36-8F6634242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554" y="2191081"/>
            <a:ext cx="4666973" cy="466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FD26DC-94F8-4536-AA06-084AE2AEC976}"/>
              </a:ext>
            </a:extLst>
          </p:cNvPr>
          <p:cNvSpPr txBox="1"/>
          <p:nvPr/>
        </p:nvSpPr>
        <p:spPr>
          <a:xfrm>
            <a:off x="766865" y="603983"/>
            <a:ext cx="5055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Harmony watchers</a:t>
            </a:r>
          </a:p>
        </p:txBody>
      </p:sp>
      <p:pic>
        <p:nvPicPr>
          <p:cNvPr id="16" name="Picture 15" descr="A red exclamation mark on a black background&#10;&#10;Description automatically generated">
            <a:extLst>
              <a:ext uri="{FF2B5EF4-FFF2-40B4-BE49-F238E27FC236}">
                <a16:creationId xmlns:a16="http://schemas.microsoft.com/office/drawing/2014/main" id="{11C8A6A6-4156-4331-7348-E6DFBC29FFB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12" y="4443676"/>
            <a:ext cx="781051" cy="7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0FCB-C205-881C-0682-DDA91B01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944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Client’s Needs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EB464-8FC8-DCE5-6120-5B7FEFBB6B94}"/>
              </a:ext>
            </a:extLst>
          </p:cNvPr>
          <p:cNvSpPr txBox="1"/>
          <p:nvPr/>
        </p:nvSpPr>
        <p:spPr>
          <a:xfrm>
            <a:off x="711200" y="2966720"/>
            <a:ext cx="10993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that will receive the </a:t>
            </a:r>
            <a:r>
              <a:rPr lang="en-US" sz="2400" dirty="0" err="1"/>
              <a:t>harmonywatcher’s</a:t>
            </a:r>
            <a:r>
              <a:rPr lang="en-US" sz="2400" dirty="0"/>
              <a:t> data with these expectations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Store every </a:t>
            </a:r>
            <a:r>
              <a:rPr lang="en-US" sz="2400" dirty="0" err="1"/>
              <a:t>harmonywatcher’s</a:t>
            </a:r>
            <a:r>
              <a:rPr lang="en-US" sz="2400" dirty="0"/>
              <a:t>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Trigger alerts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Enable </a:t>
            </a:r>
            <a:r>
              <a:rPr lang="en-US" sz="2400" dirty="0" err="1"/>
              <a:t>harmonymaker</a:t>
            </a:r>
            <a:r>
              <a:rPr lang="en-US" sz="2400" dirty="0"/>
              <a:t> officers to perform analysis on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73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6A3B-2EF2-699C-7C08-F665132D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Architecture</a:t>
            </a:r>
          </a:p>
        </p:txBody>
      </p:sp>
      <p:pic>
        <p:nvPicPr>
          <p:cNvPr id="4" name="Picture 3" descr="A picture containing weapon, firearm, black and white&#10;&#10;Description automatically generated">
            <a:extLst>
              <a:ext uri="{FF2B5EF4-FFF2-40B4-BE49-F238E27FC236}">
                <a16:creationId xmlns:a16="http://schemas.microsoft.com/office/drawing/2014/main" id="{872EAAFE-42F3-2CA9-E18C-8F7912BA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2" y="2852606"/>
            <a:ext cx="1096048" cy="1096048"/>
          </a:xfrm>
          <a:prstGeom prst="rect">
            <a:avLst/>
          </a:prstGeom>
        </p:spPr>
      </p:pic>
      <p:pic>
        <p:nvPicPr>
          <p:cNvPr id="5" name="Picture 4" descr="A picture containing weapon, firearm, black and white&#10;&#10;Description automatically generated">
            <a:extLst>
              <a:ext uri="{FF2B5EF4-FFF2-40B4-BE49-F238E27FC236}">
                <a16:creationId xmlns:a16="http://schemas.microsoft.com/office/drawing/2014/main" id="{03CC70DE-2022-B7D4-8CDC-1967EBD39E0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2" y="3688963"/>
            <a:ext cx="1096048" cy="10960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5C8F54-1DF3-D3C5-29F5-576751997CAE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1725260" y="3400630"/>
            <a:ext cx="829272" cy="43791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4E23CC-2AFA-32EA-F34B-AD2EC53BCFAA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1725260" y="3838548"/>
            <a:ext cx="829272" cy="39843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12DA2B5-9D3F-8C2B-BCD5-56D81295AA04}"/>
              </a:ext>
            </a:extLst>
          </p:cNvPr>
          <p:cNvSpPr/>
          <p:nvPr/>
        </p:nvSpPr>
        <p:spPr>
          <a:xfrm>
            <a:off x="2554532" y="3688964"/>
            <a:ext cx="1198878" cy="299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C078E1-7227-D514-9851-7470EEEA8581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3153971" y="3688964"/>
            <a:ext cx="0" cy="299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04866E-C247-D350-0068-C18FF155BF61}"/>
              </a:ext>
            </a:extLst>
          </p:cNvPr>
          <p:cNvCxnSpPr>
            <a:cxnSpLocks/>
          </p:cNvCxnSpPr>
          <p:nvPr/>
        </p:nvCxnSpPr>
        <p:spPr>
          <a:xfrm>
            <a:off x="2858315" y="3688964"/>
            <a:ext cx="0" cy="299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603A5E-A96D-830D-3A7A-5497F7BB80EC}"/>
              </a:ext>
            </a:extLst>
          </p:cNvPr>
          <p:cNvCxnSpPr>
            <a:cxnSpLocks/>
          </p:cNvCxnSpPr>
          <p:nvPr/>
        </p:nvCxnSpPr>
        <p:spPr>
          <a:xfrm>
            <a:off x="3448611" y="3688963"/>
            <a:ext cx="0" cy="299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41D521-9A8E-1A52-336D-44A3E8D1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88" y="3077891"/>
            <a:ext cx="570271" cy="5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7B747F-C626-D235-79D7-C43D32F61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87" y="3925083"/>
            <a:ext cx="570271" cy="5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2890EB-3572-38CB-A991-007711066AB0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3753410" y="3838548"/>
            <a:ext cx="739877" cy="3716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04891E-CEA5-D549-C5F3-122CB62A8506}"/>
              </a:ext>
            </a:extLst>
          </p:cNvPr>
          <p:cNvCxnSpPr>
            <a:cxnSpLocks/>
            <a:stCxn id="16" idx="3"/>
            <a:endCxn id="2050" idx="1"/>
          </p:cNvCxnSpPr>
          <p:nvPr/>
        </p:nvCxnSpPr>
        <p:spPr>
          <a:xfrm flipV="1">
            <a:off x="3753410" y="3363027"/>
            <a:ext cx="739878" cy="4755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81FF4-1A73-94AB-1353-6482CB47D7BC}"/>
              </a:ext>
            </a:extLst>
          </p:cNvPr>
          <p:cNvSpPr/>
          <p:nvPr/>
        </p:nvSpPr>
        <p:spPr>
          <a:xfrm>
            <a:off x="5955838" y="2795786"/>
            <a:ext cx="1198878" cy="299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3FCDD0-7A05-8162-DA7A-4CCC67201CBC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6555277" y="2795786"/>
            <a:ext cx="0" cy="299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C31041-F6AC-1BD5-DB47-F6F7A583CCDF}"/>
              </a:ext>
            </a:extLst>
          </p:cNvPr>
          <p:cNvCxnSpPr>
            <a:cxnSpLocks/>
          </p:cNvCxnSpPr>
          <p:nvPr/>
        </p:nvCxnSpPr>
        <p:spPr>
          <a:xfrm>
            <a:off x="6259621" y="2795786"/>
            <a:ext cx="0" cy="299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EE0EA5-E4C3-7BF4-829B-A4A03B878F04}"/>
              </a:ext>
            </a:extLst>
          </p:cNvPr>
          <p:cNvCxnSpPr>
            <a:cxnSpLocks/>
          </p:cNvCxnSpPr>
          <p:nvPr/>
        </p:nvCxnSpPr>
        <p:spPr>
          <a:xfrm>
            <a:off x="6849917" y="2795785"/>
            <a:ext cx="0" cy="299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72321B-D037-3972-5906-2F3FF34AB703}"/>
              </a:ext>
            </a:extLst>
          </p:cNvPr>
          <p:cNvCxnSpPr>
            <a:cxnSpLocks/>
          </p:cNvCxnSpPr>
          <p:nvPr/>
        </p:nvCxnSpPr>
        <p:spPr>
          <a:xfrm flipV="1">
            <a:off x="5063558" y="2971849"/>
            <a:ext cx="823454" cy="2680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33446B-D063-4E8A-ADD1-ACC2B6D94513}"/>
              </a:ext>
            </a:extLst>
          </p:cNvPr>
          <p:cNvCxnSpPr>
            <a:cxnSpLocks/>
          </p:cNvCxnSpPr>
          <p:nvPr/>
        </p:nvCxnSpPr>
        <p:spPr>
          <a:xfrm flipV="1">
            <a:off x="7223542" y="2742399"/>
            <a:ext cx="1110043" cy="20297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7ECC82-B880-D013-B893-A82332997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818" y="2165786"/>
            <a:ext cx="1168319" cy="10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5,9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76B52CD-75EA-1677-56E2-F30739DD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92" y="4090026"/>
            <a:ext cx="1389969" cy="13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33BF5D-3CE1-2E95-BC6A-AB8AA97331D9}"/>
              </a:ext>
            </a:extLst>
          </p:cNvPr>
          <p:cNvCxnSpPr>
            <a:cxnSpLocks/>
          </p:cNvCxnSpPr>
          <p:nvPr/>
        </p:nvCxnSpPr>
        <p:spPr>
          <a:xfrm>
            <a:off x="5063558" y="4358099"/>
            <a:ext cx="1049596" cy="4347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Website - Free computer icons">
            <a:extLst>
              <a:ext uri="{FF2B5EF4-FFF2-40B4-BE49-F238E27FC236}">
                <a16:creationId xmlns:a16="http://schemas.microsoft.com/office/drawing/2014/main" id="{88969AA0-2451-C3BF-CE04-17E77FCE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946" y="3509193"/>
            <a:ext cx="1161665" cy="11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584DB2-704D-95AA-FFE9-F2C2039BB3DF}"/>
              </a:ext>
            </a:extLst>
          </p:cNvPr>
          <p:cNvCxnSpPr>
            <a:cxnSpLocks/>
          </p:cNvCxnSpPr>
          <p:nvPr/>
        </p:nvCxnSpPr>
        <p:spPr>
          <a:xfrm>
            <a:off x="9088724" y="2742399"/>
            <a:ext cx="1180677" cy="7667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6" name="Picture 12" descr="Data Analysis Icon - Free PNG &amp; SVG 3313568 - Noun Project">
            <a:extLst>
              <a:ext uri="{FF2B5EF4-FFF2-40B4-BE49-F238E27FC236}">
                <a16:creationId xmlns:a16="http://schemas.microsoft.com/office/drawing/2014/main" id="{11E6255B-08D2-D77B-76EC-6934992B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198" y="4504265"/>
            <a:ext cx="1091374" cy="109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C5D1B5-BBC5-6944-E10B-EA29B182109F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7026647" y="4810844"/>
            <a:ext cx="1155551" cy="23910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313166-BF16-9228-CBA3-C43DFEC45B8B}"/>
              </a:ext>
            </a:extLst>
          </p:cNvPr>
          <p:cNvCxnSpPr>
            <a:cxnSpLocks/>
          </p:cNvCxnSpPr>
          <p:nvPr/>
        </p:nvCxnSpPr>
        <p:spPr>
          <a:xfrm flipV="1">
            <a:off x="9348553" y="4388621"/>
            <a:ext cx="920848" cy="5597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2B10FA9-4F41-8233-A8EA-8C51FB472438}"/>
              </a:ext>
            </a:extLst>
          </p:cNvPr>
          <p:cNvSpPr txBox="1"/>
          <p:nvPr/>
        </p:nvSpPr>
        <p:spPr>
          <a:xfrm>
            <a:off x="724428" y="4680620"/>
            <a:ext cx="96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F247B2-5C62-C693-D7D2-C5504EB2FC8C}"/>
              </a:ext>
            </a:extLst>
          </p:cNvPr>
          <p:cNvSpPr txBox="1"/>
          <p:nvPr/>
        </p:nvSpPr>
        <p:spPr>
          <a:xfrm>
            <a:off x="2692678" y="4052321"/>
            <a:ext cx="96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46AC590-80E5-7AAA-DB0A-5E575B43CB38}"/>
              </a:ext>
            </a:extLst>
          </p:cNvPr>
          <p:cNvSpPr txBox="1"/>
          <p:nvPr/>
        </p:nvSpPr>
        <p:spPr>
          <a:xfrm>
            <a:off x="6110954" y="3094953"/>
            <a:ext cx="96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EF3B621-18AD-CA84-9A12-0208194518E8}"/>
              </a:ext>
            </a:extLst>
          </p:cNvPr>
          <p:cNvSpPr txBox="1"/>
          <p:nvPr/>
        </p:nvSpPr>
        <p:spPr>
          <a:xfrm>
            <a:off x="4340309" y="4450680"/>
            <a:ext cx="76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3F383B4-499D-C466-1827-1EB110FEFA7B}"/>
              </a:ext>
            </a:extLst>
          </p:cNvPr>
          <p:cNvSpPr txBox="1"/>
          <p:nvPr/>
        </p:nvSpPr>
        <p:spPr>
          <a:xfrm>
            <a:off x="5791947" y="5226307"/>
            <a:ext cx="160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S3 Database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4C9D0BE-11DA-39ED-1390-78ED300CECC0}"/>
              </a:ext>
            </a:extLst>
          </p:cNvPr>
          <p:cNvSpPr txBox="1"/>
          <p:nvPr/>
        </p:nvSpPr>
        <p:spPr>
          <a:xfrm>
            <a:off x="8119638" y="5483422"/>
            <a:ext cx="11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57E4E98-472A-F1C7-9A8A-7EABB7BAA2B0}"/>
              </a:ext>
            </a:extLst>
          </p:cNvPr>
          <p:cNvSpPr txBox="1"/>
          <p:nvPr/>
        </p:nvSpPr>
        <p:spPr>
          <a:xfrm>
            <a:off x="10272285" y="4787494"/>
            <a:ext cx="13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E7E8DC1B-B069-6584-D1DE-20AEA8CCD4B6}"/>
              </a:ext>
            </a:extLst>
          </p:cNvPr>
          <p:cNvSpPr txBox="1"/>
          <p:nvPr/>
        </p:nvSpPr>
        <p:spPr>
          <a:xfrm>
            <a:off x="4393036" y="3563966"/>
            <a:ext cx="76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A00DB977-3499-EA3D-F758-695BEF812E84}"/>
              </a:ext>
            </a:extLst>
          </p:cNvPr>
          <p:cNvSpPr txBox="1"/>
          <p:nvPr/>
        </p:nvSpPr>
        <p:spPr>
          <a:xfrm>
            <a:off x="8170485" y="3148831"/>
            <a:ext cx="116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Alerts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6FF5CC7-F0FD-DF8C-CCB1-AC0ABE922A72}"/>
              </a:ext>
            </a:extLst>
          </p:cNvPr>
          <p:cNvSpPr/>
          <p:nvPr/>
        </p:nvSpPr>
        <p:spPr>
          <a:xfrm>
            <a:off x="763247" y="2971849"/>
            <a:ext cx="812123" cy="1636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FDA4AA-6CA7-F324-253D-526C0733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802" y="3034929"/>
            <a:ext cx="2895600" cy="78814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490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212E1-EA34-CECE-00BD-377631501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775" y="3065836"/>
            <a:ext cx="4179570" cy="726328"/>
          </a:xfrm>
        </p:spPr>
        <p:txBody>
          <a:bodyPr/>
          <a:lstStyle/>
          <a:p>
            <a:r>
              <a:rPr lang="en-US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1860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77</TotalTime>
  <Words>55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Harmony Land</vt:lpstr>
      <vt:lpstr>Introduction</vt:lpstr>
      <vt:lpstr>PowerPoint Presentation</vt:lpstr>
      <vt:lpstr>Client’s Needs</vt:lpstr>
      <vt:lpstr>Architecture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Harmony Land</dc:title>
  <dc:creator>Timothée Vattier</dc:creator>
  <cp:lastModifiedBy>Timothée Vattier</cp:lastModifiedBy>
  <cp:revision>2</cp:revision>
  <dcterms:created xsi:type="dcterms:W3CDTF">2023-06-29T07:40:55Z</dcterms:created>
  <dcterms:modified xsi:type="dcterms:W3CDTF">2023-06-29T17:03:38Z</dcterms:modified>
</cp:coreProperties>
</file>