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B315B-6FB6-4637-AA27-2B254D5FB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Windows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驱动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80E10F-CED4-4C73-89A6-BA14F73E1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学习驱动需要具备的知识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面向的学习对象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驱动的前景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参考资料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第一个驱动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" name="sys-file-format-variant_28974">
            <a:extLst>
              <a:ext uri="{FF2B5EF4-FFF2-40B4-BE49-F238E27FC236}">
                <a16:creationId xmlns:a16="http://schemas.microsoft.com/office/drawing/2014/main" id="{0661E22D-57DE-44C0-879C-49C34B8F509B}"/>
              </a:ext>
            </a:extLst>
          </p:cNvPr>
          <p:cNvSpPr>
            <a:spLocks noChangeAspect="1"/>
          </p:cNvSpPr>
          <p:nvPr/>
        </p:nvSpPr>
        <p:spPr bwMode="auto">
          <a:xfrm>
            <a:off x="813211" y="1514187"/>
            <a:ext cx="3443269" cy="3574278"/>
          </a:xfrm>
          <a:custGeom>
            <a:avLst/>
            <a:gdLst>
              <a:gd name="connsiteX0" fmla="*/ 453947 w 584211"/>
              <a:gd name="connsiteY0" fmla="*/ 353953 h 606439"/>
              <a:gd name="connsiteX1" fmla="*/ 442434 w 584211"/>
              <a:gd name="connsiteY1" fmla="*/ 358698 h 606439"/>
              <a:gd name="connsiteX2" fmla="*/ 442434 w 584211"/>
              <a:gd name="connsiteY2" fmla="*/ 381674 h 606439"/>
              <a:gd name="connsiteX3" fmla="*/ 465460 w 584211"/>
              <a:gd name="connsiteY3" fmla="*/ 381674 h 606439"/>
              <a:gd name="connsiteX4" fmla="*/ 465460 w 584211"/>
              <a:gd name="connsiteY4" fmla="*/ 358698 h 606439"/>
              <a:gd name="connsiteX5" fmla="*/ 453947 w 584211"/>
              <a:gd name="connsiteY5" fmla="*/ 353953 h 606439"/>
              <a:gd name="connsiteX6" fmla="*/ 449746 w 584211"/>
              <a:gd name="connsiteY6" fmla="*/ 337585 h 606439"/>
              <a:gd name="connsiteX7" fmla="*/ 458148 w 584211"/>
              <a:gd name="connsiteY7" fmla="*/ 337585 h 606439"/>
              <a:gd name="connsiteX8" fmla="*/ 458770 w 584211"/>
              <a:gd name="connsiteY8" fmla="*/ 337973 h 606439"/>
              <a:gd name="connsiteX9" fmla="*/ 464760 w 584211"/>
              <a:gd name="connsiteY9" fmla="*/ 344105 h 606439"/>
              <a:gd name="connsiteX10" fmla="*/ 473317 w 584211"/>
              <a:gd name="connsiteY10" fmla="*/ 344028 h 606439"/>
              <a:gd name="connsiteX11" fmla="*/ 474095 w 584211"/>
              <a:gd name="connsiteY11" fmla="*/ 344183 h 606439"/>
              <a:gd name="connsiteX12" fmla="*/ 480007 w 584211"/>
              <a:gd name="connsiteY12" fmla="*/ 350082 h 606439"/>
              <a:gd name="connsiteX13" fmla="*/ 480162 w 584211"/>
              <a:gd name="connsiteY13" fmla="*/ 350781 h 606439"/>
              <a:gd name="connsiteX14" fmla="*/ 480085 w 584211"/>
              <a:gd name="connsiteY14" fmla="*/ 359397 h 606439"/>
              <a:gd name="connsiteX15" fmla="*/ 486230 w 584211"/>
              <a:gd name="connsiteY15" fmla="*/ 365373 h 606439"/>
              <a:gd name="connsiteX16" fmla="*/ 486619 w 584211"/>
              <a:gd name="connsiteY16" fmla="*/ 365994 h 606439"/>
              <a:gd name="connsiteX17" fmla="*/ 486619 w 584211"/>
              <a:gd name="connsiteY17" fmla="*/ 374300 h 606439"/>
              <a:gd name="connsiteX18" fmla="*/ 486230 w 584211"/>
              <a:gd name="connsiteY18" fmla="*/ 374999 h 606439"/>
              <a:gd name="connsiteX19" fmla="*/ 480085 w 584211"/>
              <a:gd name="connsiteY19" fmla="*/ 380975 h 606439"/>
              <a:gd name="connsiteX20" fmla="*/ 480162 w 584211"/>
              <a:gd name="connsiteY20" fmla="*/ 389514 h 606439"/>
              <a:gd name="connsiteX21" fmla="*/ 480007 w 584211"/>
              <a:gd name="connsiteY21" fmla="*/ 390290 h 606439"/>
              <a:gd name="connsiteX22" fmla="*/ 474095 w 584211"/>
              <a:gd name="connsiteY22" fmla="*/ 396189 h 606439"/>
              <a:gd name="connsiteX23" fmla="*/ 473395 w 584211"/>
              <a:gd name="connsiteY23" fmla="*/ 396344 h 606439"/>
              <a:gd name="connsiteX24" fmla="*/ 464760 w 584211"/>
              <a:gd name="connsiteY24" fmla="*/ 396189 h 606439"/>
              <a:gd name="connsiteX25" fmla="*/ 458770 w 584211"/>
              <a:gd name="connsiteY25" fmla="*/ 402321 h 606439"/>
              <a:gd name="connsiteX26" fmla="*/ 458148 w 584211"/>
              <a:gd name="connsiteY26" fmla="*/ 402787 h 606439"/>
              <a:gd name="connsiteX27" fmla="*/ 449746 w 584211"/>
              <a:gd name="connsiteY27" fmla="*/ 402787 h 606439"/>
              <a:gd name="connsiteX28" fmla="*/ 449124 w 584211"/>
              <a:gd name="connsiteY28" fmla="*/ 402321 h 606439"/>
              <a:gd name="connsiteX29" fmla="*/ 443134 w 584211"/>
              <a:gd name="connsiteY29" fmla="*/ 396189 h 606439"/>
              <a:gd name="connsiteX30" fmla="*/ 434577 w 584211"/>
              <a:gd name="connsiteY30" fmla="*/ 396344 h 606439"/>
              <a:gd name="connsiteX31" fmla="*/ 433799 w 584211"/>
              <a:gd name="connsiteY31" fmla="*/ 396189 h 606439"/>
              <a:gd name="connsiteX32" fmla="*/ 427887 w 584211"/>
              <a:gd name="connsiteY32" fmla="*/ 390290 h 606439"/>
              <a:gd name="connsiteX33" fmla="*/ 427732 w 584211"/>
              <a:gd name="connsiteY33" fmla="*/ 389514 h 606439"/>
              <a:gd name="connsiteX34" fmla="*/ 427809 w 584211"/>
              <a:gd name="connsiteY34" fmla="*/ 380975 h 606439"/>
              <a:gd name="connsiteX35" fmla="*/ 425476 w 584211"/>
              <a:gd name="connsiteY35" fmla="*/ 377405 h 606439"/>
              <a:gd name="connsiteX36" fmla="*/ 421742 w 584211"/>
              <a:gd name="connsiteY36" fmla="*/ 374999 h 606439"/>
              <a:gd name="connsiteX37" fmla="*/ 421275 w 584211"/>
              <a:gd name="connsiteY37" fmla="*/ 374378 h 606439"/>
              <a:gd name="connsiteX38" fmla="*/ 421275 w 584211"/>
              <a:gd name="connsiteY38" fmla="*/ 365994 h 606439"/>
              <a:gd name="connsiteX39" fmla="*/ 421742 w 584211"/>
              <a:gd name="connsiteY39" fmla="*/ 365373 h 606439"/>
              <a:gd name="connsiteX40" fmla="*/ 427887 w 584211"/>
              <a:gd name="connsiteY40" fmla="*/ 359397 h 606439"/>
              <a:gd name="connsiteX41" fmla="*/ 427732 w 584211"/>
              <a:gd name="connsiteY41" fmla="*/ 350781 h 606439"/>
              <a:gd name="connsiteX42" fmla="*/ 427887 w 584211"/>
              <a:gd name="connsiteY42" fmla="*/ 350082 h 606439"/>
              <a:gd name="connsiteX43" fmla="*/ 433799 w 584211"/>
              <a:gd name="connsiteY43" fmla="*/ 344183 h 606439"/>
              <a:gd name="connsiteX44" fmla="*/ 434577 w 584211"/>
              <a:gd name="connsiteY44" fmla="*/ 344028 h 606439"/>
              <a:gd name="connsiteX45" fmla="*/ 443134 w 584211"/>
              <a:gd name="connsiteY45" fmla="*/ 344105 h 606439"/>
              <a:gd name="connsiteX46" fmla="*/ 449124 w 584211"/>
              <a:gd name="connsiteY46" fmla="*/ 337973 h 606439"/>
              <a:gd name="connsiteX47" fmla="*/ 449746 w 584211"/>
              <a:gd name="connsiteY47" fmla="*/ 337585 h 606439"/>
              <a:gd name="connsiteX48" fmla="*/ 427983 w 584211"/>
              <a:gd name="connsiteY48" fmla="*/ 260913 h 606439"/>
              <a:gd name="connsiteX49" fmla="*/ 403731 w 584211"/>
              <a:gd name="connsiteY49" fmla="*/ 270924 h 606439"/>
              <a:gd name="connsiteX50" fmla="*/ 403731 w 584211"/>
              <a:gd name="connsiteY50" fmla="*/ 319270 h 606439"/>
              <a:gd name="connsiteX51" fmla="*/ 452234 w 584211"/>
              <a:gd name="connsiteY51" fmla="*/ 319347 h 606439"/>
              <a:gd name="connsiteX52" fmla="*/ 452234 w 584211"/>
              <a:gd name="connsiteY52" fmla="*/ 270924 h 606439"/>
              <a:gd name="connsiteX53" fmla="*/ 427983 w 584211"/>
              <a:gd name="connsiteY53" fmla="*/ 260913 h 606439"/>
              <a:gd name="connsiteX54" fmla="*/ 83814 w 584211"/>
              <a:gd name="connsiteY54" fmla="*/ 250121 h 606439"/>
              <a:gd name="connsiteX55" fmla="*/ 46805 w 584211"/>
              <a:gd name="connsiteY55" fmla="*/ 283657 h 606439"/>
              <a:gd name="connsiteX56" fmla="*/ 73396 w 584211"/>
              <a:gd name="connsiteY56" fmla="*/ 315407 h 606439"/>
              <a:gd name="connsiteX57" fmla="*/ 90267 w 584211"/>
              <a:gd name="connsiteY57" fmla="*/ 331088 h 606439"/>
              <a:gd name="connsiteX58" fmla="*/ 74329 w 584211"/>
              <a:gd name="connsiteY58" fmla="*/ 342500 h 606439"/>
              <a:gd name="connsiteX59" fmla="*/ 49915 w 584211"/>
              <a:gd name="connsiteY59" fmla="*/ 335125 h 606439"/>
              <a:gd name="connsiteX60" fmla="*/ 45561 w 584211"/>
              <a:gd name="connsiteY60" fmla="*/ 354921 h 606439"/>
              <a:gd name="connsiteX61" fmla="*/ 73007 w 584211"/>
              <a:gd name="connsiteY61" fmla="*/ 362683 h 606439"/>
              <a:gd name="connsiteX62" fmla="*/ 114214 w 584211"/>
              <a:gd name="connsiteY62" fmla="*/ 329769 h 606439"/>
              <a:gd name="connsiteX63" fmla="*/ 87391 w 584211"/>
              <a:gd name="connsiteY63" fmla="*/ 296466 h 606439"/>
              <a:gd name="connsiteX64" fmla="*/ 68886 w 584211"/>
              <a:gd name="connsiteY64" fmla="*/ 281250 h 606439"/>
              <a:gd name="connsiteX65" fmla="*/ 83348 w 584211"/>
              <a:gd name="connsiteY65" fmla="*/ 270460 h 606439"/>
              <a:gd name="connsiteX66" fmla="*/ 104729 w 584211"/>
              <a:gd name="connsiteY66" fmla="*/ 275273 h 606439"/>
              <a:gd name="connsiteX67" fmla="*/ 110016 w 584211"/>
              <a:gd name="connsiteY67" fmla="*/ 254701 h 606439"/>
              <a:gd name="connsiteX68" fmla="*/ 83814 w 584211"/>
              <a:gd name="connsiteY68" fmla="*/ 250121 h 606439"/>
              <a:gd name="connsiteX69" fmla="*/ 220965 w 584211"/>
              <a:gd name="connsiteY69" fmla="*/ 246705 h 606439"/>
              <a:gd name="connsiteX70" fmla="*/ 190487 w 584211"/>
              <a:gd name="connsiteY70" fmla="*/ 247870 h 606439"/>
              <a:gd name="connsiteX71" fmla="*/ 178746 w 584211"/>
              <a:gd name="connsiteY71" fmla="*/ 276515 h 606439"/>
              <a:gd name="connsiteX72" fmla="*/ 170039 w 584211"/>
              <a:gd name="connsiteY72" fmla="*/ 299028 h 606439"/>
              <a:gd name="connsiteX73" fmla="*/ 169728 w 584211"/>
              <a:gd name="connsiteY73" fmla="*/ 299028 h 606439"/>
              <a:gd name="connsiteX74" fmla="*/ 160942 w 584211"/>
              <a:gd name="connsiteY74" fmla="*/ 276903 h 606439"/>
              <a:gd name="connsiteX75" fmla="*/ 149513 w 584211"/>
              <a:gd name="connsiteY75" fmla="*/ 249422 h 606439"/>
              <a:gd name="connsiteX76" fmla="*/ 121445 w 584211"/>
              <a:gd name="connsiteY76" fmla="*/ 250509 h 606439"/>
              <a:gd name="connsiteX77" fmla="*/ 155966 w 584211"/>
              <a:gd name="connsiteY77" fmla="*/ 317426 h 606439"/>
              <a:gd name="connsiteX78" fmla="*/ 155966 w 584211"/>
              <a:gd name="connsiteY78" fmla="*/ 364779 h 606439"/>
              <a:gd name="connsiteX79" fmla="*/ 181623 w 584211"/>
              <a:gd name="connsiteY79" fmla="*/ 365944 h 606439"/>
              <a:gd name="connsiteX80" fmla="*/ 181623 w 584211"/>
              <a:gd name="connsiteY80" fmla="*/ 316882 h 606439"/>
              <a:gd name="connsiteX81" fmla="*/ 274145 w 584211"/>
              <a:gd name="connsiteY81" fmla="*/ 242669 h 606439"/>
              <a:gd name="connsiteX82" fmla="*/ 225863 w 584211"/>
              <a:gd name="connsiteY82" fmla="*/ 281095 h 606439"/>
              <a:gd name="connsiteX83" fmla="*/ 260617 w 584211"/>
              <a:gd name="connsiteY83" fmla="*/ 317270 h 606439"/>
              <a:gd name="connsiteX84" fmla="*/ 282620 w 584211"/>
              <a:gd name="connsiteY84" fmla="*/ 335280 h 606439"/>
              <a:gd name="connsiteX85" fmla="*/ 261705 w 584211"/>
              <a:gd name="connsiteY85" fmla="*/ 348322 h 606439"/>
              <a:gd name="connsiteX86" fmla="*/ 229984 w 584211"/>
              <a:gd name="connsiteY86" fmla="*/ 339705 h 606439"/>
              <a:gd name="connsiteX87" fmla="*/ 224230 w 584211"/>
              <a:gd name="connsiteY87" fmla="*/ 362295 h 606439"/>
              <a:gd name="connsiteX88" fmla="*/ 259995 w 584211"/>
              <a:gd name="connsiteY88" fmla="*/ 371300 h 606439"/>
              <a:gd name="connsiteX89" fmla="*/ 314031 w 584211"/>
              <a:gd name="connsiteY89" fmla="*/ 333883 h 606439"/>
              <a:gd name="connsiteX90" fmla="*/ 278810 w 584211"/>
              <a:gd name="connsiteY90" fmla="*/ 295689 h 606439"/>
              <a:gd name="connsiteX91" fmla="*/ 254630 w 584211"/>
              <a:gd name="connsiteY91" fmla="*/ 278301 h 606439"/>
              <a:gd name="connsiteX92" fmla="*/ 273523 w 584211"/>
              <a:gd name="connsiteY92" fmla="*/ 265957 h 606439"/>
              <a:gd name="connsiteX93" fmla="*/ 301591 w 584211"/>
              <a:gd name="connsiteY93" fmla="*/ 271314 h 606439"/>
              <a:gd name="connsiteX94" fmla="*/ 308511 w 584211"/>
              <a:gd name="connsiteY94" fmla="*/ 247792 h 606439"/>
              <a:gd name="connsiteX95" fmla="*/ 274145 w 584211"/>
              <a:gd name="connsiteY95" fmla="*/ 242669 h 606439"/>
              <a:gd name="connsiteX96" fmla="*/ 419122 w 584211"/>
              <a:gd name="connsiteY96" fmla="*/ 226303 h 606439"/>
              <a:gd name="connsiteX97" fmla="*/ 436766 w 584211"/>
              <a:gd name="connsiteY97" fmla="*/ 226303 h 606439"/>
              <a:gd name="connsiteX98" fmla="*/ 438088 w 584211"/>
              <a:gd name="connsiteY98" fmla="*/ 227234 h 606439"/>
              <a:gd name="connsiteX99" fmla="*/ 450758 w 584211"/>
              <a:gd name="connsiteY99" fmla="*/ 240116 h 606439"/>
              <a:gd name="connsiteX100" fmla="*/ 468868 w 584211"/>
              <a:gd name="connsiteY100" fmla="*/ 239961 h 606439"/>
              <a:gd name="connsiteX101" fmla="*/ 470423 w 584211"/>
              <a:gd name="connsiteY101" fmla="*/ 240271 h 606439"/>
              <a:gd name="connsiteX102" fmla="*/ 482937 w 584211"/>
              <a:gd name="connsiteY102" fmla="*/ 252688 h 606439"/>
              <a:gd name="connsiteX103" fmla="*/ 483248 w 584211"/>
              <a:gd name="connsiteY103" fmla="*/ 254240 h 606439"/>
              <a:gd name="connsiteX104" fmla="*/ 483015 w 584211"/>
              <a:gd name="connsiteY104" fmla="*/ 272321 h 606439"/>
              <a:gd name="connsiteX105" fmla="*/ 495996 w 584211"/>
              <a:gd name="connsiteY105" fmla="*/ 284970 h 606439"/>
              <a:gd name="connsiteX106" fmla="*/ 496851 w 584211"/>
              <a:gd name="connsiteY106" fmla="*/ 286289 h 606439"/>
              <a:gd name="connsiteX107" fmla="*/ 496851 w 584211"/>
              <a:gd name="connsiteY107" fmla="*/ 303905 h 606439"/>
              <a:gd name="connsiteX108" fmla="*/ 495996 w 584211"/>
              <a:gd name="connsiteY108" fmla="*/ 305224 h 606439"/>
              <a:gd name="connsiteX109" fmla="*/ 483015 w 584211"/>
              <a:gd name="connsiteY109" fmla="*/ 317873 h 606439"/>
              <a:gd name="connsiteX110" fmla="*/ 483248 w 584211"/>
              <a:gd name="connsiteY110" fmla="*/ 335954 h 606439"/>
              <a:gd name="connsiteX111" fmla="*/ 482937 w 584211"/>
              <a:gd name="connsiteY111" fmla="*/ 337506 h 606439"/>
              <a:gd name="connsiteX112" fmla="*/ 479051 w 584211"/>
              <a:gd name="connsiteY112" fmla="*/ 341386 h 606439"/>
              <a:gd name="connsiteX113" fmla="*/ 470967 w 584211"/>
              <a:gd name="connsiteY113" fmla="*/ 340145 h 606439"/>
              <a:gd name="connsiteX114" fmla="*/ 467858 w 584211"/>
              <a:gd name="connsiteY114" fmla="*/ 340145 h 606439"/>
              <a:gd name="connsiteX115" fmla="*/ 465682 w 584211"/>
              <a:gd name="connsiteY115" fmla="*/ 337817 h 606439"/>
              <a:gd name="connsiteX116" fmla="*/ 464982 w 584211"/>
              <a:gd name="connsiteY116" fmla="*/ 336265 h 606439"/>
              <a:gd name="connsiteX117" fmla="*/ 463972 w 584211"/>
              <a:gd name="connsiteY117" fmla="*/ 335256 h 606439"/>
              <a:gd name="connsiteX118" fmla="*/ 458530 w 584211"/>
              <a:gd name="connsiteY118" fmla="*/ 333083 h 606439"/>
              <a:gd name="connsiteX119" fmla="*/ 450213 w 584211"/>
              <a:gd name="connsiteY119" fmla="*/ 333083 h 606439"/>
              <a:gd name="connsiteX120" fmla="*/ 443062 w 584211"/>
              <a:gd name="connsiteY120" fmla="*/ 337972 h 606439"/>
              <a:gd name="connsiteX121" fmla="*/ 440886 w 584211"/>
              <a:gd name="connsiteY121" fmla="*/ 340145 h 606439"/>
              <a:gd name="connsiteX122" fmla="*/ 437777 w 584211"/>
              <a:gd name="connsiteY122" fmla="*/ 340067 h 606439"/>
              <a:gd name="connsiteX123" fmla="*/ 429304 w 584211"/>
              <a:gd name="connsiteY123" fmla="*/ 341697 h 606439"/>
              <a:gd name="connsiteX124" fmla="*/ 423397 w 584211"/>
              <a:gd name="connsiteY124" fmla="*/ 347594 h 606439"/>
              <a:gd name="connsiteX125" fmla="*/ 421765 w 584211"/>
              <a:gd name="connsiteY125" fmla="*/ 356131 h 606439"/>
              <a:gd name="connsiteX126" fmla="*/ 421842 w 584211"/>
              <a:gd name="connsiteY126" fmla="*/ 359235 h 606439"/>
              <a:gd name="connsiteX127" fmla="*/ 419588 w 584211"/>
              <a:gd name="connsiteY127" fmla="*/ 361408 h 606439"/>
              <a:gd name="connsiteX128" fmla="*/ 417645 w 584211"/>
              <a:gd name="connsiteY128" fmla="*/ 362494 h 606439"/>
              <a:gd name="connsiteX129" fmla="*/ 405130 w 584211"/>
              <a:gd name="connsiteY129" fmla="*/ 350078 h 606439"/>
              <a:gd name="connsiteX130" fmla="*/ 387020 w 584211"/>
              <a:gd name="connsiteY130" fmla="*/ 350311 h 606439"/>
              <a:gd name="connsiteX131" fmla="*/ 385465 w 584211"/>
              <a:gd name="connsiteY131" fmla="*/ 350000 h 606439"/>
              <a:gd name="connsiteX132" fmla="*/ 373028 w 584211"/>
              <a:gd name="connsiteY132" fmla="*/ 337506 h 606439"/>
              <a:gd name="connsiteX133" fmla="*/ 372717 w 584211"/>
              <a:gd name="connsiteY133" fmla="*/ 335954 h 606439"/>
              <a:gd name="connsiteX134" fmla="*/ 372873 w 584211"/>
              <a:gd name="connsiteY134" fmla="*/ 317873 h 606439"/>
              <a:gd name="connsiteX135" fmla="*/ 367898 w 584211"/>
              <a:gd name="connsiteY135" fmla="*/ 310423 h 606439"/>
              <a:gd name="connsiteX136" fmla="*/ 359970 w 584211"/>
              <a:gd name="connsiteY136" fmla="*/ 305224 h 606439"/>
              <a:gd name="connsiteX137" fmla="*/ 359037 w 584211"/>
              <a:gd name="connsiteY137" fmla="*/ 303905 h 606439"/>
              <a:gd name="connsiteX138" fmla="*/ 359037 w 584211"/>
              <a:gd name="connsiteY138" fmla="*/ 286289 h 606439"/>
              <a:gd name="connsiteX139" fmla="*/ 359970 w 584211"/>
              <a:gd name="connsiteY139" fmla="*/ 284970 h 606439"/>
              <a:gd name="connsiteX140" fmla="*/ 372951 w 584211"/>
              <a:gd name="connsiteY140" fmla="*/ 272321 h 606439"/>
              <a:gd name="connsiteX141" fmla="*/ 372717 w 584211"/>
              <a:gd name="connsiteY141" fmla="*/ 254240 h 606439"/>
              <a:gd name="connsiteX142" fmla="*/ 373028 w 584211"/>
              <a:gd name="connsiteY142" fmla="*/ 252688 h 606439"/>
              <a:gd name="connsiteX143" fmla="*/ 385465 w 584211"/>
              <a:gd name="connsiteY143" fmla="*/ 240271 h 606439"/>
              <a:gd name="connsiteX144" fmla="*/ 387020 w 584211"/>
              <a:gd name="connsiteY144" fmla="*/ 239961 h 606439"/>
              <a:gd name="connsiteX145" fmla="*/ 405130 w 584211"/>
              <a:gd name="connsiteY145" fmla="*/ 240116 h 606439"/>
              <a:gd name="connsiteX146" fmla="*/ 417800 w 584211"/>
              <a:gd name="connsiteY146" fmla="*/ 227234 h 606439"/>
              <a:gd name="connsiteX147" fmla="*/ 419122 w 584211"/>
              <a:gd name="connsiteY147" fmla="*/ 226303 h 606439"/>
              <a:gd name="connsiteX148" fmla="*/ 513925 w 584211"/>
              <a:gd name="connsiteY148" fmla="*/ 194306 h 606439"/>
              <a:gd name="connsiteX149" fmla="*/ 358892 w 584211"/>
              <a:gd name="connsiteY149" fmla="*/ 194383 h 606439"/>
              <a:gd name="connsiteX150" fmla="*/ 358892 w 584211"/>
              <a:gd name="connsiteY150" fmla="*/ 426495 h 606439"/>
              <a:gd name="connsiteX151" fmla="*/ 514003 w 584211"/>
              <a:gd name="connsiteY151" fmla="*/ 426417 h 606439"/>
              <a:gd name="connsiteX152" fmla="*/ 361303 w 584211"/>
              <a:gd name="connsiteY152" fmla="*/ 72971 h 606439"/>
              <a:gd name="connsiteX153" fmla="*/ 358892 w 584211"/>
              <a:gd name="connsiteY153" fmla="*/ 73204 h 606439"/>
              <a:gd name="connsiteX154" fmla="*/ 358892 w 584211"/>
              <a:gd name="connsiteY154" fmla="*/ 181419 h 606439"/>
              <a:gd name="connsiteX155" fmla="*/ 527376 w 584211"/>
              <a:gd name="connsiteY155" fmla="*/ 181186 h 606439"/>
              <a:gd name="connsiteX156" fmla="*/ 527454 w 584211"/>
              <a:gd name="connsiteY156" fmla="*/ 439303 h 606439"/>
              <a:gd name="connsiteX157" fmla="*/ 358892 w 584211"/>
              <a:gd name="connsiteY157" fmla="*/ 439459 h 606439"/>
              <a:gd name="connsiteX158" fmla="*/ 358892 w 584211"/>
              <a:gd name="connsiteY158" fmla="*/ 531760 h 606439"/>
              <a:gd name="connsiteX159" fmla="*/ 361303 w 584211"/>
              <a:gd name="connsiteY159" fmla="*/ 531993 h 606439"/>
              <a:gd name="connsiteX160" fmla="*/ 545258 w 584211"/>
              <a:gd name="connsiteY160" fmla="*/ 531993 h 606439"/>
              <a:gd name="connsiteX161" fmla="*/ 561975 w 584211"/>
              <a:gd name="connsiteY161" fmla="*/ 515302 h 606439"/>
              <a:gd name="connsiteX162" fmla="*/ 561975 w 584211"/>
              <a:gd name="connsiteY162" fmla="*/ 89662 h 606439"/>
              <a:gd name="connsiteX163" fmla="*/ 545258 w 584211"/>
              <a:gd name="connsiteY163" fmla="*/ 72971 h 606439"/>
              <a:gd name="connsiteX164" fmla="*/ 358892 w 584211"/>
              <a:gd name="connsiteY164" fmla="*/ 0 h 606439"/>
              <a:gd name="connsiteX165" fmla="*/ 358892 w 584211"/>
              <a:gd name="connsiteY165" fmla="*/ 50847 h 606439"/>
              <a:gd name="connsiteX166" fmla="*/ 361303 w 584211"/>
              <a:gd name="connsiteY166" fmla="*/ 50692 h 606439"/>
              <a:gd name="connsiteX167" fmla="*/ 545258 w 584211"/>
              <a:gd name="connsiteY167" fmla="*/ 50692 h 606439"/>
              <a:gd name="connsiteX168" fmla="*/ 584211 w 584211"/>
              <a:gd name="connsiteY168" fmla="*/ 89662 h 606439"/>
              <a:gd name="connsiteX169" fmla="*/ 584211 w 584211"/>
              <a:gd name="connsiteY169" fmla="*/ 515302 h 606439"/>
              <a:gd name="connsiteX170" fmla="*/ 545258 w 584211"/>
              <a:gd name="connsiteY170" fmla="*/ 554195 h 606439"/>
              <a:gd name="connsiteX171" fmla="*/ 361303 w 584211"/>
              <a:gd name="connsiteY171" fmla="*/ 554195 h 606439"/>
              <a:gd name="connsiteX172" fmla="*/ 358892 w 584211"/>
              <a:gd name="connsiteY172" fmla="*/ 554117 h 606439"/>
              <a:gd name="connsiteX173" fmla="*/ 358892 w 584211"/>
              <a:gd name="connsiteY173" fmla="*/ 606439 h 606439"/>
              <a:gd name="connsiteX174" fmla="*/ 0 w 584211"/>
              <a:gd name="connsiteY174" fmla="*/ 557377 h 606439"/>
              <a:gd name="connsiteX175" fmla="*/ 0 w 584211"/>
              <a:gd name="connsiteY175" fmla="*/ 4782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584211" h="606439">
                <a:moveTo>
                  <a:pt x="453947" y="353953"/>
                </a:moveTo>
                <a:cubicBezTo>
                  <a:pt x="449785" y="353963"/>
                  <a:pt x="445623" y="355554"/>
                  <a:pt x="442434" y="358698"/>
                </a:cubicBezTo>
                <a:cubicBezTo>
                  <a:pt x="436133" y="365063"/>
                  <a:pt x="436133" y="375309"/>
                  <a:pt x="442434" y="381674"/>
                </a:cubicBezTo>
                <a:cubicBezTo>
                  <a:pt x="448813" y="387961"/>
                  <a:pt x="459081" y="387961"/>
                  <a:pt x="465460" y="381674"/>
                </a:cubicBezTo>
                <a:cubicBezTo>
                  <a:pt x="471761" y="375309"/>
                  <a:pt x="471761" y="364985"/>
                  <a:pt x="465460" y="358698"/>
                </a:cubicBezTo>
                <a:cubicBezTo>
                  <a:pt x="462271" y="355515"/>
                  <a:pt x="458109" y="353944"/>
                  <a:pt x="453947" y="353953"/>
                </a:cubicBezTo>
                <a:close/>
                <a:moveTo>
                  <a:pt x="449746" y="337585"/>
                </a:moveTo>
                <a:lnTo>
                  <a:pt x="458148" y="337585"/>
                </a:lnTo>
                <a:cubicBezTo>
                  <a:pt x="458614" y="337585"/>
                  <a:pt x="458692" y="337818"/>
                  <a:pt x="458770" y="337973"/>
                </a:cubicBezTo>
                <a:cubicBezTo>
                  <a:pt x="459859" y="340767"/>
                  <a:pt x="462037" y="343019"/>
                  <a:pt x="464760" y="344105"/>
                </a:cubicBezTo>
                <a:cubicBezTo>
                  <a:pt x="467483" y="345270"/>
                  <a:pt x="470672" y="345192"/>
                  <a:pt x="473317" y="344028"/>
                </a:cubicBezTo>
                <a:cubicBezTo>
                  <a:pt x="473628" y="343950"/>
                  <a:pt x="473861" y="343950"/>
                  <a:pt x="474095" y="344183"/>
                </a:cubicBezTo>
                <a:lnTo>
                  <a:pt x="480007" y="350082"/>
                </a:lnTo>
                <a:cubicBezTo>
                  <a:pt x="480162" y="350237"/>
                  <a:pt x="480240" y="350548"/>
                  <a:pt x="480162" y="350781"/>
                </a:cubicBezTo>
                <a:cubicBezTo>
                  <a:pt x="478918" y="353497"/>
                  <a:pt x="478918" y="356680"/>
                  <a:pt x="480085" y="359397"/>
                </a:cubicBezTo>
                <a:cubicBezTo>
                  <a:pt x="481174" y="362113"/>
                  <a:pt x="483430" y="364287"/>
                  <a:pt x="486230" y="365373"/>
                </a:cubicBezTo>
                <a:cubicBezTo>
                  <a:pt x="486386" y="365451"/>
                  <a:pt x="486619" y="365529"/>
                  <a:pt x="486619" y="365994"/>
                </a:cubicBezTo>
                <a:lnTo>
                  <a:pt x="486619" y="374300"/>
                </a:lnTo>
                <a:cubicBezTo>
                  <a:pt x="486619" y="374610"/>
                  <a:pt x="486463" y="374843"/>
                  <a:pt x="486230" y="374999"/>
                </a:cubicBezTo>
                <a:cubicBezTo>
                  <a:pt x="483430" y="376008"/>
                  <a:pt x="481174" y="378259"/>
                  <a:pt x="480085" y="380975"/>
                </a:cubicBezTo>
                <a:cubicBezTo>
                  <a:pt x="478918" y="383692"/>
                  <a:pt x="478918" y="386797"/>
                  <a:pt x="480162" y="389514"/>
                </a:cubicBezTo>
                <a:cubicBezTo>
                  <a:pt x="480240" y="389747"/>
                  <a:pt x="480162" y="390057"/>
                  <a:pt x="480007" y="390290"/>
                </a:cubicBezTo>
                <a:lnTo>
                  <a:pt x="474095" y="396189"/>
                </a:lnTo>
                <a:cubicBezTo>
                  <a:pt x="473861" y="396344"/>
                  <a:pt x="473628" y="396422"/>
                  <a:pt x="473395" y="396344"/>
                </a:cubicBezTo>
                <a:cubicBezTo>
                  <a:pt x="470594" y="395102"/>
                  <a:pt x="467483" y="395102"/>
                  <a:pt x="464760" y="396189"/>
                </a:cubicBezTo>
                <a:cubicBezTo>
                  <a:pt x="462037" y="397353"/>
                  <a:pt x="459859" y="399605"/>
                  <a:pt x="458770" y="402321"/>
                </a:cubicBezTo>
                <a:cubicBezTo>
                  <a:pt x="458692" y="402554"/>
                  <a:pt x="458381" y="402787"/>
                  <a:pt x="458148" y="402787"/>
                </a:cubicBezTo>
                <a:lnTo>
                  <a:pt x="449746" y="402787"/>
                </a:lnTo>
                <a:cubicBezTo>
                  <a:pt x="449357" y="402787"/>
                  <a:pt x="449202" y="402554"/>
                  <a:pt x="449124" y="402321"/>
                </a:cubicBezTo>
                <a:cubicBezTo>
                  <a:pt x="448035" y="399605"/>
                  <a:pt x="445857" y="397353"/>
                  <a:pt x="443134" y="396189"/>
                </a:cubicBezTo>
                <a:cubicBezTo>
                  <a:pt x="440411" y="395102"/>
                  <a:pt x="437300" y="395102"/>
                  <a:pt x="434577" y="396344"/>
                </a:cubicBezTo>
                <a:cubicBezTo>
                  <a:pt x="434266" y="396422"/>
                  <a:pt x="434033" y="396344"/>
                  <a:pt x="433799" y="396189"/>
                </a:cubicBezTo>
                <a:lnTo>
                  <a:pt x="427887" y="390290"/>
                </a:lnTo>
                <a:cubicBezTo>
                  <a:pt x="427732" y="390057"/>
                  <a:pt x="427654" y="389747"/>
                  <a:pt x="427732" y="389514"/>
                </a:cubicBezTo>
                <a:cubicBezTo>
                  <a:pt x="428976" y="386797"/>
                  <a:pt x="428976" y="383692"/>
                  <a:pt x="427809" y="380975"/>
                </a:cubicBezTo>
                <a:cubicBezTo>
                  <a:pt x="427265" y="379656"/>
                  <a:pt x="426487" y="378414"/>
                  <a:pt x="425476" y="377405"/>
                </a:cubicBezTo>
                <a:cubicBezTo>
                  <a:pt x="424387" y="376318"/>
                  <a:pt x="423142" y="375542"/>
                  <a:pt x="421742" y="374999"/>
                </a:cubicBezTo>
                <a:cubicBezTo>
                  <a:pt x="421508" y="374921"/>
                  <a:pt x="421275" y="374843"/>
                  <a:pt x="421275" y="374378"/>
                </a:cubicBezTo>
                <a:lnTo>
                  <a:pt x="421275" y="365994"/>
                </a:lnTo>
                <a:cubicBezTo>
                  <a:pt x="421275" y="365762"/>
                  <a:pt x="421431" y="365451"/>
                  <a:pt x="421742" y="365373"/>
                </a:cubicBezTo>
                <a:cubicBezTo>
                  <a:pt x="424464" y="364287"/>
                  <a:pt x="426720" y="362113"/>
                  <a:pt x="427887" y="359397"/>
                </a:cubicBezTo>
                <a:cubicBezTo>
                  <a:pt x="428976" y="356680"/>
                  <a:pt x="428976" y="353497"/>
                  <a:pt x="427732" y="350781"/>
                </a:cubicBezTo>
                <a:cubicBezTo>
                  <a:pt x="427654" y="350548"/>
                  <a:pt x="427732" y="350237"/>
                  <a:pt x="427887" y="350082"/>
                </a:cubicBezTo>
                <a:lnTo>
                  <a:pt x="433799" y="344183"/>
                </a:lnTo>
                <a:cubicBezTo>
                  <a:pt x="434033" y="343950"/>
                  <a:pt x="434344" y="343950"/>
                  <a:pt x="434577" y="344028"/>
                </a:cubicBezTo>
                <a:cubicBezTo>
                  <a:pt x="437300" y="345192"/>
                  <a:pt x="440411" y="345270"/>
                  <a:pt x="443134" y="344105"/>
                </a:cubicBezTo>
                <a:cubicBezTo>
                  <a:pt x="445857" y="342941"/>
                  <a:pt x="448035" y="340767"/>
                  <a:pt x="449124" y="337973"/>
                </a:cubicBezTo>
                <a:cubicBezTo>
                  <a:pt x="449202" y="337740"/>
                  <a:pt x="449513" y="337585"/>
                  <a:pt x="449746" y="337585"/>
                </a:cubicBezTo>
                <a:close/>
                <a:moveTo>
                  <a:pt x="427983" y="260913"/>
                </a:moveTo>
                <a:cubicBezTo>
                  <a:pt x="419199" y="260913"/>
                  <a:pt x="410416" y="264250"/>
                  <a:pt x="403731" y="270924"/>
                </a:cubicBezTo>
                <a:cubicBezTo>
                  <a:pt x="390362" y="284271"/>
                  <a:pt x="390362" y="305922"/>
                  <a:pt x="403731" y="319270"/>
                </a:cubicBezTo>
                <a:cubicBezTo>
                  <a:pt x="417101" y="332695"/>
                  <a:pt x="438865" y="332695"/>
                  <a:pt x="452234" y="319347"/>
                </a:cubicBezTo>
                <a:cubicBezTo>
                  <a:pt x="465604" y="306000"/>
                  <a:pt x="465604" y="284271"/>
                  <a:pt x="452234" y="270924"/>
                </a:cubicBezTo>
                <a:cubicBezTo>
                  <a:pt x="445550" y="264250"/>
                  <a:pt x="436766" y="260913"/>
                  <a:pt x="427983" y="260913"/>
                </a:cubicBezTo>
                <a:close/>
                <a:moveTo>
                  <a:pt x="83814" y="250121"/>
                </a:moveTo>
                <a:cubicBezTo>
                  <a:pt x="60489" y="251053"/>
                  <a:pt x="46805" y="265492"/>
                  <a:pt x="46805" y="283657"/>
                </a:cubicBezTo>
                <a:cubicBezTo>
                  <a:pt x="46805" y="299105"/>
                  <a:pt x="57146" y="309042"/>
                  <a:pt x="73396" y="315407"/>
                </a:cubicBezTo>
                <a:cubicBezTo>
                  <a:pt x="85447" y="320220"/>
                  <a:pt x="90267" y="324257"/>
                  <a:pt x="90267" y="331088"/>
                </a:cubicBezTo>
                <a:cubicBezTo>
                  <a:pt x="90267" y="338308"/>
                  <a:pt x="84669" y="342888"/>
                  <a:pt x="74329" y="342500"/>
                </a:cubicBezTo>
                <a:cubicBezTo>
                  <a:pt x="64843" y="342267"/>
                  <a:pt x="55747" y="338618"/>
                  <a:pt x="49915" y="335125"/>
                </a:cubicBezTo>
                <a:lnTo>
                  <a:pt x="45561" y="354921"/>
                </a:lnTo>
                <a:cubicBezTo>
                  <a:pt x="50926" y="358491"/>
                  <a:pt x="61811" y="362140"/>
                  <a:pt x="73007" y="362683"/>
                </a:cubicBezTo>
                <a:cubicBezTo>
                  <a:pt x="100764" y="363925"/>
                  <a:pt x="114214" y="348555"/>
                  <a:pt x="114214" y="329769"/>
                </a:cubicBezTo>
                <a:cubicBezTo>
                  <a:pt x="114214" y="314010"/>
                  <a:pt x="105506" y="303685"/>
                  <a:pt x="87391" y="296466"/>
                </a:cubicBezTo>
                <a:cubicBezTo>
                  <a:pt x="74484" y="291187"/>
                  <a:pt x="68886" y="288159"/>
                  <a:pt x="68886" y="281250"/>
                </a:cubicBezTo>
                <a:cubicBezTo>
                  <a:pt x="68886" y="275661"/>
                  <a:pt x="73551" y="270693"/>
                  <a:pt x="83348" y="270460"/>
                </a:cubicBezTo>
                <a:cubicBezTo>
                  <a:pt x="93300" y="270227"/>
                  <a:pt x="100608" y="273177"/>
                  <a:pt x="104729" y="275273"/>
                </a:cubicBezTo>
                <a:lnTo>
                  <a:pt x="110016" y="254701"/>
                </a:lnTo>
                <a:cubicBezTo>
                  <a:pt x="103796" y="251984"/>
                  <a:pt x="95243" y="249655"/>
                  <a:pt x="83814" y="250121"/>
                </a:cubicBezTo>
                <a:close/>
                <a:moveTo>
                  <a:pt x="220965" y="246705"/>
                </a:moveTo>
                <a:lnTo>
                  <a:pt x="190487" y="247870"/>
                </a:lnTo>
                <a:lnTo>
                  <a:pt x="178746" y="276515"/>
                </a:lnTo>
                <a:cubicBezTo>
                  <a:pt x="175325" y="284977"/>
                  <a:pt x="172604" y="291730"/>
                  <a:pt x="170039" y="299028"/>
                </a:cubicBezTo>
                <a:lnTo>
                  <a:pt x="169728" y="299028"/>
                </a:lnTo>
                <a:cubicBezTo>
                  <a:pt x="166851" y="291420"/>
                  <a:pt x="164518" y="285287"/>
                  <a:pt x="160942" y="276903"/>
                </a:cubicBezTo>
                <a:lnTo>
                  <a:pt x="149513" y="249422"/>
                </a:lnTo>
                <a:lnTo>
                  <a:pt x="121445" y="250509"/>
                </a:lnTo>
                <a:lnTo>
                  <a:pt x="155966" y="317426"/>
                </a:lnTo>
                <a:lnTo>
                  <a:pt x="155966" y="364779"/>
                </a:lnTo>
                <a:lnTo>
                  <a:pt x="181623" y="365944"/>
                </a:lnTo>
                <a:lnTo>
                  <a:pt x="181623" y="316882"/>
                </a:lnTo>
                <a:close/>
                <a:moveTo>
                  <a:pt x="274145" y="242669"/>
                </a:moveTo>
                <a:cubicBezTo>
                  <a:pt x="243667" y="243833"/>
                  <a:pt x="225863" y="260368"/>
                  <a:pt x="225863" y="281095"/>
                </a:cubicBezTo>
                <a:cubicBezTo>
                  <a:pt x="225863" y="298795"/>
                  <a:pt x="239391" y="309973"/>
                  <a:pt x="260617" y="317270"/>
                </a:cubicBezTo>
                <a:cubicBezTo>
                  <a:pt x="276322" y="322860"/>
                  <a:pt x="282620" y="327440"/>
                  <a:pt x="282620" y="335280"/>
                </a:cubicBezTo>
                <a:cubicBezTo>
                  <a:pt x="282620" y="343509"/>
                  <a:pt x="275312" y="348710"/>
                  <a:pt x="261705" y="348322"/>
                </a:cubicBezTo>
                <a:cubicBezTo>
                  <a:pt x="249343" y="347934"/>
                  <a:pt x="237525" y="343742"/>
                  <a:pt x="229984" y="339705"/>
                </a:cubicBezTo>
                <a:lnTo>
                  <a:pt x="224230" y="362295"/>
                </a:lnTo>
                <a:cubicBezTo>
                  <a:pt x="231228" y="366332"/>
                  <a:pt x="245378" y="370602"/>
                  <a:pt x="259995" y="371300"/>
                </a:cubicBezTo>
                <a:cubicBezTo>
                  <a:pt x="296382" y="373008"/>
                  <a:pt x="314031" y="355464"/>
                  <a:pt x="314031" y="333883"/>
                </a:cubicBezTo>
                <a:cubicBezTo>
                  <a:pt x="314031" y="315718"/>
                  <a:pt x="302602" y="303918"/>
                  <a:pt x="278810" y="295689"/>
                </a:cubicBezTo>
                <a:cubicBezTo>
                  <a:pt x="261939" y="289634"/>
                  <a:pt x="254630" y="286219"/>
                  <a:pt x="254630" y="278301"/>
                </a:cubicBezTo>
                <a:cubicBezTo>
                  <a:pt x="254630" y="271857"/>
                  <a:pt x="260772" y="266268"/>
                  <a:pt x="273523" y="265957"/>
                </a:cubicBezTo>
                <a:cubicBezTo>
                  <a:pt x="286585" y="265647"/>
                  <a:pt x="296148" y="268985"/>
                  <a:pt x="301591" y="271314"/>
                </a:cubicBezTo>
                <a:lnTo>
                  <a:pt x="308511" y="247792"/>
                </a:lnTo>
                <a:cubicBezTo>
                  <a:pt x="300347" y="244687"/>
                  <a:pt x="289151" y="242048"/>
                  <a:pt x="274145" y="242669"/>
                </a:cubicBezTo>
                <a:close/>
                <a:moveTo>
                  <a:pt x="419122" y="226303"/>
                </a:moveTo>
                <a:lnTo>
                  <a:pt x="436766" y="226303"/>
                </a:lnTo>
                <a:cubicBezTo>
                  <a:pt x="437777" y="226303"/>
                  <a:pt x="437932" y="226846"/>
                  <a:pt x="438088" y="227234"/>
                </a:cubicBezTo>
                <a:cubicBezTo>
                  <a:pt x="440342" y="233054"/>
                  <a:pt x="445006" y="237788"/>
                  <a:pt x="450758" y="240116"/>
                </a:cubicBezTo>
                <a:cubicBezTo>
                  <a:pt x="456587" y="242522"/>
                  <a:pt x="463194" y="242444"/>
                  <a:pt x="468868" y="239961"/>
                </a:cubicBezTo>
                <a:cubicBezTo>
                  <a:pt x="469413" y="239728"/>
                  <a:pt x="470034" y="239806"/>
                  <a:pt x="470423" y="240271"/>
                </a:cubicBezTo>
                <a:lnTo>
                  <a:pt x="482937" y="252688"/>
                </a:lnTo>
                <a:cubicBezTo>
                  <a:pt x="483326" y="253076"/>
                  <a:pt x="483482" y="253774"/>
                  <a:pt x="483248" y="254240"/>
                </a:cubicBezTo>
                <a:cubicBezTo>
                  <a:pt x="480761" y="259982"/>
                  <a:pt x="480606" y="266578"/>
                  <a:pt x="483015" y="272321"/>
                </a:cubicBezTo>
                <a:cubicBezTo>
                  <a:pt x="485425" y="278141"/>
                  <a:pt x="490166" y="282719"/>
                  <a:pt x="495996" y="284970"/>
                </a:cubicBezTo>
                <a:cubicBezTo>
                  <a:pt x="496385" y="285125"/>
                  <a:pt x="496851" y="285358"/>
                  <a:pt x="496851" y="286289"/>
                </a:cubicBezTo>
                <a:lnTo>
                  <a:pt x="496851" y="303905"/>
                </a:lnTo>
                <a:cubicBezTo>
                  <a:pt x="496851" y="304448"/>
                  <a:pt x="496462" y="304991"/>
                  <a:pt x="495996" y="305224"/>
                </a:cubicBezTo>
                <a:cubicBezTo>
                  <a:pt x="490166" y="307474"/>
                  <a:pt x="485425" y="312130"/>
                  <a:pt x="483015" y="317873"/>
                </a:cubicBezTo>
                <a:cubicBezTo>
                  <a:pt x="480606" y="323616"/>
                  <a:pt x="480683" y="330212"/>
                  <a:pt x="483248" y="335954"/>
                </a:cubicBezTo>
                <a:cubicBezTo>
                  <a:pt x="483482" y="336497"/>
                  <a:pt x="483326" y="337118"/>
                  <a:pt x="482937" y="337506"/>
                </a:cubicBezTo>
                <a:lnTo>
                  <a:pt x="479051" y="341386"/>
                </a:lnTo>
                <a:cubicBezTo>
                  <a:pt x="476797" y="339446"/>
                  <a:pt x="473765" y="338903"/>
                  <a:pt x="470967" y="340145"/>
                </a:cubicBezTo>
                <a:cubicBezTo>
                  <a:pt x="469957" y="340533"/>
                  <a:pt x="468868" y="340533"/>
                  <a:pt x="467858" y="340145"/>
                </a:cubicBezTo>
                <a:cubicBezTo>
                  <a:pt x="466925" y="339757"/>
                  <a:pt x="466148" y="339058"/>
                  <a:pt x="465682" y="337817"/>
                </a:cubicBezTo>
                <a:lnTo>
                  <a:pt x="464982" y="336265"/>
                </a:lnTo>
                <a:lnTo>
                  <a:pt x="463972" y="335256"/>
                </a:lnTo>
                <a:cubicBezTo>
                  <a:pt x="462572" y="333859"/>
                  <a:pt x="460629" y="333083"/>
                  <a:pt x="458530" y="333083"/>
                </a:cubicBezTo>
                <a:lnTo>
                  <a:pt x="450213" y="333083"/>
                </a:lnTo>
                <a:cubicBezTo>
                  <a:pt x="447104" y="333083"/>
                  <a:pt x="444228" y="335023"/>
                  <a:pt x="443062" y="337972"/>
                </a:cubicBezTo>
                <a:cubicBezTo>
                  <a:pt x="442674" y="338981"/>
                  <a:pt x="441819" y="339757"/>
                  <a:pt x="440886" y="340145"/>
                </a:cubicBezTo>
                <a:cubicBezTo>
                  <a:pt x="439953" y="340533"/>
                  <a:pt x="438787" y="340533"/>
                  <a:pt x="437777" y="340067"/>
                </a:cubicBezTo>
                <a:cubicBezTo>
                  <a:pt x="434823" y="338825"/>
                  <a:pt x="431558" y="339524"/>
                  <a:pt x="429304" y="341697"/>
                </a:cubicBezTo>
                <a:lnTo>
                  <a:pt x="423397" y="347594"/>
                </a:lnTo>
                <a:cubicBezTo>
                  <a:pt x="421143" y="349845"/>
                  <a:pt x="420521" y="353182"/>
                  <a:pt x="421765" y="356131"/>
                </a:cubicBezTo>
                <a:cubicBezTo>
                  <a:pt x="422231" y="357062"/>
                  <a:pt x="422231" y="358226"/>
                  <a:pt x="421842" y="359235"/>
                </a:cubicBezTo>
                <a:cubicBezTo>
                  <a:pt x="421454" y="360166"/>
                  <a:pt x="420599" y="361020"/>
                  <a:pt x="419588" y="361408"/>
                </a:cubicBezTo>
                <a:cubicBezTo>
                  <a:pt x="418889" y="361640"/>
                  <a:pt x="418189" y="362028"/>
                  <a:pt x="417645" y="362494"/>
                </a:cubicBezTo>
                <a:cubicBezTo>
                  <a:pt x="415313" y="356907"/>
                  <a:pt x="410805" y="352406"/>
                  <a:pt x="405130" y="350078"/>
                </a:cubicBezTo>
                <a:cubicBezTo>
                  <a:pt x="399378" y="347672"/>
                  <a:pt x="392771" y="347750"/>
                  <a:pt x="387020" y="350311"/>
                </a:cubicBezTo>
                <a:cubicBezTo>
                  <a:pt x="386553" y="350466"/>
                  <a:pt x="385931" y="350388"/>
                  <a:pt x="385465" y="350000"/>
                </a:cubicBezTo>
                <a:lnTo>
                  <a:pt x="373028" y="337506"/>
                </a:lnTo>
                <a:cubicBezTo>
                  <a:pt x="372562" y="337118"/>
                  <a:pt x="372484" y="336497"/>
                  <a:pt x="372717" y="335954"/>
                </a:cubicBezTo>
                <a:cubicBezTo>
                  <a:pt x="375205" y="330212"/>
                  <a:pt x="375282" y="323693"/>
                  <a:pt x="372873" y="317873"/>
                </a:cubicBezTo>
                <a:cubicBezTo>
                  <a:pt x="371785" y="315079"/>
                  <a:pt x="370075" y="312596"/>
                  <a:pt x="367898" y="310423"/>
                </a:cubicBezTo>
                <a:cubicBezTo>
                  <a:pt x="365644" y="308095"/>
                  <a:pt x="362923" y="306388"/>
                  <a:pt x="359970" y="305224"/>
                </a:cubicBezTo>
                <a:cubicBezTo>
                  <a:pt x="359581" y="305069"/>
                  <a:pt x="359037" y="304914"/>
                  <a:pt x="359037" y="303905"/>
                </a:cubicBezTo>
                <a:lnTo>
                  <a:pt x="359037" y="286289"/>
                </a:lnTo>
                <a:cubicBezTo>
                  <a:pt x="359037" y="285746"/>
                  <a:pt x="359426" y="285203"/>
                  <a:pt x="359970" y="284970"/>
                </a:cubicBezTo>
                <a:cubicBezTo>
                  <a:pt x="365799" y="282719"/>
                  <a:pt x="370541" y="278063"/>
                  <a:pt x="372951" y="272321"/>
                </a:cubicBezTo>
                <a:cubicBezTo>
                  <a:pt x="375282" y="266578"/>
                  <a:pt x="375205" y="259982"/>
                  <a:pt x="372717" y="254240"/>
                </a:cubicBezTo>
                <a:cubicBezTo>
                  <a:pt x="372484" y="253696"/>
                  <a:pt x="372562" y="253076"/>
                  <a:pt x="373028" y="252688"/>
                </a:cubicBezTo>
                <a:lnTo>
                  <a:pt x="385465" y="240271"/>
                </a:lnTo>
                <a:cubicBezTo>
                  <a:pt x="385931" y="239806"/>
                  <a:pt x="386553" y="239728"/>
                  <a:pt x="387020" y="239961"/>
                </a:cubicBezTo>
                <a:cubicBezTo>
                  <a:pt x="392771" y="242444"/>
                  <a:pt x="399378" y="242522"/>
                  <a:pt x="405130" y="240116"/>
                </a:cubicBezTo>
                <a:cubicBezTo>
                  <a:pt x="410960" y="237788"/>
                  <a:pt x="415546" y="233054"/>
                  <a:pt x="417800" y="227234"/>
                </a:cubicBezTo>
                <a:cubicBezTo>
                  <a:pt x="418034" y="226691"/>
                  <a:pt x="418578" y="226303"/>
                  <a:pt x="419122" y="226303"/>
                </a:cubicBezTo>
                <a:close/>
                <a:moveTo>
                  <a:pt x="513925" y="194306"/>
                </a:moveTo>
                <a:lnTo>
                  <a:pt x="358892" y="194383"/>
                </a:lnTo>
                <a:lnTo>
                  <a:pt x="358892" y="426495"/>
                </a:lnTo>
                <a:lnTo>
                  <a:pt x="514003" y="426417"/>
                </a:lnTo>
                <a:close/>
                <a:moveTo>
                  <a:pt x="361303" y="72971"/>
                </a:moveTo>
                <a:cubicBezTo>
                  <a:pt x="360525" y="72971"/>
                  <a:pt x="359670" y="73049"/>
                  <a:pt x="358892" y="73204"/>
                </a:cubicBezTo>
                <a:lnTo>
                  <a:pt x="358892" y="181419"/>
                </a:lnTo>
                <a:lnTo>
                  <a:pt x="527376" y="181186"/>
                </a:lnTo>
                <a:lnTo>
                  <a:pt x="527454" y="439303"/>
                </a:lnTo>
                <a:lnTo>
                  <a:pt x="358892" y="439459"/>
                </a:lnTo>
                <a:lnTo>
                  <a:pt x="358892" y="531760"/>
                </a:lnTo>
                <a:cubicBezTo>
                  <a:pt x="359748" y="531837"/>
                  <a:pt x="360525" y="531993"/>
                  <a:pt x="361303" y="531993"/>
                </a:cubicBezTo>
                <a:lnTo>
                  <a:pt x="545258" y="531993"/>
                </a:lnTo>
                <a:cubicBezTo>
                  <a:pt x="554433" y="531993"/>
                  <a:pt x="561975" y="524463"/>
                  <a:pt x="561975" y="515302"/>
                </a:cubicBezTo>
                <a:lnTo>
                  <a:pt x="561975" y="89662"/>
                </a:lnTo>
                <a:cubicBezTo>
                  <a:pt x="561975" y="80424"/>
                  <a:pt x="554433" y="72971"/>
                  <a:pt x="545258" y="72971"/>
                </a:cubicBezTo>
                <a:close/>
                <a:moveTo>
                  <a:pt x="358892" y="0"/>
                </a:moveTo>
                <a:lnTo>
                  <a:pt x="358892" y="50847"/>
                </a:lnTo>
                <a:cubicBezTo>
                  <a:pt x="359748" y="50769"/>
                  <a:pt x="360525" y="50692"/>
                  <a:pt x="361303" y="50692"/>
                </a:cubicBezTo>
                <a:lnTo>
                  <a:pt x="545258" y="50692"/>
                </a:lnTo>
                <a:cubicBezTo>
                  <a:pt x="566717" y="50692"/>
                  <a:pt x="584211" y="68158"/>
                  <a:pt x="584211" y="89662"/>
                </a:cubicBezTo>
                <a:lnTo>
                  <a:pt x="584211" y="515302"/>
                </a:lnTo>
                <a:cubicBezTo>
                  <a:pt x="584211" y="536728"/>
                  <a:pt x="566717" y="554195"/>
                  <a:pt x="545258" y="554195"/>
                </a:cubicBezTo>
                <a:lnTo>
                  <a:pt x="361303" y="554195"/>
                </a:lnTo>
                <a:cubicBezTo>
                  <a:pt x="360525" y="554195"/>
                  <a:pt x="359748" y="554117"/>
                  <a:pt x="358892" y="554117"/>
                </a:cubicBezTo>
                <a:lnTo>
                  <a:pt x="358892" y="606439"/>
                </a:lnTo>
                <a:lnTo>
                  <a:pt x="0" y="557377"/>
                </a:lnTo>
                <a:lnTo>
                  <a:pt x="0" y="478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9048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B315B-6FB6-4637-AA27-2B254D5FB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337" y="926274"/>
            <a:ext cx="6388926" cy="882511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学习驱动需要的知识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80E10F-CED4-4C73-89A6-BA14F73E1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121" y="1903217"/>
            <a:ext cx="7197726" cy="1405467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会基本的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语言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有一定的数据结构基础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使用过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visual studio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98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B315B-6FB6-4637-AA27-2B254D5FB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337" y="926274"/>
            <a:ext cx="6388926" cy="882511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面向的学习对象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80E10F-CED4-4C73-89A6-BA14F73E1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2058" y="2023533"/>
            <a:ext cx="7197726" cy="342677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大学生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程序员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求职者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驱动爱好者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系统管理人员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从事安全的工作人员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51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B315B-6FB6-4637-AA27-2B254D5FB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337" y="926274"/>
            <a:ext cx="6388926" cy="882511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关于使用方向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80E10F-CED4-4C73-89A6-BA14F73E1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2058" y="2023533"/>
            <a:ext cx="7197726" cy="342677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操作系统安全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游戏反外挂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游戏安全防护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)</a:t>
            </a: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云计算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04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B315B-6FB6-4637-AA27-2B254D5FB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337" y="926274"/>
            <a:ext cx="6388926" cy="882511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参考资料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0FFACF-5B19-4564-B324-BE2D04B80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09" y="1924593"/>
            <a:ext cx="3208600" cy="45304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817F91-5836-423D-90FD-F5F86729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0" y="2369919"/>
            <a:ext cx="2734657" cy="35618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ED6F54-182E-4111-B698-274148B8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879" y="2369919"/>
            <a:ext cx="2666162" cy="34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4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B315B-6FB6-4637-AA27-2B254D5FB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337" y="926274"/>
            <a:ext cx="6388926" cy="882511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第一个驱动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9CDC48-4D32-458B-9315-3776734062BC}"/>
              </a:ext>
            </a:extLst>
          </p:cNvPr>
          <p:cNvSpPr/>
          <p:nvPr/>
        </p:nvSpPr>
        <p:spPr>
          <a:xfrm>
            <a:off x="4594055" y="2410321"/>
            <a:ext cx="3613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编写第一个驱动版的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602952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141</TotalTime>
  <Words>83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方正兰亭超细黑简体</vt:lpstr>
      <vt:lpstr>宋体</vt:lpstr>
      <vt:lpstr>Arial</vt:lpstr>
      <vt:lpstr>Calibri</vt:lpstr>
      <vt:lpstr>Calibri Light</vt:lpstr>
      <vt:lpstr>天体</vt:lpstr>
      <vt:lpstr>Windows驱动</vt:lpstr>
      <vt:lpstr>学习驱动需要的知识</vt:lpstr>
      <vt:lpstr>面向的学习对象</vt:lpstr>
      <vt:lpstr>关于使用方向</vt:lpstr>
      <vt:lpstr>参考资料</vt:lpstr>
      <vt:lpstr>第一个驱动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Windows驱动</dc:title>
  <dc:creator>李孝明</dc:creator>
  <cp:lastModifiedBy>李孝明</cp:lastModifiedBy>
  <cp:revision>18</cp:revision>
  <dcterms:created xsi:type="dcterms:W3CDTF">2017-11-28T07:39:45Z</dcterms:created>
  <dcterms:modified xsi:type="dcterms:W3CDTF">2017-12-26T01:15:11Z</dcterms:modified>
</cp:coreProperties>
</file>