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0DB54-1378-4B23-A852-3C3E74286A98}" type="datetimeFigureOut">
              <a:rPr lang="zh-CN" altLang="en-US" smtClean="0"/>
              <a:t>2017/12/31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87A2B-C2D6-4496-80C9-27BFA7E30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3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0630" y="1964267"/>
            <a:ext cx="8489496" cy="2421464"/>
          </a:xfrm>
        </p:spPr>
        <p:txBody>
          <a:bodyPr/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操作系统基本概念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940389-DF6C-4362-87C3-6F8C6F89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4483" y="4385732"/>
            <a:ext cx="7165641" cy="1405467"/>
          </a:xfrm>
        </p:spPr>
        <p:txBody>
          <a:bodyPr/>
          <a:lstStyle/>
          <a:p>
            <a:r>
              <a:rPr lang="en-US" altLang="zh-CN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Windows</a:t>
            </a:r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家族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用户模式和内核模式</a:t>
            </a:r>
            <a:endParaRPr lang="en-US" altLang="zh-CN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操作系统与应用程序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5147733" y="5088465"/>
            <a:ext cx="2743200" cy="982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ea typeface="方正兰亭超细黑简体" panose="02000000000000000000"/>
              </a:rPr>
              <a:t>主讲：</a:t>
            </a:r>
            <a:r>
              <a:rPr lang="en-US" altLang="zh-CN" sz="2400" dirty="0">
                <a:ea typeface="方正兰亭超细黑简体" panose="02000000000000000000"/>
              </a:rPr>
              <a:t>masm6432</a:t>
            </a:r>
            <a:endParaRPr lang="zh-CN" altLang="en-US" sz="2400" dirty="0">
              <a:ea typeface="方正兰亭超细黑简体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35174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89" y="383905"/>
            <a:ext cx="7767221" cy="78828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Windows</a:t>
            </a:r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操作系统家族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3FB2F3F-C510-4BCF-AC54-5825464A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04" y="1407785"/>
            <a:ext cx="8695190" cy="4823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46105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89" y="383905"/>
            <a:ext cx="7767221" cy="78828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用户</a:t>
            </a:r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模式和内核模式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2656613-86DD-49B9-B631-5A28822C2090}"/>
              </a:ext>
            </a:extLst>
          </p:cNvPr>
          <p:cNvSpPr/>
          <p:nvPr/>
        </p:nvSpPr>
        <p:spPr>
          <a:xfrm>
            <a:off x="2576945" y="1931160"/>
            <a:ext cx="2778826" cy="277882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001743-0981-4F61-946F-C384747A08E5}"/>
              </a:ext>
            </a:extLst>
          </p:cNvPr>
          <p:cNvSpPr/>
          <p:nvPr/>
        </p:nvSpPr>
        <p:spPr>
          <a:xfrm>
            <a:off x="3287485" y="2748858"/>
            <a:ext cx="1360284" cy="136028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857AB8-1663-4F22-B701-77B85917B19B}"/>
              </a:ext>
            </a:extLst>
          </p:cNvPr>
          <p:cNvSpPr txBox="1"/>
          <p:nvPr/>
        </p:nvSpPr>
        <p:spPr>
          <a:xfrm>
            <a:off x="3595253" y="2184709"/>
            <a:ext cx="105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Ring3</a:t>
            </a:r>
            <a:r>
              <a:rPr lang="zh-CN" altLang="en-US" dirty="0"/>
              <a:t>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231189-805C-4AB3-B56B-A1C555C4C96B}"/>
              </a:ext>
            </a:extLst>
          </p:cNvPr>
          <p:cNvSpPr txBox="1"/>
          <p:nvPr/>
        </p:nvSpPr>
        <p:spPr>
          <a:xfrm>
            <a:off x="3595253" y="3187073"/>
            <a:ext cx="105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Ring0</a:t>
            </a:r>
            <a:r>
              <a:rPr lang="zh-CN" altLang="en-US" dirty="0"/>
              <a:t>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EB781C-9FDD-4DF6-A8BE-28705B43FA44}"/>
              </a:ext>
            </a:extLst>
          </p:cNvPr>
          <p:cNvSpPr/>
          <p:nvPr/>
        </p:nvSpPr>
        <p:spPr>
          <a:xfrm>
            <a:off x="6578930" y="2554041"/>
            <a:ext cx="2042556" cy="633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用户模式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105D63-2E66-44FD-BF57-6468E372D2F9}"/>
              </a:ext>
            </a:extLst>
          </p:cNvPr>
          <p:cNvSpPr/>
          <p:nvPr/>
        </p:nvSpPr>
        <p:spPr>
          <a:xfrm>
            <a:off x="6578930" y="3187073"/>
            <a:ext cx="2042556" cy="63303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内核模式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83353C-B288-4FF5-B61B-8C61CD71328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38641" y="2870557"/>
            <a:ext cx="1840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F4C08A-003D-4342-82F9-2EEC62ED1B42}"/>
              </a:ext>
            </a:extLst>
          </p:cNvPr>
          <p:cNvCxnSpPr>
            <a:cxnSpLocks/>
          </p:cNvCxnSpPr>
          <p:nvPr/>
        </p:nvCxnSpPr>
        <p:spPr>
          <a:xfrm flipH="1" flipV="1">
            <a:off x="4286992" y="3497467"/>
            <a:ext cx="2291938" cy="6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32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86" y="961743"/>
            <a:ext cx="7767221" cy="78828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用户模式和内核模式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AD0FD-4426-4233-8F5A-83364AF83229}"/>
              </a:ext>
            </a:extLst>
          </p:cNvPr>
          <p:cNvSpPr txBox="1"/>
          <p:nvPr/>
        </p:nvSpPr>
        <p:spPr>
          <a:xfrm>
            <a:off x="1058827" y="1355887"/>
            <a:ext cx="1531917" cy="369332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perfmon.msc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78865C-6923-456C-AE30-C70B51BA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8" y="2088580"/>
            <a:ext cx="6101963" cy="36492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58B991-1A02-4F2A-8BE1-8B5CCB91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71" y="2088580"/>
            <a:ext cx="5211980" cy="3599434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4DB7F6-9122-4AAC-8514-3EBB9A1805A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248250" y="2969705"/>
            <a:ext cx="562062" cy="91859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77029B-FDC7-4F8C-8DCB-96682BC4C65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3028427" y="2969703"/>
            <a:ext cx="317326" cy="7034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AC5014E-453D-4F4B-A75D-ED9477D611D4}"/>
              </a:ext>
            </a:extLst>
          </p:cNvPr>
          <p:cNvSpPr txBox="1"/>
          <p:nvPr/>
        </p:nvSpPr>
        <p:spPr>
          <a:xfrm>
            <a:off x="1753299" y="3888297"/>
            <a:ext cx="989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添加观察项目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285DA8-156B-4A6D-997C-285C7326BABE}"/>
              </a:ext>
            </a:extLst>
          </p:cNvPr>
          <p:cNvSpPr txBox="1"/>
          <p:nvPr/>
        </p:nvSpPr>
        <p:spPr>
          <a:xfrm>
            <a:off x="2821441" y="3673123"/>
            <a:ext cx="104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删除已有项目</a:t>
            </a:r>
          </a:p>
        </p:txBody>
      </p:sp>
    </p:spTree>
    <p:extLst>
      <p:ext uri="{BB962C8B-B14F-4D97-AF65-F5344CB8AC3E}">
        <p14:creationId xmlns:p14="http://schemas.microsoft.com/office/powerpoint/2010/main" val="30743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86" y="961743"/>
            <a:ext cx="7767221" cy="78828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用户模式和内核模式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AD0FD-4426-4233-8F5A-83364AF83229}"/>
              </a:ext>
            </a:extLst>
          </p:cNvPr>
          <p:cNvSpPr txBox="1"/>
          <p:nvPr/>
        </p:nvSpPr>
        <p:spPr>
          <a:xfrm>
            <a:off x="859078" y="1152488"/>
            <a:ext cx="2706615" cy="369332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添加特权时间和用户时间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4DB7F6-9122-4AAC-8514-3EBB9A1805A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248250" y="2969705"/>
            <a:ext cx="562062" cy="91859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A77029B-FDC7-4F8C-8DCB-96682BC4C65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3028427" y="2969703"/>
            <a:ext cx="317326" cy="7034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AC5014E-453D-4F4B-A75D-ED9477D611D4}"/>
              </a:ext>
            </a:extLst>
          </p:cNvPr>
          <p:cNvSpPr txBox="1"/>
          <p:nvPr/>
        </p:nvSpPr>
        <p:spPr>
          <a:xfrm>
            <a:off x="1753299" y="3888297"/>
            <a:ext cx="989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添加观察项目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285DA8-156B-4A6D-997C-285C7326BABE}"/>
              </a:ext>
            </a:extLst>
          </p:cNvPr>
          <p:cNvSpPr txBox="1"/>
          <p:nvPr/>
        </p:nvSpPr>
        <p:spPr>
          <a:xfrm>
            <a:off x="2821441" y="3673123"/>
            <a:ext cx="104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删除已有项目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EB37E1-D3EF-4D18-971F-D6FACF305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77" y="1981116"/>
            <a:ext cx="689523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86" y="961743"/>
            <a:ext cx="7767221" cy="78828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操作系统与应用程序</a:t>
            </a:r>
          </a:p>
        </p:txBody>
      </p:sp>
      <p:pic>
        <p:nvPicPr>
          <p:cNvPr id="2050" name="Picture 2" descr="https://timgsa.baidu.com/timg?image&amp;quality=80&amp;size=b9999_10000&amp;sec=1511869951280&amp;di=659459ca8abbb6941c66bb807d0bd450&amp;imgtype=jpg&amp;src=http%3A%2F%2Fimg1.imgtn.bdimg.com%2Fit%2Fu%3D2490485516%2C3686232703%26fm%3D214%26gp%3D0.jpg">
            <a:extLst>
              <a:ext uri="{FF2B5EF4-FFF2-40B4-BE49-F238E27FC236}">
                <a16:creationId xmlns:a16="http://schemas.microsoft.com/office/drawing/2014/main" id="{9AAFBE92-5C26-4F3A-8FA1-BD9966F1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01" y="2035690"/>
            <a:ext cx="2669888" cy="3951434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8182D-FD82-4B0A-90FC-08B095094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386" y="961743"/>
            <a:ext cx="7767221" cy="788289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+mj-cs"/>
              </a:rPr>
              <a:t>操作系统与应用程序</a:t>
            </a:r>
          </a:p>
        </p:txBody>
      </p:sp>
      <p:grpSp>
        <p:nvGrpSpPr>
          <p:cNvPr id="2071" name="组合 2070">
            <a:extLst>
              <a:ext uri="{FF2B5EF4-FFF2-40B4-BE49-F238E27FC236}">
                <a16:creationId xmlns:a16="http://schemas.microsoft.com/office/drawing/2014/main" id="{987D71D5-A425-46FC-A1C3-DADFEB8A1E06}"/>
              </a:ext>
            </a:extLst>
          </p:cNvPr>
          <p:cNvGrpSpPr/>
          <p:nvPr/>
        </p:nvGrpSpPr>
        <p:grpSpPr>
          <a:xfrm rot="10800000">
            <a:off x="2528019" y="3012012"/>
            <a:ext cx="3317989" cy="1918136"/>
            <a:chOff x="2278646" y="2707804"/>
            <a:chExt cx="3317989" cy="1918136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26BFD06-00A9-4216-8795-424D6725A278}"/>
                </a:ext>
              </a:extLst>
            </p:cNvPr>
            <p:cNvSpPr/>
            <p:nvPr/>
          </p:nvSpPr>
          <p:spPr>
            <a:xfrm rot="10800000">
              <a:off x="3461522" y="2707804"/>
              <a:ext cx="933139" cy="44555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D3EB3E-6137-4695-BD32-2254D3E5FD49}"/>
                </a:ext>
              </a:extLst>
            </p:cNvPr>
            <p:cNvSpPr/>
            <p:nvPr/>
          </p:nvSpPr>
          <p:spPr>
            <a:xfrm rot="10800000">
              <a:off x="2278646" y="4180381"/>
              <a:ext cx="933139" cy="44555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客户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797FDC-68A3-47FC-AD52-8850B839F96C}"/>
                </a:ext>
              </a:extLst>
            </p:cNvPr>
            <p:cNvSpPr/>
            <p:nvPr/>
          </p:nvSpPr>
          <p:spPr>
            <a:xfrm rot="10800000">
              <a:off x="3471898" y="4156706"/>
              <a:ext cx="933139" cy="44555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客户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684AB3-4C4A-4827-AEC3-DB56AB73E6FB}"/>
                </a:ext>
              </a:extLst>
            </p:cNvPr>
            <p:cNvSpPr/>
            <p:nvPr/>
          </p:nvSpPr>
          <p:spPr>
            <a:xfrm rot="10800000">
              <a:off x="4663496" y="4164003"/>
              <a:ext cx="933139" cy="44555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客户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B5DD12F-562F-4507-9DF5-E929894AA1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rot="10800000" flipV="1">
              <a:off x="2745215" y="3122659"/>
              <a:ext cx="1144758" cy="10577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F0F02E8-FFA4-44A4-AA9D-6875834D34F6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rot="10800000" flipH="1" flipV="1">
              <a:off x="3928091" y="3153363"/>
              <a:ext cx="10376" cy="10033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F7F8513-727D-4C2D-A239-8AB8C6B2685C}"/>
                </a:ext>
              </a:extLst>
            </p:cNvPr>
            <p:cNvCxnSpPr>
              <a:cxnSpLocks/>
              <a:stCxn id="3" idx="0"/>
              <a:endCxn id="12" idx="2"/>
            </p:cNvCxnSpPr>
            <p:nvPr/>
          </p:nvCxnSpPr>
          <p:spPr>
            <a:xfrm rot="10800000" flipH="1" flipV="1">
              <a:off x="3928091" y="3153363"/>
              <a:ext cx="1201974" cy="1010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8" name="组合 2047">
            <a:extLst>
              <a:ext uri="{FF2B5EF4-FFF2-40B4-BE49-F238E27FC236}">
                <a16:creationId xmlns:a16="http://schemas.microsoft.com/office/drawing/2014/main" id="{09D9F2B4-0AB8-4094-86B0-0636E8E91466}"/>
              </a:ext>
            </a:extLst>
          </p:cNvPr>
          <p:cNvGrpSpPr/>
          <p:nvPr/>
        </p:nvGrpSpPr>
        <p:grpSpPr>
          <a:xfrm rot="10800000">
            <a:off x="6312942" y="2950136"/>
            <a:ext cx="3997655" cy="1642251"/>
            <a:chOff x="6129347" y="2745880"/>
            <a:chExt cx="3746910" cy="186368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C13009B-FCB8-4BA7-A8B1-899439A787C2}"/>
                </a:ext>
              </a:extLst>
            </p:cNvPr>
            <p:cNvSpPr/>
            <p:nvPr/>
          </p:nvSpPr>
          <p:spPr>
            <a:xfrm rot="10800000">
              <a:off x="7349608" y="2745880"/>
              <a:ext cx="1490696" cy="44555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操作系统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13CC4E2-CE6F-4A9E-85F8-791290484E8E}"/>
                </a:ext>
              </a:extLst>
            </p:cNvPr>
            <p:cNvSpPr/>
            <p:nvPr/>
          </p:nvSpPr>
          <p:spPr>
            <a:xfrm rot="10800000">
              <a:off x="6129347" y="4153072"/>
              <a:ext cx="1243369" cy="44555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应用程序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3978E3C-42BD-44A8-9E91-753073811112}"/>
                </a:ext>
              </a:extLst>
            </p:cNvPr>
            <p:cNvSpPr/>
            <p:nvPr/>
          </p:nvSpPr>
          <p:spPr>
            <a:xfrm rot="10800000">
              <a:off x="7428165" y="4156702"/>
              <a:ext cx="1137802" cy="44555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应用程序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7DCA7ED-033B-4646-AE35-64D01E853D08}"/>
                </a:ext>
              </a:extLst>
            </p:cNvPr>
            <p:cNvSpPr/>
            <p:nvPr/>
          </p:nvSpPr>
          <p:spPr>
            <a:xfrm rot="10800000">
              <a:off x="8632888" y="4164004"/>
              <a:ext cx="1243369" cy="44555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/>
                <a:t>应用程序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ABD7E2F-7F58-4F2D-A761-BDDD6FD2FC78}"/>
                </a:ext>
              </a:extLst>
            </p:cNvPr>
            <p:cNvCxnSpPr>
              <a:cxnSpLocks/>
              <a:stCxn id="41" idx="0"/>
              <a:endCxn id="42" idx="2"/>
            </p:cNvCxnSpPr>
            <p:nvPr/>
          </p:nvCxnSpPr>
          <p:spPr>
            <a:xfrm rot="10800000" flipV="1">
              <a:off x="6751032" y="3191438"/>
              <a:ext cx="1343925" cy="96163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691D28A-EE91-48C2-8CAE-7A3F0CE9F92B}"/>
                </a:ext>
              </a:extLst>
            </p:cNvPr>
            <p:cNvCxnSpPr>
              <a:cxnSpLocks/>
              <a:stCxn id="41" idx="0"/>
              <a:endCxn id="43" idx="2"/>
            </p:cNvCxnSpPr>
            <p:nvPr/>
          </p:nvCxnSpPr>
          <p:spPr>
            <a:xfrm rot="10800000" flipV="1">
              <a:off x="7997066" y="3191438"/>
              <a:ext cx="97890" cy="96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4B24FFB-6B0F-44DA-B91A-3EA9A592313D}"/>
                </a:ext>
              </a:extLst>
            </p:cNvPr>
            <p:cNvCxnSpPr>
              <a:cxnSpLocks/>
              <a:stCxn id="41" idx="0"/>
              <a:endCxn id="44" idx="2"/>
            </p:cNvCxnSpPr>
            <p:nvPr/>
          </p:nvCxnSpPr>
          <p:spPr>
            <a:xfrm rot="10800000" flipH="1" flipV="1">
              <a:off x="8094956" y="3191438"/>
              <a:ext cx="1159617" cy="9725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3" name="直接连接符 2072">
            <a:extLst>
              <a:ext uri="{FF2B5EF4-FFF2-40B4-BE49-F238E27FC236}">
                <a16:creationId xmlns:a16="http://schemas.microsoft.com/office/drawing/2014/main" id="{62A6371E-7B2C-498B-8DEA-020D3A47013A}"/>
              </a:ext>
            </a:extLst>
          </p:cNvPr>
          <p:cNvCxnSpPr/>
          <p:nvPr/>
        </p:nvCxnSpPr>
        <p:spPr>
          <a:xfrm>
            <a:off x="6037475" y="3763653"/>
            <a:ext cx="5546365" cy="72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74" name="文本框 2073">
            <a:extLst>
              <a:ext uri="{FF2B5EF4-FFF2-40B4-BE49-F238E27FC236}">
                <a16:creationId xmlns:a16="http://schemas.microsoft.com/office/drawing/2014/main" id="{8659688C-99C6-4A71-9C4B-6D61735C42F4}"/>
              </a:ext>
            </a:extLst>
          </p:cNvPr>
          <p:cNvSpPr txBox="1"/>
          <p:nvPr/>
        </p:nvSpPr>
        <p:spPr>
          <a:xfrm>
            <a:off x="10431379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用户模式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8F1E53F-C47A-48F9-8CCA-93EE08C40CFA}"/>
              </a:ext>
            </a:extLst>
          </p:cNvPr>
          <p:cNvSpPr txBox="1"/>
          <p:nvPr/>
        </p:nvSpPr>
        <p:spPr>
          <a:xfrm>
            <a:off x="10427363" y="38460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内核模式</a:t>
            </a:r>
          </a:p>
        </p:txBody>
      </p:sp>
    </p:spTree>
    <p:extLst>
      <p:ext uri="{BB962C8B-B14F-4D97-AF65-F5344CB8AC3E}">
        <p14:creationId xmlns:p14="http://schemas.microsoft.com/office/powerpoint/2010/main" val="245356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192</TotalTime>
  <Words>90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方正兰亭超细黑简体</vt:lpstr>
      <vt:lpstr>华文细黑</vt:lpstr>
      <vt:lpstr>宋体</vt:lpstr>
      <vt:lpstr>Arial</vt:lpstr>
      <vt:lpstr>Calibri</vt:lpstr>
      <vt:lpstr>Calibri Light</vt:lpstr>
      <vt:lpstr>天体</vt:lpstr>
      <vt:lpstr>Windows操作系统基本概念</vt:lpstr>
      <vt:lpstr>Windows操作系统家族</vt:lpstr>
      <vt:lpstr>用户模式和内核模式</vt:lpstr>
      <vt:lpstr>用户模式和内核模式</vt:lpstr>
      <vt:lpstr>用户模式和内核模式</vt:lpstr>
      <vt:lpstr>操作系统与应用程序</vt:lpstr>
      <vt:lpstr>操作系统与应用程序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Windows操作系统基本概念</dc:title>
  <dc:creator>李孝明</dc:creator>
  <cp:lastModifiedBy>Ray</cp:lastModifiedBy>
  <cp:revision>22</cp:revision>
  <dcterms:created xsi:type="dcterms:W3CDTF">2017-11-28T08:03:36Z</dcterms:created>
  <dcterms:modified xsi:type="dcterms:W3CDTF">2017-12-31T07:18:30Z</dcterms:modified>
</cp:coreProperties>
</file>