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431756"/>
            <a:ext cx="7197726" cy="956731"/>
          </a:xfrm>
        </p:spPr>
        <p:txBody>
          <a:bodyPr/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操作系统分层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66BB2-35B3-4EFF-AAE1-ECF80915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707106"/>
            <a:ext cx="7197726" cy="308409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操作系统总体架构</a:t>
            </a:r>
            <a:endParaRPr lang="en-US" altLang="zh-CN" dirty="0"/>
          </a:p>
          <a:p>
            <a:r>
              <a:rPr lang="zh-CN" altLang="en-US" dirty="0"/>
              <a:t>应用程序与</a:t>
            </a:r>
            <a:r>
              <a:rPr lang="en-US" altLang="zh-CN" dirty="0"/>
              <a:t>win32</a:t>
            </a:r>
            <a:r>
              <a:rPr lang="zh-CN" altLang="en-US" dirty="0"/>
              <a:t>子系统</a:t>
            </a:r>
            <a:endParaRPr lang="en-US" altLang="zh-CN" dirty="0"/>
          </a:p>
          <a:p>
            <a:r>
              <a:rPr lang="en-US" altLang="zh-CN" dirty="0"/>
              <a:t>Native 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zh-CN" altLang="en-US" dirty="0"/>
              <a:t>系统服务</a:t>
            </a:r>
            <a:endParaRPr lang="en-US" altLang="zh-CN" dirty="0"/>
          </a:p>
          <a:p>
            <a:r>
              <a:rPr lang="zh-CN" altLang="en-US" dirty="0"/>
              <a:t>执行程序组件</a:t>
            </a:r>
            <a:endParaRPr lang="en-US" altLang="zh-CN" dirty="0"/>
          </a:p>
          <a:p>
            <a:r>
              <a:rPr lang="zh-CN" altLang="en-US" dirty="0"/>
              <a:t>驱动程序</a:t>
            </a:r>
            <a:endParaRPr lang="en-US" altLang="zh-CN" dirty="0"/>
          </a:p>
          <a:p>
            <a:r>
              <a:rPr lang="zh-CN" altLang="en-US" dirty="0"/>
              <a:t>硬件抽象层</a:t>
            </a:r>
            <a:endParaRPr lang="en-US" altLang="zh-CN" dirty="0"/>
          </a:p>
          <a:p>
            <a:r>
              <a:rPr lang="zh-CN" altLang="en-US" dirty="0"/>
              <a:t>从应用程序到驱动程序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EF181F-C0D5-4C7E-9DB4-6B1D4DD36968}"/>
              </a:ext>
            </a:extLst>
          </p:cNvPr>
          <p:cNvSpPr/>
          <p:nvPr/>
        </p:nvSpPr>
        <p:spPr>
          <a:xfrm>
            <a:off x="4234544" y="4713514"/>
            <a:ext cx="2079171" cy="956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主讲：</a:t>
            </a:r>
            <a:r>
              <a:rPr lang="en-US" altLang="zh-CN" dirty="0"/>
              <a:t>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6" y="788565"/>
            <a:ext cx="7722037" cy="75660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操作系统总体架构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pic>
        <p:nvPicPr>
          <p:cNvPr id="1026" name="Picture 2" descr="http://img.blog.csdn.net/20140314161833453?watermark/2/text/aHR0cDovL2Jsb2cuY3Nkbi5uZXQvZ29uZ3R4eQ==/font/5a6L5L2T/fontsize/400/fill/I0JBQkFCMA==/dissolve/70/gravity/SouthEast">
            <a:extLst>
              <a:ext uri="{FF2B5EF4-FFF2-40B4-BE49-F238E27FC236}">
                <a16:creationId xmlns:a16="http://schemas.microsoft.com/office/drawing/2014/main" id="{762FC9A7-0380-40F7-99F4-872E0262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32" y="1679982"/>
            <a:ext cx="6274336" cy="467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88434"/>
            <a:ext cx="7197726" cy="95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应用程序与</a:t>
            </a:r>
            <a:r>
              <a:rPr lang="en-US" altLang="zh-CN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win32</a:t>
            </a:r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子系统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FFBE96-BE88-4CE1-8B75-E5D2500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92" y="1665220"/>
            <a:ext cx="5547416" cy="50381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57D60A-F8FB-4346-BD5C-EA604AB03053}"/>
              </a:ext>
            </a:extLst>
          </p:cNvPr>
          <p:cNvSpPr/>
          <p:nvPr/>
        </p:nvSpPr>
        <p:spPr>
          <a:xfrm>
            <a:off x="3598877" y="2558642"/>
            <a:ext cx="1241571" cy="4697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7F6269-B950-4059-8E63-23EB846B72EC}"/>
              </a:ext>
            </a:extLst>
          </p:cNvPr>
          <p:cNvSpPr txBox="1"/>
          <p:nvPr/>
        </p:nvSpPr>
        <p:spPr>
          <a:xfrm>
            <a:off x="570451" y="2759978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三大核心</a:t>
            </a:r>
            <a:r>
              <a:rPr lang="en-US" altLang="zh-CN" dirty="0" err="1"/>
              <a:t>dll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2ED8F8-82E7-458C-AE79-1F411281562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818700" y="2793534"/>
            <a:ext cx="780177" cy="151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88434"/>
            <a:ext cx="7197726" cy="95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应用程序与</a:t>
            </a:r>
            <a:r>
              <a:rPr lang="en-US" altLang="zh-CN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win32</a:t>
            </a:r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子系统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82DB65-9A89-4EC1-A656-2F338914A375}"/>
              </a:ext>
            </a:extLst>
          </p:cNvPr>
          <p:cNvSpPr/>
          <p:nvPr/>
        </p:nvSpPr>
        <p:spPr>
          <a:xfrm>
            <a:off x="2625754" y="2169874"/>
            <a:ext cx="3260523" cy="112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2BB7F-5FC4-4105-A73B-4C464AB36A2D}"/>
              </a:ext>
            </a:extLst>
          </p:cNvPr>
          <p:cNvSpPr/>
          <p:nvPr/>
        </p:nvSpPr>
        <p:spPr>
          <a:xfrm>
            <a:off x="2719433" y="2508308"/>
            <a:ext cx="1374396" cy="5308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User32.dll</a:t>
            </a:r>
            <a:r>
              <a:rPr lang="zh-CN" altLang="en-US" dirty="0"/>
              <a:t>窗口管理函数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BA77FB-E7B9-4630-B50E-68E89D02555A}"/>
              </a:ext>
            </a:extLst>
          </p:cNvPr>
          <p:cNvSpPr/>
          <p:nvPr/>
        </p:nvSpPr>
        <p:spPr>
          <a:xfrm>
            <a:off x="6549007" y="2313400"/>
            <a:ext cx="1736521" cy="9206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Kernel32.dll</a:t>
            </a:r>
            <a:r>
              <a:rPr lang="zh-CN" altLang="en-US" dirty="0"/>
              <a:t>内核调用函数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5AF746-E6E4-4258-91F6-B07CD2F5DE61}"/>
              </a:ext>
            </a:extLst>
          </p:cNvPr>
          <p:cNvSpPr/>
          <p:nvPr/>
        </p:nvSpPr>
        <p:spPr>
          <a:xfrm>
            <a:off x="4422398" y="2508308"/>
            <a:ext cx="1374396" cy="5308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GDI32.dll</a:t>
            </a:r>
          </a:p>
          <a:p>
            <a:pPr algn="ctr"/>
            <a:r>
              <a:rPr lang="en-US" altLang="zh-CN" dirty="0"/>
              <a:t>GDI</a:t>
            </a:r>
            <a:r>
              <a:rPr lang="zh-CN" altLang="en-US" dirty="0"/>
              <a:t>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56641-9595-4CA9-A2B4-A188879517E6}"/>
              </a:ext>
            </a:extLst>
          </p:cNvPr>
          <p:cNvSpPr/>
          <p:nvPr/>
        </p:nvSpPr>
        <p:spPr>
          <a:xfrm>
            <a:off x="3347630" y="4499811"/>
            <a:ext cx="1816769" cy="112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Win32k.sys</a:t>
            </a:r>
          </a:p>
          <a:p>
            <a:pPr algn="ctr"/>
            <a:r>
              <a:rPr lang="en-US" altLang="zh-CN" dirty="0"/>
              <a:t>Win32</a:t>
            </a:r>
            <a:r>
              <a:rPr lang="zh-CN" altLang="en-US" dirty="0"/>
              <a:t>子系统的内核实现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C7C954-9DE6-4B67-BAB1-1D0DD2F7F00D}"/>
              </a:ext>
            </a:extLst>
          </p:cNvPr>
          <p:cNvSpPr/>
          <p:nvPr/>
        </p:nvSpPr>
        <p:spPr>
          <a:xfrm>
            <a:off x="2719432" y="2508308"/>
            <a:ext cx="1609287" cy="5308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User32.dll</a:t>
            </a:r>
            <a:r>
              <a:rPr lang="zh-CN" altLang="en-US" dirty="0"/>
              <a:t>窗口管理函数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55EEA7-7410-44EA-8B06-E467D4245141}"/>
              </a:ext>
            </a:extLst>
          </p:cNvPr>
          <p:cNvSpPr/>
          <p:nvPr/>
        </p:nvSpPr>
        <p:spPr>
          <a:xfrm>
            <a:off x="6468759" y="4499811"/>
            <a:ext cx="1816769" cy="112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ntoskrnl.exe</a:t>
            </a:r>
          </a:p>
          <a:p>
            <a:pPr algn="ctr"/>
            <a:r>
              <a:rPr lang="en-US" altLang="zh-CN" dirty="0"/>
              <a:t>Win32</a:t>
            </a:r>
            <a:r>
              <a:rPr lang="zh-CN" altLang="en-US" dirty="0"/>
              <a:t>子系统的内核实现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0EA942-B48F-4444-8313-6B28045976A7}"/>
              </a:ext>
            </a:extLst>
          </p:cNvPr>
          <p:cNvCxnSpPr/>
          <p:nvPr/>
        </p:nvCxnSpPr>
        <p:spPr>
          <a:xfrm>
            <a:off x="649704" y="3801979"/>
            <a:ext cx="92041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51FBC-2B6B-407E-BF73-D1071654FA6E}"/>
              </a:ext>
            </a:extLst>
          </p:cNvPr>
          <p:cNvSpPr txBox="1"/>
          <p:nvPr/>
        </p:nvSpPr>
        <p:spPr>
          <a:xfrm>
            <a:off x="697832" y="3342379"/>
            <a:ext cx="12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用户模式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03F59D-E4A8-4DB3-96E7-DA82E0D5FFD7}"/>
              </a:ext>
            </a:extLst>
          </p:cNvPr>
          <p:cNvSpPr txBox="1"/>
          <p:nvPr/>
        </p:nvSpPr>
        <p:spPr>
          <a:xfrm>
            <a:off x="685800" y="3923866"/>
            <a:ext cx="12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内核模式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C277FC9-ED5D-4EC9-AA29-71828E194468}"/>
              </a:ext>
            </a:extLst>
          </p:cNvPr>
          <p:cNvSpPr/>
          <p:nvPr/>
        </p:nvSpPr>
        <p:spPr>
          <a:xfrm>
            <a:off x="4013698" y="3312774"/>
            <a:ext cx="484632" cy="118703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C6DEC5B-B970-49C8-9E47-FBA1E262D3E4}"/>
              </a:ext>
            </a:extLst>
          </p:cNvPr>
          <p:cNvSpPr/>
          <p:nvPr/>
        </p:nvSpPr>
        <p:spPr>
          <a:xfrm>
            <a:off x="7209040" y="3258378"/>
            <a:ext cx="484632" cy="124143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88434"/>
            <a:ext cx="7197726" cy="95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Native </a:t>
            </a:r>
            <a:r>
              <a:rPr lang="en-US" altLang="zh-CN" dirty="0" err="1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api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pic>
        <p:nvPicPr>
          <p:cNvPr id="1026" name="Picture 2" descr="http://img.blog.csdn.net/20140314161833453?watermark/2/text/aHR0cDovL2Jsb2cuY3Nkbi5uZXQvZ29uZ3R4eQ==/font/5a6L5L2T/fontsize/400/fill/I0JBQkFCMA==/dissolve/70/gravity/SouthEast">
            <a:extLst>
              <a:ext uri="{FF2B5EF4-FFF2-40B4-BE49-F238E27FC236}">
                <a16:creationId xmlns:a16="http://schemas.microsoft.com/office/drawing/2014/main" id="{762FC9A7-0380-40F7-99F4-872E0262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16" y="1664908"/>
            <a:ext cx="6464568" cy="4815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903CB6-0C85-4C80-B5E3-C83F956A1533}"/>
              </a:ext>
            </a:extLst>
          </p:cNvPr>
          <p:cNvSpPr/>
          <p:nvPr/>
        </p:nvSpPr>
        <p:spPr>
          <a:xfrm>
            <a:off x="4172953" y="2961105"/>
            <a:ext cx="1443789" cy="49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65266"/>
            <a:ext cx="7197726" cy="95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系统服务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AE21B0-A857-46DB-8E1F-2A4A38CFCD8C}"/>
              </a:ext>
            </a:extLst>
          </p:cNvPr>
          <p:cNvGrpSpPr/>
          <p:nvPr/>
        </p:nvGrpSpPr>
        <p:grpSpPr>
          <a:xfrm>
            <a:off x="473508" y="1876694"/>
            <a:ext cx="5233471" cy="3898696"/>
            <a:chOff x="449446" y="1732315"/>
            <a:chExt cx="5233471" cy="3898696"/>
          </a:xfrm>
        </p:grpSpPr>
        <p:pic>
          <p:nvPicPr>
            <p:cNvPr id="1026" name="Picture 2" descr="http://img.blog.csdn.net/20140314161833453?watermark/2/text/aHR0cDovL2Jsb2cuY3Nkbi5uZXQvZ29uZ3R4eQ==/font/5a6L5L2T/fontsize/400/fill/I0JBQkFCMA==/dissolve/70/gravity/SouthEast">
              <a:extLst>
                <a:ext uri="{FF2B5EF4-FFF2-40B4-BE49-F238E27FC236}">
                  <a16:creationId xmlns:a16="http://schemas.microsoft.com/office/drawing/2014/main" id="{762FC9A7-0380-40F7-99F4-872E02628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46" y="1732315"/>
              <a:ext cx="5233471" cy="38986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C903CB6-0C85-4C80-B5E3-C83F956A1533}"/>
                </a:ext>
              </a:extLst>
            </p:cNvPr>
            <p:cNvSpPr/>
            <p:nvPr/>
          </p:nvSpPr>
          <p:spPr>
            <a:xfrm>
              <a:off x="1383632" y="3519238"/>
              <a:ext cx="1443789" cy="505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24BA820-EC70-41D4-9C2E-8D54759AAD2B}"/>
              </a:ext>
            </a:extLst>
          </p:cNvPr>
          <p:cNvSpPr/>
          <p:nvPr/>
        </p:nvSpPr>
        <p:spPr>
          <a:xfrm>
            <a:off x="6340643" y="1876694"/>
            <a:ext cx="2069431" cy="493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SSDT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836836-FC0B-4A89-BF4E-4767A2DC062E}"/>
              </a:ext>
            </a:extLst>
          </p:cNvPr>
          <p:cNvSpPr/>
          <p:nvPr/>
        </p:nvSpPr>
        <p:spPr>
          <a:xfrm>
            <a:off x="9176084" y="1871141"/>
            <a:ext cx="2069431" cy="493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Ntoskrnl.exe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DCF4F6-891F-4178-B61C-8371A6DEF2E2}"/>
              </a:ext>
            </a:extLst>
          </p:cNvPr>
          <p:cNvSpPr/>
          <p:nvPr/>
        </p:nvSpPr>
        <p:spPr>
          <a:xfrm>
            <a:off x="6340643" y="2460457"/>
            <a:ext cx="2069431" cy="193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2C2943-0223-4E66-B3EF-B14239DE023B}"/>
              </a:ext>
            </a:extLst>
          </p:cNvPr>
          <p:cNvSpPr/>
          <p:nvPr/>
        </p:nvSpPr>
        <p:spPr>
          <a:xfrm>
            <a:off x="6340643" y="2460457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(0)address1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49FE2A-BDA7-45BE-9E52-C9823C349F4B}"/>
              </a:ext>
            </a:extLst>
          </p:cNvPr>
          <p:cNvSpPr/>
          <p:nvPr/>
        </p:nvSpPr>
        <p:spPr>
          <a:xfrm>
            <a:off x="6340642" y="2966246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(1)address2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03D3BF-C6A6-4AB9-807B-7697E25BFF3D}"/>
              </a:ext>
            </a:extLst>
          </p:cNvPr>
          <p:cNvSpPr/>
          <p:nvPr/>
        </p:nvSpPr>
        <p:spPr>
          <a:xfrm>
            <a:off x="6340642" y="3459773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(2)address3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F9879E-F377-4CD0-AB7D-A8E9660A0079}"/>
              </a:ext>
            </a:extLst>
          </p:cNvPr>
          <p:cNvSpPr/>
          <p:nvPr/>
        </p:nvSpPr>
        <p:spPr>
          <a:xfrm>
            <a:off x="6340641" y="3953300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911031-C720-400F-91CC-AEA6EE06BE2F}"/>
              </a:ext>
            </a:extLst>
          </p:cNvPr>
          <p:cNvSpPr/>
          <p:nvPr/>
        </p:nvSpPr>
        <p:spPr>
          <a:xfrm>
            <a:off x="9176085" y="2448195"/>
            <a:ext cx="2069431" cy="193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E5F5D7-1D6E-4E93-AFAE-0D3D9C512980}"/>
              </a:ext>
            </a:extLst>
          </p:cNvPr>
          <p:cNvSpPr/>
          <p:nvPr/>
        </p:nvSpPr>
        <p:spPr>
          <a:xfrm>
            <a:off x="9176085" y="2448195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Nt!NtAccessptConnectPort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43D2E8-2A7F-4C67-9673-D4B4FA8202EA}"/>
              </a:ext>
            </a:extLst>
          </p:cNvPr>
          <p:cNvSpPr/>
          <p:nvPr/>
        </p:nvSpPr>
        <p:spPr>
          <a:xfrm>
            <a:off x="9176084" y="2953984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(1)address1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6D8A1E-4CC7-41E3-838B-F5754697CFF9}"/>
              </a:ext>
            </a:extLst>
          </p:cNvPr>
          <p:cNvSpPr/>
          <p:nvPr/>
        </p:nvSpPr>
        <p:spPr>
          <a:xfrm>
            <a:off x="9176084" y="3447511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Nt!NtOpenProcess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DD94FF-B89B-4F4F-B985-2CBD586ABCBE}"/>
              </a:ext>
            </a:extLst>
          </p:cNvPr>
          <p:cNvSpPr/>
          <p:nvPr/>
        </p:nvSpPr>
        <p:spPr>
          <a:xfrm>
            <a:off x="9176083" y="3941038"/>
            <a:ext cx="2069431" cy="4935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04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88565"/>
            <a:ext cx="7197726" cy="75660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执行程序组件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DF65C2-21D2-48F1-A589-91B578CCC4BA}"/>
              </a:ext>
            </a:extLst>
          </p:cNvPr>
          <p:cNvGrpSpPr/>
          <p:nvPr/>
        </p:nvGrpSpPr>
        <p:grpSpPr>
          <a:xfrm>
            <a:off x="3479264" y="1679983"/>
            <a:ext cx="5233471" cy="3898696"/>
            <a:chOff x="3479264" y="1679983"/>
            <a:chExt cx="5233471" cy="3898696"/>
          </a:xfrm>
        </p:grpSpPr>
        <p:pic>
          <p:nvPicPr>
            <p:cNvPr id="1026" name="Picture 2" descr="http://img.blog.csdn.net/20140314161833453?watermark/2/text/aHR0cDovL2Jsb2cuY3Nkbi5uZXQvZ29uZ3R4eQ==/font/5a6L5L2T/fontsize/400/fill/I0JBQkFCMA==/dissolve/70/gravity/SouthEast">
              <a:extLst>
                <a:ext uri="{FF2B5EF4-FFF2-40B4-BE49-F238E27FC236}">
                  <a16:creationId xmlns:a16="http://schemas.microsoft.com/office/drawing/2014/main" id="{762FC9A7-0380-40F7-99F4-872E02628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264" y="1679983"/>
              <a:ext cx="5233471" cy="38986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E1369-83A8-4AF5-A415-EBD8A23F9DF1}"/>
                </a:ext>
              </a:extLst>
            </p:cNvPr>
            <p:cNvSpPr/>
            <p:nvPr/>
          </p:nvSpPr>
          <p:spPr>
            <a:xfrm>
              <a:off x="3838074" y="4006516"/>
              <a:ext cx="4006515" cy="1010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33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88565"/>
            <a:ext cx="7197726" cy="75660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驱动程序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DF65C2-21D2-48F1-A589-91B578CCC4BA}"/>
              </a:ext>
            </a:extLst>
          </p:cNvPr>
          <p:cNvGrpSpPr/>
          <p:nvPr/>
        </p:nvGrpSpPr>
        <p:grpSpPr>
          <a:xfrm>
            <a:off x="3479264" y="1679983"/>
            <a:ext cx="5233471" cy="3898696"/>
            <a:chOff x="3479264" y="1679983"/>
            <a:chExt cx="5233471" cy="3898696"/>
          </a:xfrm>
        </p:grpSpPr>
        <p:pic>
          <p:nvPicPr>
            <p:cNvPr id="1026" name="Picture 2" descr="http://img.blog.csdn.net/20140314161833453?watermark/2/text/aHR0cDovL2Jsb2cuY3Nkbi5uZXQvZ29uZ3R4eQ==/font/5a6L5L2T/fontsize/400/fill/I0JBQkFCMA==/dissolve/70/gravity/SouthEast">
              <a:extLst>
                <a:ext uri="{FF2B5EF4-FFF2-40B4-BE49-F238E27FC236}">
                  <a16:creationId xmlns:a16="http://schemas.microsoft.com/office/drawing/2014/main" id="{762FC9A7-0380-40F7-99F4-872E02628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264" y="1679983"/>
              <a:ext cx="5233471" cy="3898696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E1369-83A8-4AF5-A415-EBD8A23F9DF1}"/>
                </a:ext>
              </a:extLst>
            </p:cNvPr>
            <p:cNvSpPr/>
            <p:nvPr/>
          </p:nvSpPr>
          <p:spPr>
            <a:xfrm>
              <a:off x="3838074" y="4006516"/>
              <a:ext cx="4006515" cy="1010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78016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1531-1656-45FF-93AF-1B3AA920B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88565"/>
            <a:ext cx="7197726" cy="75660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从应用程序到驱动程序</a:t>
            </a:r>
            <a:endParaRPr lang="en-US" altLang="zh-CN" dirty="0">
              <a:solidFill>
                <a:schemeClr val="tx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pic>
        <p:nvPicPr>
          <p:cNvPr id="2050" name="Picture 2" descr="图01-01">
            <a:extLst>
              <a:ext uri="{FF2B5EF4-FFF2-40B4-BE49-F238E27FC236}">
                <a16:creationId xmlns:a16="http://schemas.microsoft.com/office/drawing/2014/main" id="{7FB7162A-0852-4BB3-907B-68C30B0E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12" y="1722496"/>
            <a:ext cx="5707176" cy="4533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6210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60</TotalTime>
  <Words>128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方正兰亭超细黑简体</vt:lpstr>
      <vt:lpstr>宋体</vt:lpstr>
      <vt:lpstr>Arial</vt:lpstr>
      <vt:lpstr>Calibri</vt:lpstr>
      <vt:lpstr>Calibri Light</vt:lpstr>
      <vt:lpstr>天体</vt:lpstr>
      <vt:lpstr>操作系统分层</vt:lpstr>
      <vt:lpstr>Windows操作系统总体架构</vt:lpstr>
      <vt:lpstr>应用程序与win32子系统</vt:lpstr>
      <vt:lpstr>应用程序与win32子系统</vt:lpstr>
      <vt:lpstr>Native api</vt:lpstr>
      <vt:lpstr>系统服务</vt:lpstr>
      <vt:lpstr>执行程序组件</vt:lpstr>
      <vt:lpstr>驱动程序</vt:lpstr>
      <vt:lpstr>从应用程序到驱动程序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操作系统分层</dc:title>
  <dc:creator>李孝明</dc:creator>
  <cp:lastModifiedBy>Ray</cp:lastModifiedBy>
  <cp:revision>16</cp:revision>
  <dcterms:created xsi:type="dcterms:W3CDTF">2017-11-29T01:42:47Z</dcterms:created>
  <dcterms:modified xsi:type="dcterms:W3CDTF">2018-01-03T12:19:04Z</dcterms:modified>
</cp:coreProperties>
</file>