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768200"/>
            <a:ext cx="7197726" cy="1185331"/>
          </a:xfrm>
        </p:spPr>
        <p:txBody>
          <a:bodyPr/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内核模式下的文件操作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6AFFF-C59F-4290-9A41-CDA1AF6E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7197726" cy="236219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文件创建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文件的打开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读写文件属性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文件写操作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文件读操作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34CD5F-01B8-40E8-825F-7C2941F150A9}"/>
              </a:ext>
            </a:extLst>
          </p:cNvPr>
          <p:cNvSpPr/>
          <p:nvPr/>
        </p:nvSpPr>
        <p:spPr>
          <a:xfrm>
            <a:off x="4711849" y="4432151"/>
            <a:ext cx="2119257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</a:t>
            </a:r>
            <a:r>
              <a:rPr lang="en-US" altLang="zh-CN" dirty="0"/>
              <a:t>:masm6432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49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31667"/>
            <a:ext cx="7197726" cy="1013643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文件创建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DF7C8-6EB3-4CBB-A7B6-FA8A6690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3" y="2265334"/>
            <a:ext cx="5104762" cy="2523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4CF3BD-1E2C-4016-8B9B-3DD224A0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90" y="1974857"/>
            <a:ext cx="5133333" cy="31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486469-C681-4A6B-AF1E-50F18525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54" y="5309166"/>
            <a:ext cx="6304762" cy="1428571"/>
          </a:xfrm>
          <a:prstGeom prst="rect">
            <a:avLst/>
          </a:prstGeom>
        </p:spPr>
      </p:pic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70A108-DA80-4161-A19A-F92A49C3F05F}"/>
              </a:ext>
            </a:extLst>
          </p:cNvPr>
          <p:cNvCxnSpPr/>
          <p:nvPr/>
        </p:nvCxnSpPr>
        <p:spPr>
          <a:xfrm rot="16200000" flipH="1">
            <a:off x="4190301" y="3158455"/>
            <a:ext cx="2659310" cy="23321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E24D625-3A9A-4768-9FBA-808630F89522}"/>
              </a:ext>
            </a:extLst>
          </p:cNvPr>
          <p:cNvCxnSpPr/>
          <p:nvPr/>
        </p:nvCxnSpPr>
        <p:spPr>
          <a:xfrm rot="5400000">
            <a:off x="7545898" y="2864841"/>
            <a:ext cx="2927758" cy="26509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9CFEF2C-D579-4739-864B-91191FDEF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906" y="120263"/>
            <a:ext cx="1416462" cy="20720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78856FB-7EE0-4D57-AA32-5272DF9B1CB5}"/>
              </a:ext>
            </a:extLst>
          </p:cNvPr>
          <p:cNvSpPr txBox="1"/>
          <p:nvPr/>
        </p:nvSpPr>
        <p:spPr>
          <a:xfrm>
            <a:off x="2212858" y="569577"/>
            <a:ext cx="548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文件</a:t>
            </a:r>
            <a:endParaRPr lang="en-US" altLang="zh-CN" sz="32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3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31667"/>
            <a:ext cx="7197726" cy="1013643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文件打开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7342A7-E657-462C-9C20-7677B1C2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43" y="2397094"/>
            <a:ext cx="4685714" cy="15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9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31667"/>
            <a:ext cx="7197726" cy="1013643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读写文件属性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76E02-4C02-49A6-863A-7E238DFE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66" y="2048048"/>
            <a:ext cx="5466667" cy="1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A32133-1CC2-4A09-BB14-CD8F7994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51" y="3731738"/>
            <a:ext cx="5438095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31667"/>
            <a:ext cx="7197726" cy="1013643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文件写操作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43405E-5EAE-45BB-B72D-A5C0EE5C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2352809"/>
            <a:ext cx="4523809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80C-A3A1-414A-8546-49F1A0F4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731667"/>
            <a:ext cx="7197726" cy="1013643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文件读操作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0ACD3-4989-4951-93E3-A24FEE0A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19" y="2324238"/>
            <a:ext cx="4504762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42</TotalTime>
  <Words>34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方正兰亭超细黑简体</vt:lpstr>
      <vt:lpstr>华文琥珀</vt:lpstr>
      <vt:lpstr>宋体</vt:lpstr>
      <vt:lpstr>Arial</vt:lpstr>
      <vt:lpstr>Calibri</vt:lpstr>
      <vt:lpstr>Calibri Light</vt:lpstr>
      <vt:lpstr>天体</vt:lpstr>
      <vt:lpstr>内核模式下的文件操作</vt:lpstr>
      <vt:lpstr>文件创建</vt:lpstr>
      <vt:lpstr>文件打开</vt:lpstr>
      <vt:lpstr>读写文件属性</vt:lpstr>
      <vt:lpstr>文件写操作</vt:lpstr>
      <vt:lpstr>文件读操作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内核模式下的文件操作</dc:title>
  <dc:creator>李孝明</dc:creator>
  <cp:lastModifiedBy>Ray</cp:lastModifiedBy>
  <cp:revision>6</cp:revision>
  <dcterms:created xsi:type="dcterms:W3CDTF">2017-12-04T02:38:55Z</dcterms:created>
  <dcterms:modified xsi:type="dcterms:W3CDTF">2018-01-10T14:31:27Z</dcterms:modified>
</cp:coreProperties>
</file>