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2-01.wmf" TargetMode="External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2-13.wmf" TargetMode="External"/><Relationship Id="rId7" Type="http://schemas.openxmlformats.org/officeDocument/2006/relationships/image" Target="file:///E:\down\programming%20wdm%20&#35793;&#26412;\HTML\images\&#22270;02-15.wmf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file:///E:\down\programming%20wdm%20&#35793;&#26412;\HTML\images\&#22270;02-14.wmf" TargetMode="Externa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down\programming%20wdm%20&#35793;&#26412;\HTML\images\&#22270;03-14.wmf" TargetMode="Externa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6704" y="3558746"/>
            <a:ext cx="8503422" cy="82698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驱动程序的基本结构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93D86-D1D3-4151-993F-9DA27E9E1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驱动程序中的重要数据结构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式驱动的基本结构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设备的层次结构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6A9F46-9989-4C5D-98B4-AC340CA272B6}"/>
              </a:ext>
            </a:extLst>
          </p:cNvPr>
          <p:cNvSpPr/>
          <p:nvPr/>
        </p:nvSpPr>
        <p:spPr>
          <a:xfrm>
            <a:off x="4231758" y="5061098"/>
            <a:ext cx="2052084" cy="108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主讲： </a:t>
            </a:r>
            <a:r>
              <a:rPr lang="en-US" altLang="zh-CN" dirty="0"/>
              <a:t>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273" y="492249"/>
            <a:ext cx="10757453" cy="82698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devicetree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观察驱动对象与设备对象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D67DBA-AA86-43E8-839B-855AA6F6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6" y="1543245"/>
            <a:ext cx="6811861" cy="48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745" y="351306"/>
            <a:ext cx="10866510" cy="82698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devicetree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观察驱动对象与设备对象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4B08DF-A7FB-4090-A691-91546ADD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38" y="1292133"/>
            <a:ext cx="7586627" cy="52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2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745" y="351306"/>
            <a:ext cx="10866510" cy="82698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设备的层次结构</a:t>
            </a:r>
          </a:p>
        </p:txBody>
      </p:sp>
      <p:pic>
        <p:nvPicPr>
          <p:cNvPr id="4098" name="Picture 2" descr="E:\down\programming wdm 译本\HTML\images\图02-01.wmf">
            <a:extLst>
              <a:ext uri="{FF2B5EF4-FFF2-40B4-BE49-F238E27FC236}">
                <a16:creationId xmlns:a16="http://schemas.microsoft.com/office/drawing/2014/main" id="{3ECC6992-10CE-471A-B6A4-80FDB13D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72" y="1867119"/>
            <a:ext cx="4726628" cy="426361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4100" name="Picture 4" descr="http://img.my.csdn.net/uploads/201212/20/1355969029_7754.png">
            <a:extLst>
              <a:ext uri="{FF2B5EF4-FFF2-40B4-BE49-F238E27FC236}">
                <a16:creationId xmlns:a16="http://schemas.microsoft.com/office/drawing/2014/main" id="{290EB95E-4D47-493E-88ED-03195FA7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40" y="2285562"/>
            <a:ext cx="3101858" cy="30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0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745" y="351306"/>
            <a:ext cx="10866510" cy="82698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实验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331207F-4228-4B2C-8240-7C2B892B6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001" y="2125722"/>
            <a:ext cx="5493997" cy="260655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打印出驱动程序对象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设备对象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设备堆栈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能支持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 XP</a:t>
            </a:r>
          </a:p>
          <a:p>
            <a:pPr algn="ctr"/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 7 32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位，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64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位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 10 32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位，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64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位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53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驱动程序中的重要数据结构</a:t>
            </a:r>
          </a:p>
        </p:txBody>
      </p:sp>
      <p:pic>
        <p:nvPicPr>
          <p:cNvPr id="1026" name="Picture 2" descr="E:\down\programming wdm 译本\HTML\images\图02-13.wmf">
            <a:extLst>
              <a:ext uri="{FF2B5EF4-FFF2-40B4-BE49-F238E27FC236}">
                <a16:creationId xmlns:a16="http://schemas.microsoft.com/office/drawing/2014/main" id="{E8CF4FE5-261D-4441-9EAB-35F0C5F6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71" y="1720653"/>
            <a:ext cx="3789836" cy="286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down\programming wdm 译本\HTML\images\图02-14.wmf">
            <a:extLst>
              <a:ext uri="{FF2B5EF4-FFF2-40B4-BE49-F238E27FC236}">
                <a16:creationId xmlns:a16="http://schemas.microsoft.com/office/drawing/2014/main" id="{77C861FC-56F2-48FE-B64A-EB1D724D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84" y="5182839"/>
            <a:ext cx="4443717" cy="116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down\programming wdm 译本\HTML\images\图02-15.wmf">
            <a:extLst>
              <a:ext uri="{FF2B5EF4-FFF2-40B4-BE49-F238E27FC236}">
                <a16:creationId xmlns:a16="http://schemas.microsoft.com/office/drawing/2014/main" id="{9B022DA0-F2CD-4EAE-84EE-900DC1C0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48" y="1702405"/>
            <a:ext cx="3789835" cy="32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DB4364A-87BA-47A5-B42B-AA905B08E547}"/>
              </a:ext>
            </a:extLst>
          </p:cNvPr>
          <p:cNvCxnSpPr>
            <a:cxnSpLocks/>
          </p:cNvCxnSpPr>
          <p:nvPr/>
        </p:nvCxnSpPr>
        <p:spPr>
          <a:xfrm flipV="1">
            <a:off x="4282784" y="1834517"/>
            <a:ext cx="3372428" cy="198254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677541E-092B-427C-A7AD-C94E55249D41}"/>
              </a:ext>
            </a:extLst>
          </p:cNvPr>
          <p:cNvCxnSpPr>
            <a:cxnSpLocks/>
            <a:endCxn id="1027" idx="0"/>
          </p:cNvCxnSpPr>
          <p:nvPr/>
        </p:nvCxnSpPr>
        <p:spPr>
          <a:xfrm>
            <a:off x="4151870" y="2965622"/>
            <a:ext cx="2633373" cy="2217217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211D8F-4A21-4903-A318-A7EC5FDC3AE2}"/>
              </a:ext>
            </a:extLst>
          </p:cNvPr>
          <p:cNvSpPr txBox="1"/>
          <p:nvPr/>
        </p:nvSpPr>
        <p:spPr>
          <a:xfrm>
            <a:off x="519889" y="1351321"/>
            <a:ext cx="17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DRIVER_OBJECT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2958A2-6B2D-486A-A276-6E64CB16F28A}"/>
              </a:ext>
            </a:extLst>
          </p:cNvPr>
          <p:cNvSpPr txBox="1"/>
          <p:nvPr/>
        </p:nvSpPr>
        <p:spPr>
          <a:xfrm>
            <a:off x="8305180" y="1431913"/>
            <a:ext cx="17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DEVICE_OBJECT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FFFD78F-CD44-4240-BFA0-1B501C2AC3F5}"/>
              </a:ext>
            </a:extLst>
          </p:cNvPr>
          <p:cNvSpPr/>
          <p:nvPr/>
        </p:nvSpPr>
        <p:spPr>
          <a:xfrm>
            <a:off x="8414951" y="3546389"/>
            <a:ext cx="1521545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2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式驱动的基本结构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13F1C9-5FF2-422A-B8D1-2442BBD367A0}"/>
              </a:ext>
            </a:extLst>
          </p:cNvPr>
          <p:cNvGrpSpPr/>
          <p:nvPr/>
        </p:nvGrpSpPr>
        <p:grpSpPr>
          <a:xfrm>
            <a:off x="545463" y="2518551"/>
            <a:ext cx="2333625" cy="2318006"/>
            <a:chOff x="2506673" y="2336260"/>
            <a:chExt cx="2333625" cy="2318006"/>
          </a:xfrm>
        </p:grpSpPr>
        <p:pic>
          <p:nvPicPr>
            <p:cNvPr id="2050" name="Picture 2" descr="E:\down\programming wdm 译本\HTML\images\图03-14.wmf">
              <a:extLst>
                <a:ext uri="{FF2B5EF4-FFF2-40B4-BE49-F238E27FC236}">
                  <a16:creationId xmlns:a16="http://schemas.microsoft.com/office/drawing/2014/main" id="{D91947FD-2CCE-4F96-BEBB-91E35B7B1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73" y="2796891"/>
              <a:ext cx="2333625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D2D6AA-F792-4196-9A50-5AB1B3623ADF}"/>
                </a:ext>
              </a:extLst>
            </p:cNvPr>
            <p:cNvSpPr txBox="1"/>
            <p:nvPr/>
          </p:nvSpPr>
          <p:spPr>
            <a:xfrm>
              <a:off x="2725529" y="2336260"/>
              <a:ext cx="189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UNICODE_STRING</a:t>
              </a:r>
              <a:endParaRPr lang="zh-CN" altLang="en-US" dirty="0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91CE4C-E027-48D2-9DD4-1F546ACC8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92443"/>
              </p:ext>
            </p:extLst>
          </p:nvPr>
        </p:nvGraphicFramePr>
        <p:xfrm>
          <a:off x="3218551" y="2317639"/>
          <a:ext cx="8151578" cy="3095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5789">
                  <a:extLst>
                    <a:ext uri="{9D8B030D-6E8A-4147-A177-3AD203B41FA5}">
                      <a16:colId xmlns:a16="http://schemas.microsoft.com/office/drawing/2014/main" val="4085572120"/>
                    </a:ext>
                  </a:extLst>
                </a:gridCol>
                <a:gridCol w="4075789">
                  <a:extLst>
                    <a:ext uri="{9D8B030D-6E8A-4147-A177-3AD203B41FA5}">
                      <a16:colId xmlns:a16="http://schemas.microsoft.com/office/drawing/2014/main" val="3007259999"/>
                    </a:ext>
                  </a:extLst>
                </a:gridCol>
              </a:tblGrid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状态代码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描述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 anchor="ctr"/>
                </a:tc>
                <a:extLst>
                  <a:ext uri="{0D108BD9-81ED-4DB2-BD59-A6C34878D82A}">
                    <a16:rowId xmlns:a16="http://schemas.microsoft.com/office/drawing/2014/main" val="261754656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STATUS_SUCCESS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正常完成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1285265398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STATUS_UNSUCCESSFUL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请求失败，没有描述失败原因的代码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3836075340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STATUS_NOT_IMPLEMENTED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一个没有实现的功能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3617198611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STATUS_INVALID_HANDLE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提供给该操作的句柄无效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2100356164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STATUS_INVALID_PARAMETER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参数错误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3767075619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STATUS_INVALID_DEVICE_REQUEST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该请求对这个设备无效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4098182706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STATUS_END_OF_FILE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到达文件尾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430997912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STATUS_DELETE_PENDING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设备正处于被从系统中删除过程中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1316424945"/>
                  </a:ext>
                </a:extLst>
              </a:tr>
              <a:tr h="5286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STATUS_INSUFFICIENT_RESOURCES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没有足够的系统资源</a:t>
                      </a:r>
                      <a:r>
                        <a:rPr lang="en-US" sz="1500" kern="100" dirty="0">
                          <a:effectLst/>
                        </a:rPr>
                        <a:t>(</a:t>
                      </a:r>
                      <a:r>
                        <a:rPr lang="zh-CN" sz="1500" kern="100" dirty="0">
                          <a:effectLst/>
                        </a:rPr>
                        <a:t>通常是内存</a:t>
                      </a:r>
                      <a:r>
                        <a:rPr lang="en-US" sz="1500" kern="100" dirty="0">
                          <a:effectLst/>
                        </a:rPr>
                        <a:t>)</a:t>
                      </a:r>
                      <a:r>
                        <a:rPr lang="zh-CN" sz="1500" kern="100" dirty="0">
                          <a:effectLst/>
                        </a:rPr>
                        <a:t>来执行该操作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7627" marR="11526" marT="13947" marB="27892"/>
                </a:tc>
                <a:extLst>
                  <a:ext uri="{0D108BD9-81ED-4DB2-BD59-A6C34878D82A}">
                    <a16:rowId xmlns:a16="http://schemas.microsoft.com/office/drawing/2014/main" val="171082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驱动程序的入口函数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88AC12-057D-411D-AD79-ABA3B6BD1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51338"/>
              </p:ext>
            </p:extLst>
          </p:nvPr>
        </p:nvGraphicFramePr>
        <p:xfrm>
          <a:off x="1884681" y="1803633"/>
          <a:ext cx="9387839" cy="403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839">
                  <a:extLst>
                    <a:ext uri="{9D8B030D-6E8A-4147-A177-3AD203B41FA5}">
                      <a16:colId xmlns:a16="http://schemas.microsoft.com/office/drawing/2014/main" val="1133874961"/>
                    </a:ext>
                  </a:extLst>
                </a:gridCol>
              </a:tblGrid>
              <a:tr h="4038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extern "C" NTSTATUS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DriverEntry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(PDRIVER_OBJECT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PUNICODE_STRING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RegistryPath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DriverUnload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DriverUnload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DriverExtension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AddDevice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AddDevice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for (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0;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&lt;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arraysize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MajorFunction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); ++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MajorFunction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=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DispatchAny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MajorFunction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[IRP_MJ_POWER] =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DispatchPower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DriverObject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MajorFunction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[IRP_MJ_PNP] =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DispatchPnp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return STATUS_SUCCESS;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 anchor="ctr"/>
                </a:tc>
                <a:extLst>
                  <a:ext uri="{0D108BD9-81ED-4DB2-BD59-A6C34878D82A}">
                    <a16:rowId xmlns:a16="http://schemas.microsoft.com/office/drawing/2014/main" val="34610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1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创建设备对象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B9D3F6-BD19-4E46-8B88-7C641AC3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19" y="2150137"/>
            <a:ext cx="5304762" cy="1752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15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驱动卸载函数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90E188-F6D6-4208-A816-E26E9879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67" y="1913745"/>
            <a:ext cx="4117690" cy="826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6B226A-90C7-48C2-AA03-D18E9CAE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67" y="3043285"/>
            <a:ext cx="4117690" cy="838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D5B9EF-8A8C-464E-9D69-9BA1F4E6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067" y="4117271"/>
            <a:ext cx="4179643" cy="731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886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winobj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观察驱动对象与设备对象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551795-00FB-451D-9FDB-1B554F2A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08" y="1546926"/>
            <a:ext cx="7240282" cy="514329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9B883E9-DDDE-450A-BDA0-0BCAE09840A1}"/>
              </a:ext>
            </a:extLst>
          </p:cNvPr>
          <p:cNvCxnSpPr/>
          <p:nvPr/>
        </p:nvCxnSpPr>
        <p:spPr>
          <a:xfrm flipV="1">
            <a:off x="1812022" y="2701255"/>
            <a:ext cx="1342239" cy="83889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5C9094-454A-40E4-B6C2-F8FB60F88943}"/>
              </a:ext>
            </a:extLst>
          </p:cNvPr>
          <p:cNvCxnSpPr>
            <a:cxnSpLocks/>
          </p:cNvCxnSpPr>
          <p:nvPr/>
        </p:nvCxnSpPr>
        <p:spPr>
          <a:xfrm flipH="1" flipV="1">
            <a:off x="4773336" y="2340767"/>
            <a:ext cx="651544" cy="12916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6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74" y="653309"/>
            <a:ext cx="9786551" cy="82698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winobj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观察驱动对象与设备对象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6640F0-187A-4278-BCC8-A49311DF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35" y="1604763"/>
            <a:ext cx="6982729" cy="496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958C-1154-4B05-8A17-B241BC3C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74" y="653309"/>
            <a:ext cx="10530951" cy="82698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</a:t>
            </a:r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winobj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观察驱动对象和设备对象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536BAA-2235-44AC-9AA5-E8039859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79" y="1581157"/>
            <a:ext cx="7120740" cy="52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173</TotalTime>
  <Words>330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方正兰亭超细黑简体</vt:lpstr>
      <vt:lpstr>宋体</vt:lpstr>
      <vt:lpstr>Arial</vt:lpstr>
      <vt:lpstr>Calibri</vt:lpstr>
      <vt:lpstr>Calibri Light</vt:lpstr>
      <vt:lpstr>Times New Roman</vt:lpstr>
      <vt:lpstr>天体</vt:lpstr>
      <vt:lpstr>Windows驱动程序的基本结构</vt:lpstr>
      <vt:lpstr>Windows驱动程序中的重要数据结构</vt:lpstr>
      <vt:lpstr>Nt式驱动的基本结构</vt:lpstr>
      <vt:lpstr>驱动程序的入口函数</vt:lpstr>
      <vt:lpstr>创建设备对象</vt:lpstr>
      <vt:lpstr>驱动卸载函数</vt:lpstr>
      <vt:lpstr>用winobj观察驱动对象与设备对象</vt:lpstr>
      <vt:lpstr>用winobj观察驱动对象与设备对象</vt:lpstr>
      <vt:lpstr>用winobj观察驱动对象和设备对象</vt:lpstr>
      <vt:lpstr>用devicetree观察驱动对象与设备对象</vt:lpstr>
      <vt:lpstr>用devicetree观察驱动对象与设备对象</vt:lpstr>
      <vt:lpstr>设备的层次结构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Windows驱动程序的基本结构</dc:title>
  <dc:creator>李孝明</dc:creator>
  <cp:lastModifiedBy>Ray</cp:lastModifiedBy>
  <cp:revision>21</cp:revision>
  <dcterms:created xsi:type="dcterms:W3CDTF">2017-11-29T06:20:01Z</dcterms:created>
  <dcterms:modified xsi:type="dcterms:W3CDTF">2018-01-06T14:06:38Z</dcterms:modified>
</cp:coreProperties>
</file>