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479884"/>
            <a:ext cx="7197726" cy="872510"/>
          </a:xfrm>
        </p:spPr>
        <p:txBody>
          <a:bodyPr/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内核模式下注册表的操作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43D3BE-93F7-4493-A4D4-B81F3F20F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719138"/>
            <a:ext cx="7197726" cy="307206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注册表基本概念</a:t>
            </a:r>
            <a:endParaRPr lang="en-US" altLang="zh-CN" dirty="0"/>
          </a:p>
          <a:p>
            <a:r>
              <a:rPr lang="zh-CN" altLang="en-US" dirty="0"/>
              <a:t>创建关闭注册表</a:t>
            </a:r>
            <a:endParaRPr lang="en-US" altLang="zh-CN" dirty="0"/>
          </a:p>
          <a:p>
            <a:r>
              <a:rPr lang="zh-CN" altLang="en-US" dirty="0"/>
              <a:t>打开注册表</a:t>
            </a:r>
            <a:endParaRPr lang="en-US" altLang="zh-CN" dirty="0"/>
          </a:p>
          <a:p>
            <a:r>
              <a:rPr lang="zh-CN" altLang="en-US" dirty="0"/>
              <a:t>添加修改注册表</a:t>
            </a:r>
            <a:endParaRPr lang="en-US" altLang="zh-CN" dirty="0"/>
          </a:p>
          <a:p>
            <a:r>
              <a:rPr lang="zh-CN" altLang="en-US" dirty="0"/>
              <a:t>查询注册表</a:t>
            </a:r>
            <a:endParaRPr lang="en-US" altLang="zh-CN" dirty="0"/>
          </a:p>
          <a:p>
            <a:r>
              <a:rPr lang="zh-CN" altLang="en-US" dirty="0"/>
              <a:t>枚举子项</a:t>
            </a:r>
            <a:endParaRPr lang="en-US" altLang="zh-CN" dirty="0"/>
          </a:p>
          <a:p>
            <a:r>
              <a:rPr lang="zh-CN" altLang="en-US" dirty="0"/>
              <a:t>枚举值</a:t>
            </a:r>
            <a:endParaRPr lang="en-US" altLang="zh-CN" dirty="0"/>
          </a:p>
          <a:p>
            <a:r>
              <a:rPr lang="zh-CN" altLang="en-US" dirty="0"/>
              <a:t>删除项与删除值</a:t>
            </a:r>
            <a:endParaRPr lang="en-US" altLang="zh-CN" dirty="0"/>
          </a:p>
          <a:p>
            <a:r>
              <a:rPr lang="en-US" altLang="zh-CN" dirty="0" err="1"/>
              <a:t>Rtl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7A7B32-E989-41D7-916F-B8796979D396}"/>
              </a:ext>
            </a:extLst>
          </p:cNvPr>
          <p:cNvSpPr/>
          <p:nvPr/>
        </p:nvSpPr>
        <p:spPr>
          <a:xfrm>
            <a:off x="4324574" y="4722607"/>
            <a:ext cx="1882588" cy="95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主讲</a:t>
            </a:r>
            <a:r>
              <a:rPr lang="en-US" altLang="zh-CN" dirty="0"/>
              <a:t>:masm6432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0"/>
            <a:ext cx="7197726" cy="872510"/>
          </a:xfrm>
        </p:spPr>
        <p:txBody>
          <a:bodyPr/>
          <a:lstStyle/>
          <a:p>
            <a:pPr algn="ctr"/>
            <a:r>
              <a:rPr lang="en-US" altLang="zh-CN" dirty="0" err="1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Rtl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CB0A02-CBA9-494F-8E34-B327213A9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15281"/>
              </p:ext>
            </p:extLst>
          </p:nvPr>
        </p:nvGraphicFramePr>
        <p:xfrm>
          <a:off x="2032000" y="260718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11395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81542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5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RtlCreateRegistryKey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创建注册表项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2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RtlCheckRegistryKey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查看某项注册表是否存在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RtlWriteRegistryValue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写入注册表的值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2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RtlQueryRegistryValue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查询注册表的值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3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RtlDeleteRegistryValue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删除注册表的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3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0"/>
            <a:ext cx="7197726" cy="872510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注册表基本概念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43D3BE-93F7-4493-A4D4-B81F3F20F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2719138"/>
            <a:ext cx="1881916" cy="123925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CN" altLang="en-US" sz="2400" dirty="0"/>
              <a:t>项</a:t>
            </a:r>
            <a:endParaRPr lang="en-US" altLang="zh-CN" sz="2400" dirty="0"/>
          </a:p>
          <a:p>
            <a:pPr algn="ctr"/>
            <a:r>
              <a:rPr lang="zh-CN" altLang="en-US" sz="2400" dirty="0"/>
              <a:t>子项</a:t>
            </a:r>
            <a:endParaRPr lang="en-US" altLang="zh-CN" sz="2400" dirty="0"/>
          </a:p>
          <a:p>
            <a:pPr algn="ctr"/>
            <a:r>
              <a:rPr lang="zh-CN" altLang="en-US" sz="2400" dirty="0"/>
              <a:t>值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233AA61-F2A6-40CB-904E-C3A90897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17" y="2137095"/>
            <a:ext cx="5356820" cy="381279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D4F92F8-23B0-4C6B-BF07-A79B6DEC2085}"/>
              </a:ext>
            </a:extLst>
          </p:cNvPr>
          <p:cNvSpPr/>
          <p:nvPr/>
        </p:nvSpPr>
        <p:spPr>
          <a:xfrm>
            <a:off x="7522127" y="2541864"/>
            <a:ext cx="2594996" cy="10570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596ECD-283C-4479-B250-B206D3306DD3}"/>
              </a:ext>
            </a:extLst>
          </p:cNvPr>
          <p:cNvCxnSpPr>
            <a:endCxn id="14" idx="1"/>
          </p:cNvCxnSpPr>
          <p:nvPr/>
        </p:nvCxnSpPr>
        <p:spPr>
          <a:xfrm flipV="1">
            <a:off x="3624044" y="3070371"/>
            <a:ext cx="3898083" cy="57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E59DAA6-784C-459B-8E69-0A0B6C275E53}"/>
              </a:ext>
            </a:extLst>
          </p:cNvPr>
          <p:cNvCxnSpPr/>
          <p:nvPr/>
        </p:nvCxnSpPr>
        <p:spPr>
          <a:xfrm>
            <a:off x="3615655" y="2860646"/>
            <a:ext cx="2024556" cy="226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F7FF273-70C6-46A1-BD7B-7817DAA94AF8}"/>
              </a:ext>
            </a:extLst>
          </p:cNvPr>
          <p:cNvSpPr/>
          <p:nvPr/>
        </p:nvSpPr>
        <p:spPr>
          <a:xfrm>
            <a:off x="5436066" y="3145872"/>
            <a:ext cx="1015068" cy="2265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D11A7B-38DC-42DF-B8D5-1127C73AD7A7}"/>
              </a:ext>
            </a:extLst>
          </p:cNvPr>
          <p:cNvCxnSpPr/>
          <p:nvPr/>
        </p:nvCxnSpPr>
        <p:spPr>
          <a:xfrm>
            <a:off x="3624044" y="3228657"/>
            <a:ext cx="18819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4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0"/>
            <a:ext cx="7197726" cy="872510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创建关闭注册表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806833-9526-4E22-B97F-7B6F8E7AD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19" y="2637804"/>
            <a:ext cx="5304762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0"/>
            <a:ext cx="7197726" cy="872510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打开注册表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D8534E-BCCC-40A0-8956-0628E623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000" y="2886143"/>
            <a:ext cx="4600000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0"/>
            <a:ext cx="7197726" cy="872510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添加修改注册表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56F716-770F-47D0-9491-0ECD2C8C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52" y="3202875"/>
            <a:ext cx="4095238" cy="16571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CB1872-7C9E-405B-A36D-50FD084A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98653"/>
              </p:ext>
            </p:extLst>
          </p:nvPr>
        </p:nvGraphicFramePr>
        <p:xfrm>
          <a:off x="435104" y="2722315"/>
          <a:ext cx="5660896" cy="2618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1265">
                  <a:extLst>
                    <a:ext uri="{9D8B030D-6E8A-4147-A177-3AD203B41FA5}">
                      <a16:colId xmlns:a16="http://schemas.microsoft.com/office/drawing/2014/main" val="2492300553"/>
                    </a:ext>
                  </a:extLst>
                </a:gridCol>
                <a:gridCol w="3519631">
                  <a:extLst>
                    <a:ext uri="{9D8B030D-6E8A-4147-A177-3AD203B41FA5}">
                      <a16:colId xmlns:a16="http://schemas.microsoft.com/office/drawing/2014/main" val="507149585"/>
                    </a:ext>
                  </a:extLst>
                </a:gridCol>
              </a:tblGrid>
              <a:tr h="364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数据类型常量</a:t>
                      </a:r>
                    </a:p>
                  </a:txBody>
                  <a:tcPr marL="47625" marR="47625" marT="47625" marB="1905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</a:p>
                  </a:txBody>
                  <a:tcPr marL="47625" marR="47625" marT="47625" marB="1905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69968"/>
                  </a:ext>
                </a:extLst>
              </a:tr>
              <a:tr h="364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REG_BINARY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可变长二进制数据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extLst>
                  <a:ext uri="{0D108BD9-81ED-4DB2-BD59-A6C34878D82A}">
                    <a16:rowId xmlns:a16="http://schemas.microsoft.com/office/drawing/2014/main" val="3453664693"/>
                  </a:ext>
                </a:extLst>
              </a:tr>
              <a:tr h="364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REG_DWORD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无符号长整型，格式依平台而变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extLst>
                  <a:ext uri="{0D108BD9-81ED-4DB2-BD59-A6C34878D82A}">
                    <a16:rowId xmlns:a16="http://schemas.microsoft.com/office/drawing/2014/main" val="3594663165"/>
                  </a:ext>
                </a:extLst>
              </a:tr>
              <a:tr h="364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REG_DWORD_BIG_ENDIAN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无符号长整型，大结尾格式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extLst>
                  <a:ext uri="{0D108BD9-81ED-4DB2-BD59-A6C34878D82A}">
                    <a16:rowId xmlns:a16="http://schemas.microsoft.com/office/drawing/2014/main" val="4027099294"/>
                  </a:ext>
                </a:extLst>
              </a:tr>
              <a:tr h="364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REG_EXPAND_SZ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空结尾的</a:t>
                      </a:r>
                      <a:r>
                        <a:rPr lang="en-US" sz="1050" kern="100">
                          <a:effectLst/>
                        </a:rPr>
                        <a:t>Unicode</a:t>
                      </a:r>
                      <a:r>
                        <a:rPr lang="zh-CN" sz="1050" kern="100">
                          <a:effectLst/>
                        </a:rPr>
                        <a:t>串，包含</a:t>
                      </a:r>
                      <a:r>
                        <a:rPr lang="en-US" sz="1050" kern="100">
                          <a:effectLst/>
                        </a:rPr>
                        <a:t>%-escapes</a:t>
                      </a:r>
                      <a:r>
                        <a:rPr lang="zh-CN" sz="1050" kern="100">
                          <a:effectLst/>
                        </a:rPr>
                        <a:t>环境变量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extLst>
                  <a:ext uri="{0D108BD9-81ED-4DB2-BD59-A6C34878D82A}">
                    <a16:rowId xmlns:a16="http://schemas.microsoft.com/office/drawing/2014/main" val="281689151"/>
                  </a:ext>
                </a:extLst>
              </a:tr>
              <a:tr h="430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REG_MULTI_SZ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一个或多个空结尾的</a:t>
                      </a:r>
                      <a:r>
                        <a:rPr lang="en-US" sz="1050" kern="100">
                          <a:effectLst/>
                        </a:rPr>
                        <a:t>Unicode</a:t>
                      </a:r>
                      <a:r>
                        <a:rPr lang="zh-CN" sz="1050" kern="100">
                          <a:effectLst/>
                        </a:rPr>
                        <a:t>串，最后有一个额外的</a:t>
                      </a:r>
                      <a:r>
                        <a:rPr lang="en-US" sz="105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extLst>
                  <a:ext uri="{0D108BD9-81ED-4DB2-BD59-A6C34878D82A}">
                    <a16:rowId xmlns:a16="http://schemas.microsoft.com/office/drawing/2014/main" val="1744127884"/>
                  </a:ext>
                </a:extLst>
              </a:tr>
              <a:tr h="364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REG_SZ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空结尾的</a:t>
                      </a:r>
                      <a:r>
                        <a:rPr lang="en-US" sz="1050" kern="100" dirty="0">
                          <a:effectLst/>
                        </a:rPr>
                        <a:t>Unicode</a:t>
                      </a:r>
                      <a:r>
                        <a:rPr lang="zh-CN" sz="1050" kern="100" dirty="0">
                          <a:effectLst/>
                        </a:rPr>
                        <a:t>串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25" marR="47625" marT="47625" marB="19050"/>
                </a:tc>
                <a:extLst>
                  <a:ext uri="{0D108BD9-81ED-4DB2-BD59-A6C34878D82A}">
                    <a16:rowId xmlns:a16="http://schemas.microsoft.com/office/drawing/2014/main" val="166643193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C103D3D-EA7D-4C3C-87B5-ADBFA7C55BD2}"/>
              </a:ext>
            </a:extLst>
          </p:cNvPr>
          <p:cNvSpPr/>
          <p:nvPr/>
        </p:nvSpPr>
        <p:spPr>
          <a:xfrm>
            <a:off x="435104" y="3088639"/>
            <a:ext cx="2121217" cy="225193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5D7331-7F43-4990-8825-0A84DEC8195A}"/>
              </a:ext>
            </a:extLst>
          </p:cNvPr>
          <p:cNvCxnSpPr>
            <a:endCxn id="4" idx="3"/>
          </p:cNvCxnSpPr>
          <p:nvPr/>
        </p:nvCxnSpPr>
        <p:spPr>
          <a:xfrm flipH="1">
            <a:off x="2556321" y="4135120"/>
            <a:ext cx="7430959" cy="794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6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0"/>
            <a:ext cx="7197726" cy="872510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查询注册表值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66F123-A72B-4431-A792-88443F18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05" y="2624238"/>
            <a:ext cx="6876190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9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0"/>
            <a:ext cx="7197726" cy="872510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枚举子项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31631A-F764-4306-B61C-8AE1A4A9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90" y="2638524"/>
            <a:ext cx="5847619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2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0"/>
            <a:ext cx="7197726" cy="872510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枚举值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31631A-F764-4306-B61C-8AE1A4A9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90" y="2638524"/>
            <a:ext cx="5847619" cy="15809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3AB4BC-565C-4E6C-ABF1-E03DE7AC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05" y="2648047"/>
            <a:ext cx="6876190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86C7-4E96-4D14-AF03-62CE3C55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0"/>
            <a:ext cx="7197726" cy="872510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删除项与删除值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E810E5-30F2-4265-A58F-2AF57E45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476" y="2695667"/>
            <a:ext cx="2619048" cy="7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6E2174-4A65-4AD3-BFAE-8B92D76DB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43" y="3765213"/>
            <a:ext cx="3485714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9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129</TotalTime>
  <Words>176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方正兰亭超细黑简体</vt:lpstr>
      <vt:lpstr>黑体</vt:lpstr>
      <vt:lpstr>宋体</vt:lpstr>
      <vt:lpstr>Arial</vt:lpstr>
      <vt:lpstr>Calibri</vt:lpstr>
      <vt:lpstr>Calibri Light</vt:lpstr>
      <vt:lpstr>Times New Roman</vt:lpstr>
      <vt:lpstr>天体</vt:lpstr>
      <vt:lpstr>内核模式下注册表的操作</vt:lpstr>
      <vt:lpstr>注册表基本概念</vt:lpstr>
      <vt:lpstr>创建关闭注册表</vt:lpstr>
      <vt:lpstr>打开注册表</vt:lpstr>
      <vt:lpstr>添加修改注册表</vt:lpstr>
      <vt:lpstr>查询注册表值</vt:lpstr>
      <vt:lpstr>枚举子项</vt:lpstr>
      <vt:lpstr>枚举值</vt:lpstr>
      <vt:lpstr>删除项与删除值</vt:lpstr>
      <vt:lpstr>Rtl函数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内核模式下注册表的操作</dc:title>
  <dc:creator>李孝明</dc:creator>
  <cp:lastModifiedBy>Ray</cp:lastModifiedBy>
  <cp:revision>12</cp:revision>
  <dcterms:created xsi:type="dcterms:W3CDTF">2017-12-04T03:20:11Z</dcterms:created>
  <dcterms:modified xsi:type="dcterms:W3CDTF">2018-01-11T11:45:56Z</dcterms:modified>
</cp:coreProperties>
</file>