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2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驱动程序的兼容性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开发环境的兼容性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操作系统间的兼容性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位数的兼容性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44189" y="5257800"/>
            <a:ext cx="2959769" cy="1130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主讲</a:t>
            </a:r>
            <a:r>
              <a:rPr lang="en-US" altLang="zh-CN" dirty="0" smtClean="0"/>
              <a:t>:masm6432</a:t>
            </a:r>
          </a:p>
        </p:txBody>
      </p:sp>
    </p:spTree>
    <p:extLst>
      <p:ext uri="{BB962C8B-B14F-4D97-AF65-F5344CB8AC3E}">
        <p14:creationId xmlns:p14="http://schemas.microsoft.com/office/powerpoint/2010/main" val="328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35199" y="822036"/>
            <a:ext cx="7197726" cy="1162239"/>
          </a:xfrm>
        </p:spPr>
        <p:txBody>
          <a:bodyPr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开发环境的兼容性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40607" y="2658531"/>
            <a:ext cx="3786910" cy="140546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Wdk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7600</a:t>
            </a:r>
          </a:p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Vs2013</a:t>
            </a:r>
          </a:p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Vs2015</a:t>
            </a:r>
          </a:p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vs2017</a:t>
            </a:r>
          </a:p>
        </p:txBody>
      </p:sp>
    </p:spTree>
    <p:extLst>
      <p:ext uri="{BB962C8B-B14F-4D97-AF65-F5344CB8AC3E}">
        <p14:creationId xmlns:p14="http://schemas.microsoft.com/office/powerpoint/2010/main" val="204252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35199" y="822036"/>
            <a:ext cx="7197726" cy="1162239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操作系统位数的兼容性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8970" y="2242894"/>
            <a:ext cx="6782811" cy="3862342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</a:p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261053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35199" y="822036"/>
            <a:ext cx="7197726" cy="1162239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操作系统间的兼容性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89261" y="2261367"/>
            <a:ext cx="6782811" cy="3862342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nt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 2000</a:t>
            </a:r>
          </a:p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xp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		windows server 2003</a:t>
            </a:r>
          </a:p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 vista 		windows server 2008</a:t>
            </a:r>
          </a:p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Windows 7 				windows server 2008r2</a:t>
            </a:r>
          </a:p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 8 			 windows server 2012</a:t>
            </a:r>
          </a:p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Windows 8.1 			windows server 2012r2 Windows 10 			 windows server 2016</a:t>
            </a:r>
          </a:p>
        </p:txBody>
      </p:sp>
    </p:spTree>
    <p:extLst>
      <p:ext uri="{BB962C8B-B14F-4D97-AF65-F5344CB8AC3E}">
        <p14:creationId xmlns:p14="http://schemas.microsoft.com/office/powerpoint/2010/main" val="3017089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13</TotalTime>
  <Words>46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Calibri Light</vt:lpstr>
      <vt:lpstr>天体</vt:lpstr>
      <vt:lpstr>驱动程序的兼容性 </vt:lpstr>
      <vt:lpstr>开发环境的兼容性</vt:lpstr>
      <vt:lpstr>操作系统位数的兼容性</vt:lpstr>
      <vt:lpstr>操作系统间的兼容性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驱动程序的兼容性 </dc:title>
  <dc:creator>Administrator</dc:creator>
  <cp:lastModifiedBy>Administrator</cp:lastModifiedBy>
  <cp:revision>6</cp:revision>
  <dcterms:created xsi:type="dcterms:W3CDTF">2018-04-15T07:47:48Z</dcterms:created>
  <dcterms:modified xsi:type="dcterms:W3CDTF">2018-04-15T08:07:07Z</dcterms:modified>
</cp:coreProperties>
</file>