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36F16-8689-49A5-B78F-97D2EFEA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778" y="3428999"/>
            <a:ext cx="8639347" cy="956731"/>
          </a:xfrm>
        </p:spPr>
        <p:txBody>
          <a:bodyPr/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复习一下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语言的重要知识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E7122-4019-4F5D-9E7D-91DD4D89D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3"/>
            <a:ext cx="7197726" cy="76703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指针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结构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A76FBB-10DA-4B5A-AB43-5F75227155BF}"/>
              </a:ext>
            </a:extLst>
          </p:cNvPr>
          <p:cNvSpPr/>
          <p:nvPr/>
        </p:nvSpPr>
        <p:spPr>
          <a:xfrm>
            <a:off x="4346090" y="4948518"/>
            <a:ext cx="2033195" cy="112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主讲：</a:t>
            </a:r>
            <a:r>
              <a:rPr lang="en-US" altLang="zh-CN" dirty="0"/>
              <a:t>masm6432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19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36F16-8689-49A5-B78F-97D2EFEA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987" y="769666"/>
            <a:ext cx="8639347" cy="956731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基本指针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E7122-4019-4F5D-9E7D-91DD4D89D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3242" y="1816443"/>
            <a:ext cx="1688758" cy="294090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字符类型指针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l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短整型指针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l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整型指针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l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浮点型指针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l"/>
            <a:r>
              <a:rPr lang="zh-CN" altLang="en-US" dirty="0"/>
              <a:t>函数指针</a:t>
            </a:r>
            <a:endParaRPr lang="en-US" altLang="zh-CN" dirty="0"/>
          </a:p>
          <a:p>
            <a:pPr algn="l"/>
            <a:r>
              <a:rPr lang="zh-CN" altLang="en-US" dirty="0"/>
              <a:t>结构体指针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DE4892-C04B-42A0-8FD7-31E09A34F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9215"/>
              </p:ext>
            </p:extLst>
          </p:nvPr>
        </p:nvGraphicFramePr>
        <p:xfrm>
          <a:off x="6319806" y="1868847"/>
          <a:ext cx="2614128" cy="294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178">
                  <a:extLst>
                    <a:ext uri="{9D8B030D-6E8A-4147-A177-3AD203B41FA5}">
                      <a16:colId xmlns:a16="http://schemas.microsoft.com/office/drawing/2014/main" val="1945739197"/>
                    </a:ext>
                  </a:extLst>
                </a:gridCol>
                <a:gridCol w="650650">
                  <a:extLst>
                    <a:ext uri="{9D8B030D-6E8A-4147-A177-3AD203B41FA5}">
                      <a16:colId xmlns:a16="http://schemas.microsoft.com/office/drawing/2014/main" val="2657689328"/>
                    </a:ext>
                  </a:extLst>
                </a:gridCol>
                <a:gridCol w="650650">
                  <a:extLst>
                    <a:ext uri="{9D8B030D-6E8A-4147-A177-3AD203B41FA5}">
                      <a16:colId xmlns:a16="http://schemas.microsoft.com/office/drawing/2014/main" val="1072747368"/>
                    </a:ext>
                  </a:extLst>
                </a:gridCol>
                <a:gridCol w="650650">
                  <a:extLst>
                    <a:ext uri="{9D8B030D-6E8A-4147-A177-3AD203B41FA5}">
                      <a16:colId xmlns:a16="http://schemas.microsoft.com/office/drawing/2014/main" val="969693978"/>
                    </a:ext>
                  </a:extLst>
                </a:gridCol>
              </a:tblGrid>
              <a:tr h="367613">
                <a:tc>
                  <a:txBody>
                    <a:bodyPr/>
                    <a:lstStyle/>
                    <a:p>
                      <a:r>
                        <a:rPr lang="en-US" altLang="zh-CN" dirty="0"/>
                        <a:t>‘a’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‘b’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‘c’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‘\0’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628525"/>
                  </a:ext>
                </a:extLst>
              </a:tr>
              <a:tr h="367613">
                <a:tc>
                  <a:txBody>
                    <a:bodyPr/>
                    <a:lstStyle/>
                    <a:p>
                      <a:r>
                        <a:rPr lang="en-US" altLang="zh-CN" dirty="0"/>
                        <a:t>0x34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19916"/>
                  </a:ext>
                </a:extLst>
              </a:tr>
              <a:tr h="367613">
                <a:tc>
                  <a:txBody>
                    <a:bodyPr/>
                    <a:lstStyle/>
                    <a:p>
                      <a:r>
                        <a:rPr lang="en-US" altLang="zh-CN" dirty="0"/>
                        <a:t>0x78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82380"/>
                  </a:ext>
                </a:extLst>
              </a:tr>
              <a:tr h="3676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41680"/>
                  </a:ext>
                </a:extLst>
              </a:tr>
              <a:tr h="3676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5751"/>
                  </a:ext>
                </a:extLst>
              </a:tr>
              <a:tr h="3676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72096"/>
                  </a:ext>
                </a:extLst>
              </a:tr>
              <a:tr h="3676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52510"/>
                  </a:ext>
                </a:extLst>
              </a:tr>
              <a:tr h="36761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05898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45987CF-79A1-48B0-8CFA-806A52ECF63C}"/>
              </a:ext>
            </a:extLst>
          </p:cNvPr>
          <p:cNvCxnSpPr/>
          <p:nvPr/>
        </p:nvCxnSpPr>
        <p:spPr>
          <a:xfrm>
            <a:off x="4114800" y="2014151"/>
            <a:ext cx="22050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2ED0A5-1901-43DF-9DCB-9CDFDE9EFAB4}"/>
              </a:ext>
            </a:extLst>
          </p:cNvPr>
          <p:cNvCxnSpPr/>
          <p:nvPr/>
        </p:nvCxnSpPr>
        <p:spPr>
          <a:xfrm>
            <a:off x="4114800" y="2409567"/>
            <a:ext cx="22050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5D7EAA2-E625-409B-9295-9FC3ED86612C}"/>
              </a:ext>
            </a:extLst>
          </p:cNvPr>
          <p:cNvCxnSpPr/>
          <p:nvPr/>
        </p:nvCxnSpPr>
        <p:spPr>
          <a:xfrm>
            <a:off x="4114800" y="2792627"/>
            <a:ext cx="22050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29A3DEA-D1F1-4B70-835B-46E9C9760159}"/>
              </a:ext>
            </a:extLst>
          </p:cNvPr>
          <p:cNvCxnSpPr/>
          <p:nvPr/>
        </p:nvCxnSpPr>
        <p:spPr>
          <a:xfrm>
            <a:off x="4114800" y="3200400"/>
            <a:ext cx="22050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AB252A83-0BC1-48AC-B98A-E5C6BB561FAD}"/>
              </a:ext>
            </a:extLst>
          </p:cNvPr>
          <p:cNvCxnSpPr>
            <a:cxnSpLocks/>
          </p:cNvCxnSpPr>
          <p:nvPr/>
        </p:nvCxnSpPr>
        <p:spPr>
          <a:xfrm flipV="1">
            <a:off x="4121655" y="2023000"/>
            <a:ext cx="2205006" cy="196823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763D8313-B943-454F-88D7-BFCE8872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31" y="4583681"/>
            <a:ext cx="3209524" cy="1819048"/>
          </a:xfrm>
          <a:prstGeom prst="rect">
            <a:avLst/>
          </a:prstGeom>
        </p:spPr>
      </p:pic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09A42E66-6B1C-4FDB-8F2A-80ECB5B52EE8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2230852" y="3931285"/>
            <a:ext cx="938437" cy="36635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90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36F16-8689-49A5-B78F-97D2EFEA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326" y="732652"/>
            <a:ext cx="8639347" cy="956731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增强指针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8DB9C32-8A85-4FCC-98BE-EBF7D093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81711"/>
              </p:ext>
            </p:extLst>
          </p:nvPr>
        </p:nvGraphicFramePr>
        <p:xfrm>
          <a:off x="3131755" y="2202474"/>
          <a:ext cx="197158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589">
                  <a:extLst>
                    <a:ext uri="{9D8B030D-6E8A-4147-A177-3AD203B41FA5}">
                      <a16:colId xmlns:a16="http://schemas.microsoft.com/office/drawing/2014/main" val="261446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0x1234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5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16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13794"/>
                  </a:ext>
                </a:extLst>
              </a:tr>
            </a:tbl>
          </a:graphicData>
        </a:graphic>
      </p:graphicFrame>
      <p:sp>
        <p:nvSpPr>
          <p:cNvPr id="12" name="左大括号 11">
            <a:extLst>
              <a:ext uri="{FF2B5EF4-FFF2-40B4-BE49-F238E27FC236}">
                <a16:creationId xmlns:a16="http://schemas.microsoft.com/office/drawing/2014/main" id="{813B99D2-390A-4E8F-8F88-167A48126221}"/>
              </a:ext>
            </a:extLst>
          </p:cNvPr>
          <p:cNvSpPr/>
          <p:nvPr/>
        </p:nvSpPr>
        <p:spPr>
          <a:xfrm>
            <a:off x="2607272" y="2202474"/>
            <a:ext cx="524483" cy="3430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7A35E85B-2DE0-4C82-B8C8-D26B9E64C816}"/>
              </a:ext>
            </a:extLst>
          </p:cNvPr>
          <p:cNvSpPr/>
          <p:nvPr/>
        </p:nvSpPr>
        <p:spPr>
          <a:xfrm>
            <a:off x="2607272" y="2545487"/>
            <a:ext cx="524483" cy="3430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97578A21-5221-4D09-8C9B-7E26E70BFBC9}"/>
              </a:ext>
            </a:extLst>
          </p:cNvPr>
          <p:cNvSpPr/>
          <p:nvPr/>
        </p:nvSpPr>
        <p:spPr>
          <a:xfrm>
            <a:off x="2607271" y="2948892"/>
            <a:ext cx="524483" cy="3430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FB3BF83D-946D-4838-89C3-1DF1AA583B6E}"/>
              </a:ext>
            </a:extLst>
          </p:cNvPr>
          <p:cNvSpPr/>
          <p:nvPr/>
        </p:nvSpPr>
        <p:spPr>
          <a:xfrm>
            <a:off x="2607271" y="3342273"/>
            <a:ext cx="524483" cy="3430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166AC2B-9E37-4CFC-8B4B-24081D4FBFD9}"/>
              </a:ext>
            </a:extLst>
          </p:cNvPr>
          <p:cNvCxnSpPr>
            <a:cxnSpLocks/>
          </p:cNvCxnSpPr>
          <p:nvPr/>
        </p:nvCxnSpPr>
        <p:spPr>
          <a:xfrm flipV="1">
            <a:off x="4448429" y="2345174"/>
            <a:ext cx="654915" cy="371819"/>
          </a:xfrm>
          <a:prstGeom prst="curvedConnector3">
            <a:avLst>
              <a:gd name="adj1" fmla="val 1801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FA07AD39-AD57-45F5-AA31-A2B1BDF6D653}"/>
              </a:ext>
            </a:extLst>
          </p:cNvPr>
          <p:cNvCxnSpPr>
            <a:cxnSpLocks/>
          </p:cNvCxnSpPr>
          <p:nvPr/>
        </p:nvCxnSpPr>
        <p:spPr>
          <a:xfrm flipV="1">
            <a:off x="4448429" y="2786444"/>
            <a:ext cx="654915" cy="371819"/>
          </a:xfrm>
          <a:prstGeom prst="curvedConnector3">
            <a:avLst>
              <a:gd name="adj1" fmla="val 1801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EC81E559-F598-4C86-8674-BECE31751C8B}"/>
              </a:ext>
            </a:extLst>
          </p:cNvPr>
          <p:cNvCxnSpPr>
            <a:cxnSpLocks/>
          </p:cNvCxnSpPr>
          <p:nvPr/>
        </p:nvCxnSpPr>
        <p:spPr>
          <a:xfrm flipV="1">
            <a:off x="4448428" y="3227714"/>
            <a:ext cx="654915" cy="371819"/>
          </a:xfrm>
          <a:prstGeom prst="curvedConnector3">
            <a:avLst>
              <a:gd name="adj1" fmla="val 1801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8CAA9E9-65E1-49D7-878F-542009378A20}"/>
              </a:ext>
            </a:extLst>
          </p:cNvPr>
          <p:cNvSpPr txBox="1"/>
          <p:nvPr/>
        </p:nvSpPr>
        <p:spPr>
          <a:xfrm>
            <a:off x="5997146" y="2073552"/>
            <a:ext cx="5556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a=0x1234</a:t>
            </a:r>
          </a:p>
          <a:p>
            <a:r>
              <a:rPr lang="en-US" altLang="zh-CN" dirty="0"/>
              <a:t>b=&amp;a</a:t>
            </a:r>
          </a:p>
          <a:p>
            <a:r>
              <a:rPr lang="en-US" altLang="zh-CN" dirty="0"/>
              <a:t>c=&amp;b</a:t>
            </a:r>
          </a:p>
          <a:p>
            <a:r>
              <a:rPr lang="en-US" altLang="zh-CN" dirty="0"/>
              <a:t>d=&amp;c</a:t>
            </a:r>
          </a:p>
          <a:p>
            <a:endParaRPr lang="en-US" altLang="zh-CN" dirty="0"/>
          </a:p>
          <a:p>
            <a:r>
              <a:rPr lang="en-US" altLang="zh-CN" dirty="0"/>
              <a:t>a==*b==0x1234</a:t>
            </a:r>
          </a:p>
          <a:p>
            <a:r>
              <a:rPr lang="en-US" altLang="zh-CN" dirty="0"/>
              <a:t>b==*c =&gt; **c==*b==a==0x1234 </a:t>
            </a:r>
          </a:p>
          <a:p>
            <a:r>
              <a:rPr lang="en-US" altLang="zh-CN" dirty="0"/>
              <a:t>c==*d =&gt;  **d==*c==b =&gt; ***d==**c==*b==0x1234</a:t>
            </a:r>
          </a:p>
        </p:txBody>
      </p:sp>
    </p:spTree>
    <p:extLst>
      <p:ext uri="{BB962C8B-B14F-4D97-AF65-F5344CB8AC3E}">
        <p14:creationId xmlns:p14="http://schemas.microsoft.com/office/powerpoint/2010/main" val="429467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36F16-8689-49A5-B78F-97D2EFEA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057" y="738452"/>
            <a:ext cx="8639347" cy="956731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指针的引用方式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325855-530F-4573-B872-C2B7503A0FA3}"/>
              </a:ext>
            </a:extLst>
          </p:cNvPr>
          <p:cNvSpPr txBox="1"/>
          <p:nvPr/>
        </p:nvSpPr>
        <p:spPr>
          <a:xfrm>
            <a:off x="3877936" y="2434728"/>
            <a:ext cx="495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指针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方式</a:t>
            </a:r>
            <a:r>
              <a:rPr lang="zh-CN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引用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数组方式引用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36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36F16-8689-49A5-B78F-97D2EFEA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057" y="699304"/>
            <a:ext cx="8639347" cy="956731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指针与数组的区别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325855-530F-4573-B872-C2B7503A0FA3}"/>
              </a:ext>
            </a:extLst>
          </p:cNvPr>
          <p:cNvSpPr txBox="1"/>
          <p:nvPr/>
        </p:nvSpPr>
        <p:spPr>
          <a:xfrm>
            <a:off x="3877936" y="2434728"/>
            <a:ext cx="4957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指针是单一变量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数组是复合变量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指针变量长度一般是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字节或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8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字节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数组一般是</a:t>
            </a:r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到任意多字节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8A7F099-D07D-432D-B6F5-1157607AF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12700"/>
              </p:ext>
            </p:extLst>
          </p:nvPr>
        </p:nvGraphicFramePr>
        <p:xfrm>
          <a:off x="5127744" y="3980664"/>
          <a:ext cx="1845936" cy="196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4">
                  <a:extLst>
                    <a:ext uri="{9D8B030D-6E8A-4147-A177-3AD203B41FA5}">
                      <a16:colId xmlns:a16="http://schemas.microsoft.com/office/drawing/2014/main" val="3025062453"/>
                    </a:ext>
                  </a:extLst>
                </a:gridCol>
                <a:gridCol w="461484">
                  <a:extLst>
                    <a:ext uri="{9D8B030D-6E8A-4147-A177-3AD203B41FA5}">
                      <a16:colId xmlns:a16="http://schemas.microsoft.com/office/drawing/2014/main" val="4008977341"/>
                    </a:ext>
                  </a:extLst>
                </a:gridCol>
                <a:gridCol w="461484">
                  <a:extLst>
                    <a:ext uri="{9D8B030D-6E8A-4147-A177-3AD203B41FA5}">
                      <a16:colId xmlns:a16="http://schemas.microsoft.com/office/drawing/2014/main" val="2081713910"/>
                    </a:ext>
                  </a:extLst>
                </a:gridCol>
                <a:gridCol w="461484">
                  <a:extLst>
                    <a:ext uri="{9D8B030D-6E8A-4147-A177-3AD203B41FA5}">
                      <a16:colId xmlns:a16="http://schemas.microsoft.com/office/drawing/2014/main" val="568747132"/>
                    </a:ext>
                  </a:extLst>
                </a:gridCol>
              </a:tblGrid>
              <a:tr h="3936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475205"/>
                  </a:ext>
                </a:extLst>
              </a:tr>
              <a:tr h="3936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62450"/>
                  </a:ext>
                </a:extLst>
              </a:tr>
              <a:tr h="3936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29177"/>
                  </a:ext>
                </a:extLst>
              </a:tr>
              <a:tr h="3936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976454"/>
                  </a:ext>
                </a:extLst>
              </a:tr>
              <a:tr h="3936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64467"/>
                  </a:ext>
                </a:extLst>
              </a:tr>
            </a:tbl>
          </a:graphicData>
        </a:graphic>
      </p:graphicFrame>
      <p:sp>
        <p:nvSpPr>
          <p:cNvPr id="5" name="左大括号 4">
            <a:extLst>
              <a:ext uri="{FF2B5EF4-FFF2-40B4-BE49-F238E27FC236}">
                <a16:creationId xmlns:a16="http://schemas.microsoft.com/office/drawing/2014/main" id="{2D6B645A-AFB8-4C2D-A45C-AFFEC082378A}"/>
              </a:ext>
            </a:extLst>
          </p:cNvPr>
          <p:cNvSpPr/>
          <p:nvPr/>
        </p:nvSpPr>
        <p:spPr>
          <a:xfrm>
            <a:off x="4759286" y="3980664"/>
            <a:ext cx="368457" cy="370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985928E-DD71-46E4-870C-9DC4E29B8489}"/>
              </a:ext>
            </a:extLst>
          </p:cNvPr>
          <p:cNvSpPr/>
          <p:nvPr/>
        </p:nvSpPr>
        <p:spPr>
          <a:xfrm>
            <a:off x="4759286" y="4351663"/>
            <a:ext cx="368457" cy="15974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F70293-FED1-4E9D-8360-4E6A7AE85D88}"/>
              </a:ext>
            </a:extLst>
          </p:cNvPr>
          <p:cNvSpPr txBox="1"/>
          <p:nvPr/>
        </p:nvSpPr>
        <p:spPr>
          <a:xfrm>
            <a:off x="4007079" y="3968927"/>
            <a:ext cx="9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指针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DF5B5-C8C9-44FE-BACF-2D7B5AF731B4}"/>
              </a:ext>
            </a:extLst>
          </p:cNvPr>
          <p:cNvSpPr txBox="1"/>
          <p:nvPr/>
        </p:nvSpPr>
        <p:spPr>
          <a:xfrm>
            <a:off x="4084197" y="4952318"/>
            <a:ext cx="8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数组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41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36F16-8689-49A5-B78F-97D2EFEA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057" y="750881"/>
            <a:ext cx="8639347" cy="956731"/>
          </a:xfrm>
        </p:spPr>
        <p:txBody>
          <a:bodyPr/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结构体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325855-530F-4573-B872-C2B7503A0FA3}"/>
              </a:ext>
            </a:extLst>
          </p:cNvPr>
          <p:cNvSpPr txBox="1"/>
          <p:nvPr/>
        </p:nvSpPr>
        <p:spPr>
          <a:xfrm>
            <a:off x="3877936" y="2434728"/>
            <a:ext cx="4957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结构体是跟数组类似的复合型数据类型，但成员变量可以是一样，也可以不一样，比数组更灵活，同样与可以成为数组的元素，形成结构体数组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8A7F099-D07D-432D-B6F5-1157607AF7FD}"/>
              </a:ext>
            </a:extLst>
          </p:cNvPr>
          <p:cNvGraphicFramePr>
            <a:graphicFrameLocks noGrp="1"/>
          </p:cNvGraphicFramePr>
          <p:nvPr/>
        </p:nvGraphicFramePr>
        <p:xfrm>
          <a:off x="5127744" y="3980664"/>
          <a:ext cx="1845936" cy="196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4">
                  <a:extLst>
                    <a:ext uri="{9D8B030D-6E8A-4147-A177-3AD203B41FA5}">
                      <a16:colId xmlns:a16="http://schemas.microsoft.com/office/drawing/2014/main" val="3025062453"/>
                    </a:ext>
                  </a:extLst>
                </a:gridCol>
                <a:gridCol w="461484">
                  <a:extLst>
                    <a:ext uri="{9D8B030D-6E8A-4147-A177-3AD203B41FA5}">
                      <a16:colId xmlns:a16="http://schemas.microsoft.com/office/drawing/2014/main" val="4008977341"/>
                    </a:ext>
                  </a:extLst>
                </a:gridCol>
                <a:gridCol w="461484">
                  <a:extLst>
                    <a:ext uri="{9D8B030D-6E8A-4147-A177-3AD203B41FA5}">
                      <a16:colId xmlns:a16="http://schemas.microsoft.com/office/drawing/2014/main" val="2081713910"/>
                    </a:ext>
                  </a:extLst>
                </a:gridCol>
                <a:gridCol w="461484">
                  <a:extLst>
                    <a:ext uri="{9D8B030D-6E8A-4147-A177-3AD203B41FA5}">
                      <a16:colId xmlns:a16="http://schemas.microsoft.com/office/drawing/2014/main" val="568747132"/>
                    </a:ext>
                  </a:extLst>
                </a:gridCol>
              </a:tblGrid>
              <a:tr h="3936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475205"/>
                  </a:ext>
                </a:extLst>
              </a:tr>
              <a:tr h="3936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62450"/>
                  </a:ext>
                </a:extLst>
              </a:tr>
              <a:tr h="3936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29177"/>
                  </a:ext>
                </a:extLst>
              </a:tr>
              <a:tr h="3936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976454"/>
                  </a:ext>
                </a:extLst>
              </a:tr>
              <a:tr h="3936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64467"/>
                  </a:ext>
                </a:extLst>
              </a:tr>
            </a:tbl>
          </a:graphicData>
        </a:graphic>
      </p:graphicFrame>
      <p:sp>
        <p:nvSpPr>
          <p:cNvPr id="5" name="左大括号 4">
            <a:extLst>
              <a:ext uri="{FF2B5EF4-FFF2-40B4-BE49-F238E27FC236}">
                <a16:creationId xmlns:a16="http://schemas.microsoft.com/office/drawing/2014/main" id="{2D6B645A-AFB8-4C2D-A45C-AFFEC082378A}"/>
              </a:ext>
            </a:extLst>
          </p:cNvPr>
          <p:cNvSpPr/>
          <p:nvPr/>
        </p:nvSpPr>
        <p:spPr>
          <a:xfrm>
            <a:off x="4759286" y="3980664"/>
            <a:ext cx="368457" cy="370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985928E-DD71-46E4-870C-9DC4E29B8489}"/>
              </a:ext>
            </a:extLst>
          </p:cNvPr>
          <p:cNvSpPr/>
          <p:nvPr/>
        </p:nvSpPr>
        <p:spPr>
          <a:xfrm>
            <a:off x="4759286" y="4351663"/>
            <a:ext cx="368457" cy="15974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F70293-FED1-4E9D-8360-4E6A7AE85D88}"/>
              </a:ext>
            </a:extLst>
          </p:cNvPr>
          <p:cNvSpPr txBox="1"/>
          <p:nvPr/>
        </p:nvSpPr>
        <p:spPr>
          <a:xfrm>
            <a:off x="4007079" y="3968927"/>
            <a:ext cx="9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指针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1DF5B5-C8C9-44FE-BACF-2D7B5AF731B4}"/>
              </a:ext>
            </a:extLst>
          </p:cNvPr>
          <p:cNvSpPr txBox="1"/>
          <p:nvPr/>
        </p:nvSpPr>
        <p:spPr>
          <a:xfrm>
            <a:off x="4084197" y="4952318"/>
            <a:ext cx="8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数组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39BA0D18-C3C1-4AE8-8A3F-57CA35A44784}"/>
              </a:ext>
            </a:extLst>
          </p:cNvPr>
          <p:cNvSpPr/>
          <p:nvPr/>
        </p:nvSpPr>
        <p:spPr>
          <a:xfrm>
            <a:off x="6973680" y="3968927"/>
            <a:ext cx="368457" cy="19801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A06786-AB6D-4148-A3EC-EDFCDEFA43FE}"/>
              </a:ext>
            </a:extLst>
          </p:cNvPr>
          <p:cNvSpPr txBox="1"/>
          <p:nvPr/>
        </p:nvSpPr>
        <p:spPr>
          <a:xfrm>
            <a:off x="7342137" y="4781056"/>
            <a:ext cx="109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结构体</a:t>
            </a:r>
            <a:r>
              <a:rPr lang="en-US" altLang="zh-CN" dirty="0" err="1"/>
              <a:t>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615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105</TotalTime>
  <Words>196</Words>
  <Application>Microsoft Office PowerPoint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方正兰亭超细黑简体</vt:lpstr>
      <vt:lpstr>宋体</vt:lpstr>
      <vt:lpstr>Arial</vt:lpstr>
      <vt:lpstr>Calibri</vt:lpstr>
      <vt:lpstr>Calibri Light</vt:lpstr>
      <vt:lpstr>天体</vt:lpstr>
      <vt:lpstr>复习一下c语言的重要知识</vt:lpstr>
      <vt:lpstr>基本指针</vt:lpstr>
      <vt:lpstr>增强指针</vt:lpstr>
      <vt:lpstr>指针的引用方式</vt:lpstr>
      <vt:lpstr>指针与数组的区别</vt:lpstr>
      <vt:lpstr>结构体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Windows内存管理</dc:title>
  <dc:creator>李孝明</dc:creator>
  <cp:lastModifiedBy>Ray</cp:lastModifiedBy>
  <cp:revision>17</cp:revision>
  <dcterms:created xsi:type="dcterms:W3CDTF">2017-11-29T09:18:19Z</dcterms:created>
  <dcterms:modified xsi:type="dcterms:W3CDTF">2018-01-06T07:00:48Z</dcterms:modified>
</cp:coreProperties>
</file>