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9"/>
  </p:notesMasterIdLst>
  <p:sldIdLst>
    <p:sldId id="256" r:id="rId2"/>
    <p:sldId id="268" r:id="rId3"/>
    <p:sldId id="347" r:id="rId4"/>
    <p:sldId id="349" r:id="rId5"/>
    <p:sldId id="350" r:id="rId6"/>
    <p:sldId id="346" r:id="rId7"/>
    <p:sldId id="351" r:id="rId8"/>
    <p:sldId id="352" r:id="rId9"/>
    <p:sldId id="281" r:id="rId10"/>
    <p:sldId id="353" r:id="rId11"/>
    <p:sldId id="257" r:id="rId12"/>
    <p:sldId id="354" r:id="rId13"/>
    <p:sldId id="355" r:id="rId14"/>
    <p:sldId id="356" r:id="rId15"/>
    <p:sldId id="344" r:id="rId16"/>
    <p:sldId id="345" r:id="rId17"/>
    <p:sldId id="34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D6ABD-8519-4FEF-B96A-AAC87AA53664}">
  <a:tblStyle styleId="{632D6ABD-8519-4FEF-B96A-AAC87AA536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6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25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5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497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44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4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81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111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6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90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4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4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85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0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54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01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080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12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78" r:id="rId5"/>
    <p:sldLayoutId id="2147483696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4" y="4239491"/>
            <a:ext cx="1031536" cy="10315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13" t="6682" r="46631" b="69677"/>
          <a:stretch/>
        </p:blipFill>
        <p:spPr>
          <a:xfrm>
            <a:off x="-1135780" y="3326859"/>
            <a:ext cx="5147738" cy="12159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2" y="0"/>
            <a:ext cx="51435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системи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ціною 200-300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USD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одиницю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 додаткових аксесуарів та датчиків</a:t>
            </a:r>
          </a:p>
          <a:p>
            <a:pPr>
              <a:lnSpc>
                <a:spcPct val="150000"/>
              </a:lnSpc>
            </a:pP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Ремонт систем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Монетизація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3274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dirty="0"/>
              <a:t> template: 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slide structure based on a presentation of a startup, which you can easily adapt to your needs. For more info on how to edit the template, please visit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Slidesgo School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 or read our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FAQs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An assortment of pictures and illustrations that are suitable for use in the presentation can be found in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the alternative resources</a:t>
            </a:r>
            <a:r>
              <a:rPr lang="en" dirty="0"/>
              <a:t> slide, plus several slides with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premium resources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thanks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which you must keep so that proper credits for our design are given.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resources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where you’ll find links to all the elements used in the template.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>
                <a:uFill>
                  <a:noFill/>
                </a:uFill>
                <a:hlinkClick r:id=""/>
              </a:rPr>
              <a:t>Instructions for use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" dirty="0"/>
              <a:t>Final slides with: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0"/>
            <a:ext cx="8686800" cy="5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Q1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Завершення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MVP.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Q2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Бета-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тестування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перших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Q3 2024: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Запуск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початок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Q4 2024: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продуктової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лінійки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вихід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міжнародний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Дорожня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карта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475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ААААААААААААААААААААААААААААААААААААААААААААА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8-й блок: Команда</a:t>
            </a: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372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завершено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розробку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прототипу.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Отримано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позитивний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зворотний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зв'язок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уявних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100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користувачів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Домовленості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 партнерство з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місцевим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нервопсихдиспансером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9-й блок: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Трекшн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5631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63236" y="1692191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/>
              <a:t>І</a:t>
            </a:r>
            <a:r>
              <a:rPr lang="ru-RU" sz="1800" dirty="0" err="1" smtClean="0"/>
              <a:t>нноваційна</a:t>
            </a:r>
            <a:r>
              <a:rPr lang="ru-RU" sz="1800" dirty="0" smtClean="0"/>
              <a:t> </a:t>
            </a:r>
            <a:r>
              <a:rPr lang="ru-RU" sz="1800" dirty="0"/>
              <a:t>система автоматичного поливу та </a:t>
            </a:r>
            <a:r>
              <a:rPr lang="ru-RU" sz="1800" dirty="0" err="1"/>
              <a:t>освітлення</a:t>
            </a:r>
            <a:r>
              <a:rPr lang="ru-RU" sz="1800" dirty="0"/>
              <a:t> </a:t>
            </a:r>
            <a:r>
              <a:rPr lang="ru-RU" sz="1800" dirty="0" err="1"/>
              <a:t>робить</a:t>
            </a:r>
            <a:r>
              <a:rPr lang="ru-RU" sz="1800" dirty="0"/>
              <a:t> догляд за </a:t>
            </a:r>
            <a:r>
              <a:rPr lang="ru-RU" sz="1800" dirty="0" err="1"/>
              <a:t>рослинами</a:t>
            </a:r>
            <a:r>
              <a:rPr lang="ru-RU" sz="1800" dirty="0"/>
              <a:t> простим і </a:t>
            </a:r>
            <a:r>
              <a:rPr lang="ru-RU" sz="1800" dirty="0" err="1"/>
              <a:t>ефективним</a:t>
            </a:r>
            <a:r>
              <a:rPr lang="ru-RU" sz="1800" dirty="0"/>
              <a:t>, </a:t>
            </a:r>
            <a:r>
              <a:rPr lang="ru-RU" sz="1800" dirty="0" err="1"/>
              <a:t>забезпечуючи</a:t>
            </a:r>
            <a:r>
              <a:rPr lang="ru-RU" sz="1800" dirty="0"/>
              <a:t> </a:t>
            </a:r>
            <a:r>
              <a:rPr lang="ru-RU" sz="1800" dirty="0" err="1"/>
              <a:t>їм</a:t>
            </a:r>
            <a:r>
              <a:rPr lang="ru-RU" sz="1800" dirty="0"/>
              <a:t> </a:t>
            </a:r>
            <a:r>
              <a:rPr lang="ru-RU" sz="1800" dirty="0" err="1"/>
              <a:t>максимальний</a:t>
            </a:r>
            <a:r>
              <a:rPr lang="ru-RU" sz="1800" dirty="0"/>
              <a:t> комфорт та </a:t>
            </a:r>
            <a:r>
              <a:rPr lang="ru-RU" sz="1800" dirty="0" err="1"/>
              <a:t>здоров'я</a:t>
            </a:r>
            <a:r>
              <a:rPr lang="ru-RU" sz="1800" dirty="0" smtClean="0"/>
              <a:t>.</a:t>
            </a:r>
            <a:endParaRPr sz="18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638157" y="542210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Щ</a:t>
            </a:r>
            <a:r>
              <a:rPr lang="uk-UA" sz="2400" b="1" dirty="0" smtClean="0"/>
              <a:t>О ТАКЕ </a:t>
            </a:r>
            <a:r>
              <a:rPr lang="en-US" sz="2400" b="1" dirty="0" smtClean="0"/>
              <a:t>GREENY?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22007" y="1946438"/>
            <a:ext cx="2641235" cy="2869834"/>
            <a:chOff x="4973781" y="-17447"/>
            <a:chExt cx="2641235" cy="2869834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grpSpPr>
        <p:sp>
          <p:nvSpPr>
            <p:cNvPr id="6" name="Шестиугольник 5"/>
            <p:cNvSpPr/>
            <p:nvPr/>
          </p:nvSpPr>
          <p:spPr>
            <a:xfrm>
              <a:off x="4973781" y="550991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6139052" y="-1744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Шестиугольник 11"/>
            <p:cNvSpPr/>
            <p:nvPr/>
          </p:nvSpPr>
          <p:spPr>
            <a:xfrm>
              <a:off x="6160288" y="1132534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Шестиугольник 12"/>
            <p:cNvSpPr/>
            <p:nvPr/>
          </p:nvSpPr>
          <p:spPr>
            <a:xfrm>
              <a:off x="4973781" y="171118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0" y="3103123"/>
            <a:ext cx="3340201" cy="1879420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263236" y="771393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2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71796" y="451091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99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64176" y="8781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інноваційний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недоліків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викликаних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сучасними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технологіями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Завдяки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підходом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енергію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просто продукт,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стиль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сприяє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збереженню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комфортного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середовища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росту,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навіть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вимогливих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сучасного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836277" y="109138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952090" y="789531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461356" y="338321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4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73420" y="1311615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багатьох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часу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належного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зайнятість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відволікаючі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фактори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призводить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загибелі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стресу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</a:t>
            </a: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інвестицій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насадження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стикаються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проблемами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поливу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Tx/>
              <a:buChar char="-"/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Недостатній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якість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30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%.</a:t>
            </a:r>
          </a:p>
          <a:p>
            <a:pPr marL="400050" indent="-285750">
              <a:buFontTx/>
              <a:buChar char="-"/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людей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визнають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часто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забувають</a:t>
            </a:r>
            <a:endParaRPr lang="ru-RU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14300" indent="0"/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поливати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свої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2-й блок: 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Проблема</a:t>
            </a:r>
            <a:b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проблеми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/>
              <a:t>Сучасні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r>
              <a:rPr lang="ru-RU" sz="1600" dirty="0"/>
              <a:t>, </a:t>
            </a:r>
            <a:r>
              <a:rPr lang="ru-RU" sz="1600" dirty="0" err="1"/>
              <a:t>хоча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ефективно</a:t>
            </a:r>
            <a:r>
              <a:rPr lang="ru-RU" sz="1600" dirty="0"/>
              <a:t> </a:t>
            </a:r>
            <a:r>
              <a:rPr lang="ru-RU" sz="1600" dirty="0" err="1"/>
              <a:t>виконувати</a:t>
            </a:r>
            <a:r>
              <a:rPr lang="ru-RU" sz="1600" dirty="0"/>
              <a:t> </a:t>
            </a:r>
            <a:r>
              <a:rPr lang="ru-RU" sz="1600" dirty="0" err="1"/>
              <a:t>завдання</a:t>
            </a:r>
            <a:r>
              <a:rPr lang="ru-RU" sz="1600" dirty="0"/>
              <a:t>, також </a:t>
            </a:r>
            <a:r>
              <a:rPr lang="ru-RU" sz="1600" dirty="0" err="1"/>
              <a:t>можуть</a:t>
            </a:r>
            <a:r>
              <a:rPr lang="ru-RU" sz="1600" dirty="0"/>
              <a:t> стати </a:t>
            </a:r>
            <a:r>
              <a:rPr lang="ru-RU" sz="1600" dirty="0" err="1"/>
              <a:t>джерелом</a:t>
            </a:r>
            <a:r>
              <a:rPr lang="ru-RU" sz="1600" dirty="0"/>
              <a:t> </a:t>
            </a:r>
            <a:r>
              <a:rPr lang="ru-RU" sz="1600" dirty="0" err="1"/>
              <a:t>відволікання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ускладнює</a:t>
            </a:r>
            <a:r>
              <a:rPr lang="ru-RU" sz="1600" dirty="0"/>
              <a:t> догляд за </a:t>
            </a:r>
            <a:r>
              <a:rPr lang="ru-RU" sz="1600" dirty="0" err="1"/>
              <a:t>рослинами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призвести</a:t>
            </a:r>
            <a:r>
              <a:rPr lang="ru-RU" sz="1600" dirty="0"/>
              <a:t> до </a:t>
            </a:r>
            <a:r>
              <a:rPr lang="ru-RU" sz="1600" dirty="0" err="1"/>
              <a:t>недостатньої</a:t>
            </a:r>
            <a:r>
              <a:rPr lang="ru-RU" sz="1600" dirty="0"/>
              <a:t> </a:t>
            </a:r>
            <a:r>
              <a:rPr lang="ru-RU" sz="1600" dirty="0" err="1"/>
              <a:t>уваги</a:t>
            </a:r>
            <a:r>
              <a:rPr lang="ru-RU" sz="1600" dirty="0"/>
              <a:t> до </a:t>
            </a:r>
            <a:r>
              <a:rPr lang="ru-RU" sz="1600" dirty="0" err="1"/>
              <a:t>рослин</a:t>
            </a:r>
            <a:r>
              <a:rPr lang="ru-RU" sz="1600" dirty="0"/>
              <a:t>, </a:t>
            </a:r>
            <a:r>
              <a:rPr lang="ru-RU" sz="1600" dirty="0" err="1"/>
              <a:t>зниження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догляду та </a:t>
            </a:r>
            <a:r>
              <a:rPr lang="ru-RU" sz="1600" dirty="0" err="1"/>
              <a:t>втрати</a:t>
            </a:r>
            <a:r>
              <a:rPr lang="ru-RU" sz="1600" dirty="0"/>
              <a:t> </a:t>
            </a:r>
            <a:r>
              <a:rPr lang="ru-RU" sz="1600" dirty="0" err="1"/>
              <a:t>творчого</a:t>
            </a:r>
            <a:r>
              <a:rPr lang="ru-RU" sz="1600" dirty="0"/>
              <a:t> </a:t>
            </a:r>
            <a:r>
              <a:rPr lang="ru-RU" sz="1600" dirty="0" err="1"/>
              <a:t>потенціалу</a:t>
            </a:r>
            <a:r>
              <a:rPr lang="ru-RU" sz="1600" dirty="0"/>
              <a:t> </a:t>
            </a:r>
            <a:r>
              <a:rPr lang="ru-RU" sz="1600" dirty="0" err="1"/>
              <a:t>власників</a:t>
            </a:r>
            <a:r>
              <a:rPr lang="ru-RU" sz="1600" dirty="0"/>
              <a:t>. </a:t>
            </a:r>
            <a:r>
              <a:rPr lang="ru-RU" sz="1600" dirty="0" err="1"/>
              <a:t>Управління</a:t>
            </a:r>
            <a:r>
              <a:rPr lang="ru-RU" sz="1600" dirty="0"/>
              <a:t> </a:t>
            </a:r>
            <a:r>
              <a:rPr lang="ru-RU" sz="1600" dirty="0" err="1"/>
              <a:t>увагою</a:t>
            </a:r>
            <a:r>
              <a:rPr lang="ru-RU" sz="1600" dirty="0"/>
              <a:t> </a:t>
            </a:r>
            <a:r>
              <a:rPr lang="ru-RU" sz="1600" dirty="0" err="1"/>
              <a:t>стає</a:t>
            </a:r>
            <a:r>
              <a:rPr lang="ru-RU" sz="1600" dirty="0"/>
              <a:t> </a:t>
            </a:r>
            <a:r>
              <a:rPr lang="ru-RU" sz="1600" dirty="0" err="1"/>
              <a:t>ключовим</a:t>
            </a:r>
            <a:r>
              <a:rPr lang="ru-RU" sz="1600" dirty="0"/>
              <a:t> аспектом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успішного</a:t>
            </a:r>
            <a:r>
              <a:rPr lang="ru-RU" sz="1600" dirty="0"/>
              <a:t> догляду за </a:t>
            </a:r>
            <a:r>
              <a:rPr lang="ru-RU" sz="1600" dirty="0" err="1"/>
              <a:t>рослинами</a:t>
            </a:r>
            <a:r>
              <a:rPr lang="ru-RU" sz="1600" dirty="0"/>
              <a:t> та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поставлених</a:t>
            </a:r>
            <a:r>
              <a:rPr lang="ru-RU" sz="1600" dirty="0"/>
              <a:t> </a:t>
            </a:r>
            <a:r>
              <a:rPr lang="ru-RU" sz="1600" dirty="0" err="1"/>
              <a:t>цілей</a:t>
            </a:r>
            <a:r>
              <a:rPr lang="ru-RU" sz="1600" dirty="0"/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СТАТИСТИКА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755;p55"/>
          <p:cNvGrpSpPr/>
          <p:nvPr/>
        </p:nvGrpSpPr>
        <p:grpSpPr>
          <a:xfrm>
            <a:off x="171496" y="518513"/>
            <a:ext cx="521514" cy="521514"/>
            <a:chOff x="5681300" y="2527788"/>
            <a:chExt cx="805800" cy="805800"/>
          </a:xfrm>
        </p:grpSpPr>
        <p:sp>
          <p:nvSpPr>
            <p:cNvPr id="13" name="Google Shape;756;p5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7;p5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367145" y="1442809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 відволікаючих чинників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заважаюь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нам надати належну увагу нашим рослинам. Проте, з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можливо забезпечити їм ідеальне середовище для росту та процвітання, навіть у підвищеному темпі сучасного життя. </a:t>
            </a:r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 ПРОБЛЕМИ В ДОГЛЯДІ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269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інтелектуальна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система догляду за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автоматизовану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систему поливу та контролю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Arduino.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 продукт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оптимальні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росту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ваш час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зусилля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полив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залежно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потреб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Контроль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освітлення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ідеального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фотоперіоду</a:t>
            </a:r>
            <a:r>
              <a:rPr lang="ru-RU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Мобільний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додаток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віддаленого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моніторингу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97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9606;p63"/>
          <p:cNvGrpSpPr/>
          <p:nvPr/>
        </p:nvGrpSpPr>
        <p:grpSpPr>
          <a:xfrm>
            <a:off x="240693" y="369527"/>
            <a:ext cx="365348" cy="364966"/>
            <a:chOff x="2640993" y="3357835"/>
            <a:chExt cx="365348" cy="364966"/>
          </a:xfrm>
        </p:grpSpPr>
        <p:sp>
          <p:nvSpPr>
            <p:cNvPr id="13" name="Google Shape;9607;p63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08;p63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09;p63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10;p63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11;p63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12;p63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13;p63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14;p63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15;p63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16;p63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114" y="190429"/>
            <a:ext cx="1031536" cy="1031536"/>
          </a:xfrm>
          <a:prstGeom prst="rect">
            <a:avLst/>
          </a:prstGeom>
        </p:spPr>
      </p:pic>
      <p:sp>
        <p:nvSpPr>
          <p:cNvPr id="7" name="Овал 6"/>
          <p:cNvSpPr/>
          <p:nvPr/>
        </p:nvSpPr>
        <p:spPr>
          <a:xfrm>
            <a:off x="251652" y="234544"/>
            <a:ext cx="4750654" cy="4533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02128" y="1229445"/>
            <a:ext cx="3849701" cy="353873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343744" y="2236054"/>
            <a:ext cx="2566467" cy="2532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</a:t>
            </a:r>
            <a:endParaRPr lang="ru-RU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452782" y="43237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7.8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5452782" y="195963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 – 3.3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млн.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5452782" y="3486898"/>
            <a:ext cx="2720148" cy="10834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 – 874 </a:t>
            </a:r>
            <a:r>
              <a:rPr lang="uk-U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тис.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UAH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193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222641" y="1145169"/>
            <a:ext cx="5540850" cy="208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22641" y="11336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поливні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без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ru-RU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Ручні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20290" y="181709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5-й блок: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Конкуренція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Аналіз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конкурентів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1270870" y="852142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411" y="3736647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3" name="Google Shape;10704;p65"/>
          <p:cNvGrpSpPr/>
          <p:nvPr/>
        </p:nvGrpSpPr>
        <p:grpSpPr>
          <a:xfrm>
            <a:off x="7486411" y="43361"/>
            <a:ext cx="1542699" cy="818281"/>
            <a:chOff x="3531200" y="1999759"/>
            <a:chExt cx="373772" cy="284051"/>
          </a:xfrm>
        </p:grpSpPr>
        <p:sp>
          <p:nvSpPr>
            <p:cNvPr id="34" name="Google Shape;10705;p65"/>
            <p:cNvSpPr/>
            <p:nvPr/>
          </p:nvSpPr>
          <p:spPr>
            <a:xfrm>
              <a:off x="3531200" y="1999759"/>
              <a:ext cx="373772" cy="283669"/>
            </a:xfrm>
            <a:custGeom>
              <a:avLst/>
              <a:gdLst/>
              <a:ahLst/>
              <a:cxnLst/>
              <a:rect l="l" t="t" r="r" b="b"/>
              <a:pathLst>
                <a:path w="11752" h="8919" extrusionOk="0">
                  <a:moveTo>
                    <a:pt x="1024" y="1"/>
                  </a:moveTo>
                  <a:cubicBezTo>
                    <a:pt x="465" y="1"/>
                    <a:pt x="1" y="465"/>
                    <a:pt x="1" y="1024"/>
                  </a:cubicBezTo>
                  <a:lnTo>
                    <a:pt x="1" y="7847"/>
                  </a:lnTo>
                  <a:cubicBezTo>
                    <a:pt x="1" y="8418"/>
                    <a:pt x="477" y="8918"/>
                    <a:pt x="1072" y="8918"/>
                  </a:cubicBezTo>
                  <a:lnTo>
                    <a:pt x="4513" y="8918"/>
                  </a:lnTo>
                  <a:cubicBezTo>
                    <a:pt x="4596" y="8918"/>
                    <a:pt x="4692" y="8835"/>
                    <a:pt x="4692" y="8740"/>
                  </a:cubicBezTo>
                  <a:cubicBezTo>
                    <a:pt x="4692" y="8633"/>
                    <a:pt x="4608" y="8561"/>
                    <a:pt x="4513" y="8561"/>
                  </a:cubicBezTo>
                  <a:lnTo>
                    <a:pt x="1072" y="8561"/>
                  </a:lnTo>
                  <a:cubicBezTo>
                    <a:pt x="667" y="8561"/>
                    <a:pt x="358" y="8228"/>
                    <a:pt x="358" y="7847"/>
                  </a:cubicBezTo>
                  <a:lnTo>
                    <a:pt x="358" y="7763"/>
                  </a:lnTo>
                  <a:cubicBezTo>
                    <a:pt x="405" y="7430"/>
                    <a:pt x="679" y="7168"/>
                    <a:pt x="1024" y="7168"/>
                  </a:cubicBezTo>
                  <a:lnTo>
                    <a:pt x="1358" y="7168"/>
                  </a:lnTo>
                  <a:cubicBezTo>
                    <a:pt x="1441" y="7168"/>
                    <a:pt x="1536" y="7097"/>
                    <a:pt x="1536" y="6990"/>
                  </a:cubicBezTo>
                  <a:cubicBezTo>
                    <a:pt x="1536" y="6906"/>
                    <a:pt x="1453" y="6811"/>
                    <a:pt x="1358" y="6811"/>
                  </a:cubicBezTo>
                  <a:cubicBezTo>
                    <a:pt x="1335" y="6814"/>
                    <a:pt x="1308" y="6815"/>
                    <a:pt x="1278" y="6815"/>
                  </a:cubicBezTo>
                  <a:cubicBezTo>
                    <a:pt x="1231" y="6815"/>
                    <a:pt x="1176" y="6813"/>
                    <a:pt x="1114" y="6813"/>
                  </a:cubicBezTo>
                  <a:cubicBezTo>
                    <a:pt x="900" y="6813"/>
                    <a:pt x="612" y="6839"/>
                    <a:pt x="346" y="7073"/>
                  </a:cubicBezTo>
                  <a:cubicBezTo>
                    <a:pt x="358" y="679"/>
                    <a:pt x="322" y="1001"/>
                    <a:pt x="358" y="834"/>
                  </a:cubicBezTo>
                  <a:cubicBezTo>
                    <a:pt x="429" y="536"/>
                    <a:pt x="703" y="322"/>
                    <a:pt x="1013" y="322"/>
                  </a:cubicBezTo>
                  <a:lnTo>
                    <a:pt x="2441" y="322"/>
                  </a:lnTo>
                  <a:lnTo>
                    <a:pt x="2441" y="6811"/>
                  </a:lnTo>
                  <a:lnTo>
                    <a:pt x="2025" y="6811"/>
                  </a:lnTo>
                  <a:cubicBezTo>
                    <a:pt x="1929" y="6811"/>
                    <a:pt x="1846" y="6894"/>
                    <a:pt x="1846" y="6990"/>
                  </a:cubicBezTo>
                  <a:cubicBezTo>
                    <a:pt x="1846" y="7085"/>
                    <a:pt x="1917" y="7168"/>
                    <a:pt x="2025" y="7168"/>
                  </a:cubicBezTo>
                  <a:lnTo>
                    <a:pt x="2608" y="7168"/>
                  </a:lnTo>
                  <a:cubicBezTo>
                    <a:pt x="2644" y="7168"/>
                    <a:pt x="2691" y="7156"/>
                    <a:pt x="2727" y="7132"/>
                  </a:cubicBezTo>
                  <a:cubicBezTo>
                    <a:pt x="2751" y="7097"/>
                    <a:pt x="2763" y="7049"/>
                    <a:pt x="2763" y="7013"/>
                  </a:cubicBezTo>
                  <a:lnTo>
                    <a:pt x="2763" y="1203"/>
                  </a:lnTo>
                  <a:lnTo>
                    <a:pt x="11371" y="1203"/>
                  </a:lnTo>
                  <a:lnTo>
                    <a:pt x="11371" y="2787"/>
                  </a:lnTo>
                  <a:cubicBezTo>
                    <a:pt x="11371" y="2870"/>
                    <a:pt x="11442" y="2965"/>
                    <a:pt x="11550" y="2965"/>
                  </a:cubicBezTo>
                  <a:cubicBezTo>
                    <a:pt x="11633" y="2965"/>
                    <a:pt x="11728" y="2882"/>
                    <a:pt x="11728" y="2787"/>
                  </a:cubicBezTo>
                  <a:lnTo>
                    <a:pt x="11728" y="1036"/>
                  </a:lnTo>
                  <a:cubicBezTo>
                    <a:pt x="11752" y="941"/>
                    <a:pt x="11681" y="858"/>
                    <a:pt x="11597" y="858"/>
                  </a:cubicBezTo>
                  <a:lnTo>
                    <a:pt x="2810" y="858"/>
                  </a:lnTo>
                  <a:lnTo>
                    <a:pt x="2810" y="179"/>
                  </a:lnTo>
                  <a:cubicBezTo>
                    <a:pt x="2810" y="84"/>
                    <a:pt x="2739" y="1"/>
                    <a:pt x="2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06;p65"/>
            <p:cNvSpPr/>
            <p:nvPr/>
          </p:nvSpPr>
          <p:spPr>
            <a:xfrm>
              <a:off x="3690638" y="2104652"/>
              <a:ext cx="214334" cy="179158"/>
            </a:xfrm>
            <a:custGeom>
              <a:avLst/>
              <a:gdLst/>
              <a:ahLst/>
              <a:cxnLst/>
              <a:rect l="l" t="t" r="r" b="b"/>
              <a:pathLst>
                <a:path w="6739" h="5633" extrusionOk="0">
                  <a:moveTo>
                    <a:pt x="6584" y="1"/>
                  </a:moveTo>
                  <a:cubicBezTo>
                    <a:pt x="6489" y="1"/>
                    <a:pt x="6406" y="84"/>
                    <a:pt x="6406" y="179"/>
                  </a:cubicBezTo>
                  <a:lnTo>
                    <a:pt x="6406" y="5275"/>
                  </a:lnTo>
                  <a:lnTo>
                    <a:pt x="179" y="5275"/>
                  </a:lnTo>
                  <a:cubicBezTo>
                    <a:pt x="95" y="5275"/>
                    <a:pt x="0" y="5346"/>
                    <a:pt x="0" y="5454"/>
                  </a:cubicBezTo>
                  <a:cubicBezTo>
                    <a:pt x="0" y="5549"/>
                    <a:pt x="72" y="5632"/>
                    <a:pt x="179" y="5632"/>
                  </a:cubicBezTo>
                  <a:lnTo>
                    <a:pt x="6560" y="5632"/>
                  </a:lnTo>
                  <a:cubicBezTo>
                    <a:pt x="6656" y="5632"/>
                    <a:pt x="6739" y="5549"/>
                    <a:pt x="6739" y="5454"/>
                  </a:cubicBezTo>
                  <a:lnTo>
                    <a:pt x="6739" y="179"/>
                  </a:lnTo>
                  <a:cubicBezTo>
                    <a:pt x="6739" y="84"/>
                    <a:pt x="6668" y="1"/>
                    <a:pt x="658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07;p65"/>
            <p:cNvSpPr/>
            <p:nvPr/>
          </p:nvSpPr>
          <p:spPr>
            <a:xfrm>
              <a:off x="3631163" y="2148193"/>
              <a:ext cx="259433" cy="84856"/>
            </a:xfrm>
            <a:custGeom>
              <a:avLst/>
              <a:gdLst/>
              <a:ahLst/>
              <a:cxnLst/>
              <a:rect l="l" t="t" r="r" b="b"/>
              <a:pathLst>
                <a:path w="8157" h="266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lnTo>
                    <a:pt x="1" y="2489"/>
                  </a:lnTo>
                  <a:cubicBezTo>
                    <a:pt x="1" y="2584"/>
                    <a:pt x="72" y="2668"/>
                    <a:pt x="179" y="2668"/>
                  </a:cubicBezTo>
                  <a:lnTo>
                    <a:pt x="4954" y="2668"/>
                  </a:lnTo>
                  <a:cubicBezTo>
                    <a:pt x="5037" y="2668"/>
                    <a:pt x="5132" y="2596"/>
                    <a:pt x="5132" y="2489"/>
                  </a:cubicBezTo>
                  <a:cubicBezTo>
                    <a:pt x="5132" y="2382"/>
                    <a:pt x="5061" y="2311"/>
                    <a:pt x="4954" y="2311"/>
                  </a:cubicBezTo>
                  <a:lnTo>
                    <a:pt x="358" y="2311"/>
                  </a:lnTo>
                  <a:lnTo>
                    <a:pt x="358" y="346"/>
                  </a:lnTo>
                  <a:lnTo>
                    <a:pt x="501" y="346"/>
                  </a:lnTo>
                  <a:lnTo>
                    <a:pt x="501" y="1227"/>
                  </a:lnTo>
                  <a:cubicBezTo>
                    <a:pt x="501" y="1310"/>
                    <a:pt x="572" y="1406"/>
                    <a:pt x="679" y="1406"/>
                  </a:cubicBezTo>
                  <a:cubicBezTo>
                    <a:pt x="787" y="1406"/>
                    <a:pt x="858" y="1334"/>
                    <a:pt x="858" y="1227"/>
                  </a:cubicBezTo>
                  <a:lnTo>
                    <a:pt x="858" y="346"/>
                  </a:lnTo>
                  <a:lnTo>
                    <a:pt x="1072" y="346"/>
                  </a:lnTo>
                  <a:lnTo>
                    <a:pt x="1072" y="739"/>
                  </a:lnTo>
                  <a:cubicBezTo>
                    <a:pt x="1072" y="822"/>
                    <a:pt x="1144" y="918"/>
                    <a:pt x="1251" y="918"/>
                  </a:cubicBezTo>
                  <a:cubicBezTo>
                    <a:pt x="1346" y="918"/>
                    <a:pt x="1430" y="834"/>
                    <a:pt x="1430" y="739"/>
                  </a:cubicBezTo>
                  <a:lnTo>
                    <a:pt x="1430" y="346"/>
                  </a:lnTo>
                  <a:lnTo>
                    <a:pt x="1632" y="346"/>
                  </a:lnTo>
                  <a:lnTo>
                    <a:pt x="1632" y="739"/>
                  </a:lnTo>
                  <a:cubicBezTo>
                    <a:pt x="1632" y="822"/>
                    <a:pt x="1703" y="918"/>
                    <a:pt x="1811" y="918"/>
                  </a:cubicBezTo>
                  <a:cubicBezTo>
                    <a:pt x="1918" y="918"/>
                    <a:pt x="1989" y="834"/>
                    <a:pt x="1989" y="739"/>
                  </a:cubicBezTo>
                  <a:lnTo>
                    <a:pt x="1989" y="346"/>
                  </a:lnTo>
                  <a:lnTo>
                    <a:pt x="2203" y="346"/>
                  </a:lnTo>
                  <a:lnTo>
                    <a:pt x="2203" y="739"/>
                  </a:lnTo>
                  <a:cubicBezTo>
                    <a:pt x="2203" y="822"/>
                    <a:pt x="2275" y="918"/>
                    <a:pt x="2382" y="918"/>
                  </a:cubicBezTo>
                  <a:cubicBezTo>
                    <a:pt x="2477" y="918"/>
                    <a:pt x="2561" y="834"/>
                    <a:pt x="2561" y="739"/>
                  </a:cubicBezTo>
                  <a:lnTo>
                    <a:pt x="2561" y="346"/>
                  </a:lnTo>
                  <a:lnTo>
                    <a:pt x="2763" y="346"/>
                  </a:lnTo>
                  <a:lnTo>
                    <a:pt x="2763" y="1227"/>
                  </a:lnTo>
                  <a:cubicBezTo>
                    <a:pt x="2763" y="1310"/>
                    <a:pt x="2834" y="1406"/>
                    <a:pt x="2942" y="1406"/>
                  </a:cubicBezTo>
                  <a:cubicBezTo>
                    <a:pt x="3049" y="1406"/>
                    <a:pt x="3120" y="1334"/>
                    <a:pt x="3120" y="1227"/>
                  </a:cubicBezTo>
                  <a:lnTo>
                    <a:pt x="3120" y="346"/>
                  </a:lnTo>
                  <a:lnTo>
                    <a:pt x="3335" y="346"/>
                  </a:lnTo>
                  <a:lnTo>
                    <a:pt x="3335" y="739"/>
                  </a:lnTo>
                  <a:cubicBezTo>
                    <a:pt x="3335" y="822"/>
                    <a:pt x="3406" y="918"/>
                    <a:pt x="3513" y="918"/>
                  </a:cubicBezTo>
                  <a:cubicBezTo>
                    <a:pt x="3608" y="918"/>
                    <a:pt x="3692" y="834"/>
                    <a:pt x="3692" y="739"/>
                  </a:cubicBezTo>
                  <a:lnTo>
                    <a:pt x="3692" y="346"/>
                  </a:lnTo>
                  <a:lnTo>
                    <a:pt x="3894" y="346"/>
                  </a:lnTo>
                  <a:lnTo>
                    <a:pt x="3894" y="739"/>
                  </a:lnTo>
                  <a:cubicBezTo>
                    <a:pt x="3894" y="822"/>
                    <a:pt x="3966" y="918"/>
                    <a:pt x="4073" y="918"/>
                  </a:cubicBezTo>
                  <a:cubicBezTo>
                    <a:pt x="4168" y="918"/>
                    <a:pt x="4251" y="834"/>
                    <a:pt x="4251" y="739"/>
                  </a:cubicBezTo>
                  <a:lnTo>
                    <a:pt x="4251" y="346"/>
                  </a:lnTo>
                  <a:lnTo>
                    <a:pt x="4466" y="346"/>
                  </a:lnTo>
                  <a:lnTo>
                    <a:pt x="4466" y="739"/>
                  </a:lnTo>
                  <a:cubicBezTo>
                    <a:pt x="4466" y="822"/>
                    <a:pt x="4537" y="918"/>
                    <a:pt x="4644" y="918"/>
                  </a:cubicBezTo>
                  <a:cubicBezTo>
                    <a:pt x="4739" y="918"/>
                    <a:pt x="4823" y="834"/>
                    <a:pt x="4823" y="739"/>
                  </a:cubicBezTo>
                  <a:lnTo>
                    <a:pt x="4823" y="346"/>
                  </a:lnTo>
                  <a:lnTo>
                    <a:pt x="5025" y="346"/>
                  </a:lnTo>
                  <a:lnTo>
                    <a:pt x="5025" y="1227"/>
                  </a:lnTo>
                  <a:cubicBezTo>
                    <a:pt x="5025" y="1310"/>
                    <a:pt x="5097" y="1406"/>
                    <a:pt x="5204" y="1406"/>
                  </a:cubicBezTo>
                  <a:cubicBezTo>
                    <a:pt x="5311" y="1406"/>
                    <a:pt x="5382" y="1334"/>
                    <a:pt x="5382" y="1227"/>
                  </a:cubicBezTo>
                  <a:lnTo>
                    <a:pt x="5382" y="346"/>
                  </a:lnTo>
                  <a:lnTo>
                    <a:pt x="5597" y="346"/>
                  </a:lnTo>
                  <a:lnTo>
                    <a:pt x="5597" y="739"/>
                  </a:lnTo>
                  <a:cubicBezTo>
                    <a:pt x="5597" y="822"/>
                    <a:pt x="5668" y="918"/>
                    <a:pt x="5775" y="918"/>
                  </a:cubicBezTo>
                  <a:cubicBezTo>
                    <a:pt x="5871" y="918"/>
                    <a:pt x="5954" y="834"/>
                    <a:pt x="5954" y="739"/>
                  </a:cubicBezTo>
                  <a:lnTo>
                    <a:pt x="5954" y="346"/>
                  </a:lnTo>
                  <a:lnTo>
                    <a:pt x="6156" y="346"/>
                  </a:lnTo>
                  <a:lnTo>
                    <a:pt x="6156" y="739"/>
                  </a:lnTo>
                  <a:cubicBezTo>
                    <a:pt x="6156" y="822"/>
                    <a:pt x="6228" y="918"/>
                    <a:pt x="6335" y="918"/>
                  </a:cubicBezTo>
                  <a:cubicBezTo>
                    <a:pt x="6442" y="918"/>
                    <a:pt x="6514" y="834"/>
                    <a:pt x="6514" y="739"/>
                  </a:cubicBezTo>
                  <a:lnTo>
                    <a:pt x="6514" y="346"/>
                  </a:lnTo>
                  <a:lnTo>
                    <a:pt x="6728" y="346"/>
                  </a:lnTo>
                  <a:lnTo>
                    <a:pt x="6728" y="739"/>
                  </a:lnTo>
                  <a:cubicBezTo>
                    <a:pt x="6728" y="822"/>
                    <a:pt x="6799" y="918"/>
                    <a:pt x="6906" y="918"/>
                  </a:cubicBezTo>
                  <a:cubicBezTo>
                    <a:pt x="7002" y="918"/>
                    <a:pt x="7085" y="834"/>
                    <a:pt x="7085" y="739"/>
                  </a:cubicBezTo>
                  <a:lnTo>
                    <a:pt x="7085" y="346"/>
                  </a:lnTo>
                  <a:lnTo>
                    <a:pt x="7287" y="346"/>
                  </a:lnTo>
                  <a:lnTo>
                    <a:pt x="7287" y="1227"/>
                  </a:lnTo>
                  <a:cubicBezTo>
                    <a:pt x="7287" y="1310"/>
                    <a:pt x="7359" y="1406"/>
                    <a:pt x="7466" y="1406"/>
                  </a:cubicBezTo>
                  <a:cubicBezTo>
                    <a:pt x="7573" y="1406"/>
                    <a:pt x="7645" y="1334"/>
                    <a:pt x="7645" y="1227"/>
                  </a:cubicBezTo>
                  <a:lnTo>
                    <a:pt x="7645" y="346"/>
                  </a:lnTo>
                  <a:lnTo>
                    <a:pt x="7799" y="346"/>
                  </a:lnTo>
                  <a:lnTo>
                    <a:pt x="7799" y="2311"/>
                  </a:lnTo>
                  <a:lnTo>
                    <a:pt x="5835" y="2311"/>
                  </a:lnTo>
                  <a:cubicBezTo>
                    <a:pt x="5740" y="2311"/>
                    <a:pt x="5656" y="2382"/>
                    <a:pt x="5656" y="2489"/>
                  </a:cubicBezTo>
                  <a:cubicBezTo>
                    <a:pt x="5656" y="2596"/>
                    <a:pt x="5728" y="2668"/>
                    <a:pt x="5835" y="2668"/>
                  </a:cubicBezTo>
                  <a:lnTo>
                    <a:pt x="7978" y="2668"/>
                  </a:lnTo>
                  <a:cubicBezTo>
                    <a:pt x="8061" y="2668"/>
                    <a:pt x="8157" y="2596"/>
                    <a:pt x="8157" y="2489"/>
                  </a:cubicBezTo>
                  <a:lnTo>
                    <a:pt x="8157" y="179"/>
                  </a:lnTo>
                  <a:cubicBezTo>
                    <a:pt x="7954" y="96"/>
                    <a:pt x="7883" y="1"/>
                    <a:pt x="77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08;p65"/>
            <p:cNvSpPr/>
            <p:nvPr/>
          </p:nvSpPr>
          <p:spPr>
            <a:xfrm>
              <a:off x="3639496" y="2058089"/>
              <a:ext cx="206414" cy="73120"/>
            </a:xfrm>
            <a:custGeom>
              <a:avLst/>
              <a:gdLst/>
              <a:ahLst/>
              <a:cxnLst/>
              <a:rect l="l" t="t" r="r" b="b"/>
              <a:pathLst>
                <a:path w="6490" h="2299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3013" y="357"/>
                  </a:lnTo>
                  <a:cubicBezTo>
                    <a:pt x="3168" y="357"/>
                    <a:pt x="3311" y="488"/>
                    <a:pt x="3311" y="655"/>
                  </a:cubicBezTo>
                  <a:lnTo>
                    <a:pt x="3311" y="691"/>
                  </a:lnTo>
                  <a:cubicBezTo>
                    <a:pt x="3311" y="857"/>
                    <a:pt x="3168" y="988"/>
                    <a:pt x="3013" y="988"/>
                  </a:cubicBezTo>
                  <a:lnTo>
                    <a:pt x="2799" y="988"/>
                  </a:lnTo>
                  <a:cubicBezTo>
                    <a:pt x="2442" y="988"/>
                    <a:pt x="2144" y="1286"/>
                    <a:pt x="2144" y="1643"/>
                  </a:cubicBezTo>
                  <a:cubicBezTo>
                    <a:pt x="2144" y="2000"/>
                    <a:pt x="2442" y="2298"/>
                    <a:pt x="2799" y="2298"/>
                  </a:cubicBezTo>
                  <a:lnTo>
                    <a:pt x="6311" y="2298"/>
                  </a:lnTo>
                  <a:cubicBezTo>
                    <a:pt x="6406" y="2298"/>
                    <a:pt x="6490" y="2227"/>
                    <a:pt x="6490" y="2119"/>
                  </a:cubicBezTo>
                  <a:cubicBezTo>
                    <a:pt x="6490" y="2024"/>
                    <a:pt x="6418" y="1941"/>
                    <a:pt x="6311" y="1941"/>
                  </a:cubicBezTo>
                  <a:lnTo>
                    <a:pt x="2799" y="1941"/>
                  </a:lnTo>
                  <a:cubicBezTo>
                    <a:pt x="2632" y="1941"/>
                    <a:pt x="2501" y="1810"/>
                    <a:pt x="2501" y="1643"/>
                  </a:cubicBezTo>
                  <a:cubicBezTo>
                    <a:pt x="2501" y="1488"/>
                    <a:pt x="2632" y="1346"/>
                    <a:pt x="2799" y="1346"/>
                  </a:cubicBezTo>
                  <a:lnTo>
                    <a:pt x="3013" y="1346"/>
                  </a:lnTo>
                  <a:cubicBezTo>
                    <a:pt x="3358" y="1346"/>
                    <a:pt x="3656" y="1048"/>
                    <a:pt x="3656" y="691"/>
                  </a:cubicBezTo>
                  <a:lnTo>
                    <a:pt x="3656" y="655"/>
                  </a:lnTo>
                  <a:cubicBezTo>
                    <a:pt x="3656" y="298"/>
                    <a:pt x="3358" y="0"/>
                    <a:pt x="301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459880" y="3383188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Наші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переваги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Інтеграція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мобільним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додатком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датчиків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точного контролю умов.</a:t>
            </a:r>
          </a:p>
          <a:p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Автоматизовані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потребують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втручання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користувача</a:t>
            </a:r>
            <a:r>
              <a:rPr 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85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9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70" name="Google Shape;1070;p119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71" name="Google Shape;1071;p119"/>
          <p:cNvGrpSpPr/>
          <p:nvPr/>
        </p:nvGrpSpPr>
        <p:grpSpPr>
          <a:xfrm>
            <a:off x="3474461" y="2151756"/>
            <a:ext cx="324133" cy="420796"/>
            <a:chOff x="-3462150" y="2046625"/>
            <a:chExt cx="224500" cy="291450"/>
          </a:xfrm>
        </p:grpSpPr>
        <p:sp>
          <p:nvSpPr>
            <p:cNvPr id="1072" name="Google Shape;1072;p11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19"/>
          <p:cNvGrpSpPr/>
          <p:nvPr/>
        </p:nvGrpSpPr>
        <p:grpSpPr>
          <a:xfrm>
            <a:off x="7557996" y="2151189"/>
            <a:ext cx="420796" cy="421914"/>
            <a:chOff x="-1333200" y="2770450"/>
            <a:chExt cx="291450" cy="292225"/>
          </a:xfrm>
        </p:grpSpPr>
        <p:sp>
          <p:nvSpPr>
            <p:cNvPr id="1080" name="Google Shape;1080;p11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19"/>
          <p:cNvSpPr/>
          <p:nvPr/>
        </p:nvSpPr>
        <p:spPr>
          <a:xfrm>
            <a:off x="5569620" y="215146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19"/>
          <p:cNvGrpSpPr/>
          <p:nvPr/>
        </p:nvGrpSpPr>
        <p:grpSpPr>
          <a:xfrm>
            <a:off x="1351900" y="2151185"/>
            <a:ext cx="420796" cy="421914"/>
            <a:chOff x="-2060175" y="2768875"/>
            <a:chExt cx="291450" cy="292225"/>
          </a:xfrm>
        </p:grpSpPr>
        <p:sp>
          <p:nvSpPr>
            <p:cNvPr id="1084" name="Google Shape;1084;p11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Neptune is the furthest planet from the Sun</a:t>
            </a:r>
            <a:endParaRPr dirty="0"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 of them all</a:t>
            </a:r>
            <a:endParaRPr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5708" y="35184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err="1"/>
          </a:p>
        </p:txBody>
      </p:sp>
      <p:sp>
        <p:nvSpPr>
          <p:cNvPr id="3" name="Шестиугольник 2"/>
          <p:cNvSpPr/>
          <p:nvPr/>
        </p:nvSpPr>
        <p:spPr>
          <a:xfrm>
            <a:off x="0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492165" y="43402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Google Shape;1070;p119"/>
          <p:cNvSpPr txBox="1"/>
          <p:nvPr/>
        </p:nvSpPr>
        <p:spPr>
          <a:xfrm>
            <a:off x="136781" y="27333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</a:p>
        </p:txBody>
      </p:sp>
      <p:sp>
        <p:nvSpPr>
          <p:cNvPr id="36" name="Шестиугольник 35"/>
          <p:cNvSpPr/>
          <p:nvPr/>
        </p:nvSpPr>
        <p:spPr>
          <a:xfrm>
            <a:off x="7978792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Google Shape;1070;p119"/>
          <p:cNvSpPr txBox="1"/>
          <p:nvPr/>
        </p:nvSpPr>
        <p:spPr>
          <a:xfrm>
            <a:off x="8115573" y="29687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7808" y="2548658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492164" y="2548658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Шестиугольник 43"/>
          <p:cNvSpPr/>
          <p:nvPr/>
        </p:nvSpPr>
        <p:spPr>
          <a:xfrm>
            <a:off x="128810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Шестиугольник 44"/>
          <p:cNvSpPr/>
          <p:nvPr/>
        </p:nvSpPr>
        <p:spPr>
          <a:xfrm>
            <a:off x="7984526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Google Shape;1070;p119"/>
          <p:cNvSpPr txBox="1"/>
          <p:nvPr/>
        </p:nvSpPr>
        <p:spPr>
          <a:xfrm>
            <a:off x="265591" y="435308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" name="Google Shape;1070;p119"/>
          <p:cNvSpPr txBox="1"/>
          <p:nvPr/>
        </p:nvSpPr>
        <p:spPr>
          <a:xfrm>
            <a:off x="8115573" y="438516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14;p98"/>
          <p:cNvSpPr txBox="1">
            <a:spLocks noGrp="1"/>
          </p:cNvSpPr>
          <p:nvPr>
            <p:ph type="ctrTitle"/>
          </p:nvPr>
        </p:nvSpPr>
        <p:spPr>
          <a:xfrm>
            <a:off x="1100557" y="950316"/>
            <a:ext cx="3283291" cy="860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таких як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Автоматизація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певних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аспектів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домашньому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господарстві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наявного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Google Shape;814;p98"/>
          <p:cNvSpPr txBox="1">
            <a:spLocks/>
          </p:cNvSpPr>
          <p:nvPr/>
        </p:nvSpPr>
        <p:spPr>
          <a:xfrm>
            <a:off x="4832282" y="833507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-Значні витрати на розробку нового функціоналу                        -Високий рівень конкуренції        -Необхідність технічної експертизи</a:t>
            </a:r>
          </a:p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814;p98"/>
          <p:cNvSpPr txBox="1">
            <a:spLocks/>
          </p:cNvSpPr>
          <p:nvPr/>
        </p:nvSpPr>
        <p:spPr>
          <a:xfrm>
            <a:off x="1084931" y="3272969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інтернет-магазини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рітейлові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                                           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Партнерство з компаніями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ринку 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дому	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Високий попит на «зелені технології»                        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функціональності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зручності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1" name="Google Shape;814;p98"/>
          <p:cNvSpPr txBox="1">
            <a:spLocks/>
          </p:cNvSpPr>
          <p:nvPr/>
        </p:nvSpPr>
        <p:spPr>
          <a:xfrm>
            <a:off x="4766104" y="2880598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законодавстві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Низька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зацікавленість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споживачів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64" y="2084910"/>
            <a:ext cx="1031536" cy="103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803</Words>
  <Application>Microsoft Office PowerPoint</Application>
  <PresentationFormat>Экран (16:9)</PresentationFormat>
  <Paragraphs>85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Livvic</vt:lpstr>
      <vt:lpstr>Roboto Condensed</vt:lpstr>
      <vt:lpstr>Roboto Condensed Light</vt:lpstr>
      <vt:lpstr>Squada One</vt:lpstr>
      <vt:lpstr>Tech Startup XL by Slidesgo</vt:lpstr>
      <vt:lpstr>Презентация PowerPoint</vt:lpstr>
      <vt:lpstr>2-й блок: Проблема Сучасні проблеми в догляді за рослинами</vt:lpstr>
      <vt:lpstr>СТАТИСТИКА</vt:lpstr>
      <vt:lpstr>СУЧАСНІ ПРОБЛЕМИ В ДОГЛЯДІ ЗА РОСЛИНАМИ</vt:lpstr>
      <vt:lpstr>3-й блок: Рішення </vt:lpstr>
      <vt:lpstr>ВПЛИВ ТЕХНОЛОГІЙ НА ДОГЛЯД ЗА РОСЛИНАМИ</vt:lpstr>
      <vt:lpstr>Презентация PowerPoint</vt:lpstr>
      <vt:lpstr>5-й блок: Конкуренція  Аналіз конкурентів та наші переваги</vt:lpstr>
      <vt:lpstr>-Використання передових технологій, таких як Arduino -Автоматизація певних аспектів "зелені" рішення в домашньому господарстві   -Розширення наявного функціоналу  </vt:lpstr>
      <vt:lpstr>6-й блок: Монетизація</vt:lpstr>
      <vt:lpstr>Вступ</vt:lpstr>
      <vt:lpstr>7-й блок: Дорожня карта</vt:lpstr>
      <vt:lpstr>8-й блок: Команда</vt:lpstr>
      <vt:lpstr>9-й блок: Трекшн</vt:lpstr>
      <vt:lpstr>ЩО ТАКЕ GREENY?</vt:lpstr>
      <vt:lpstr>ВПЛИВ ТЕХНОЛОГІЙ НА ДОГЛЯД ЗА РОСЛИНАМИ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G_I</cp:lastModifiedBy>
  <cp:revision>71</cp:revision>
  <dcterms:modified xsi:type="dcterms:W3CDTF">2024-05-19T12:50:17Z</dcterms:modified>
</cp:coreProperties>
</file>