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7" r:id="rId1"/>
  </p:sldMasterIdLst>
  <p:notesMasterIdLst>
    <p:notesMasterId r:id="rId11"/>
  </p:notesMasterIdLst>
  <p:sldIdLst>
    <p:sldId id="256" r:id="rId2"/>
    <p:sldId id="268" r:id="rId3"/>
    <p:sldId id="344" r:id="rId4"/>
    <p:sldId id="257" r:id="rId5"/>
    <p:sldId id="345" r:id="rId6"/>
    <p:sldId id="281" r:id="rId7"/>
    <p:sldId id="346" r:id="rId8"/>
    <p:sldId id="347" r:id="rId9"/>
    <p:sldId id="34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D6ABD-8519-4FEF-B96A-AAC87AA53664}">
  <a:tblStyle styleId="{632D6ABD-8519-4FEF-B96A-AAC87AA536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53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00251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755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84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756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1044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190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a39e48574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a39e48574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28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701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285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54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46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>
            <a:spLocks noGrp="1"/>
          </p:cNvSpPr>
          <p:nvPr>
            <p:ph type="subTitle" idx="1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subTitle" idx="2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3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subTitle" idx="4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ubTitle" idx="5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subTitle" idx="6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subTitle" idx="7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subTitle" idx="8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6" r:id="rId4"/>
    <p:sldLayoutId id="2147483678" r:id="rId5"/>
    <p:sldLayoutId id="2147483696" r:id="rId6"/>
    <p:sldLayoutId id="2147483709" r:id="rId7"/>
    <p:sldLayoutId id="214748371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4" y="4239491"/>
            <a:ext cx="1031536" cy="103153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713" t="6682" r="46631" b="69677"/>
          <a:stretch/>
        </p:blipFill>
        <p:spPr>
          <a:xfrm>
            <a:off x="-1135780" y="3326859"/>
            <a:ext cx="5147738" cy="121595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612" y="0"/>
            <a:ext cx="51435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367145" y="1442809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uk-U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Багато відволікаючих чинників </a:t>
            </a:r>
            <a:r>
              <a:rPr lang="uk-UA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заважаюь</a:t>
            </a:r>
            <a:r>
              <a:rPr lang="uk-U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нам надати належну увагу нашим рослинам. Проте, з </a:t>
            </a:r>
            <a:r>
              <a:rPr lang="uk-UA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uk-UA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можливо забезпечити їм ідеальне середовище для росту та процвітання, навіть у підвищеному темпі сучасного життя. </a:t>
            </a:r>
            <a:endParaRPr lang="uk-U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133401" y="566643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СУЧАСНІ ПРОБЛЕМИ В ДОГЛЯДІ ЗА РОСЛИНАМИ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274" y="1442809"/>
            <a:ext cx="1031536" cy="1031536"/>
          </a:xfrm>
          <a:prstGeom prst="rect">
            <a:avLst/>
          </a:prstGeom>
        </p:spPr>
      </p:pic>
      <p:grpSp>
        <p:nvGrpSpPr>
          <p:cNvPr id="11" name="Google Shape;7748;p59"/>
          <p:cNvGrpSpPr/>
          <p:nvPr/>
        </p:nvGrpSpPr>
        <p:grpSpPr>
          <a:xfrm>
            <a:off x="222641" y="360903"/>
            <a:ext cx="940737" cy="721067"/>
            <a:chOff x="6599718" y="2068734"/>
            <a:chExt cx="940737" cy="721067"/>
          </a:xfrm>
        </p:grpSpPr>
        <p:sp>
          <p:nvSpPr>
            <p:cNvPr id="12" name="Google Shape;7749;p59"/>
            <p:cNvSpPr/>
            <p:nvPr/>
          </p:nvSpPr>
          <p:spPr>
            <a:xfrm>
              <a:off x="7138953" y="2569473"/>
              <a:ext cx="366935" cy="115933"/>
            </a:xfrm>
            <a:custGeom>
              <a:avLst/>
              <a:gdLst/>
              <a:ahLst/>
              <a:cxnLst/>
              <a:rect l="l" t="t" r="r" b="b"/>
              <a:pathLst>
                <a:path w="105517" h="33338" fill="none" extrusionOk="0">
                  <a:moveTo>
                    <a:pt x="8231" y="0"/>
                  </a:moveTo>
                  <a:cubicBezTo>
                    <a:pt x="6610" y="2526"/>
                    <a:pt x="5253" y="5215"/>
                    <a:pt x="4198" y="8042"/>
                  </a:cubicBezTo>
                  <a:cubicBezTo>
                    <a:pt x="3205" y="10656"/>
                    <a:pt x="2803" y="13182"/>
                    <a:pt x="2803" y="14991"/>
                  </a:cubicBezTo>
                  <a:cubicBezTo>
                    <a:pt x="2790" y="18636"/>
                    <a:pt x="2840" y="21274"/>
                    <a:pt x="1" y="23008"/>
                  </a:cubicBezTo>
                  <a:cubicBezTo>
                    <a:pt x="164" y="23549"/>
                    <a:pt x="239" y="24114"/>
                    <a:pt x="227" y="24667"/>
                  </a:cubicBezTo>
                  <a:lnTo>
                    <a:pt x="227" y="33338"/>
                  </a:lnTo>
                  <a:lnTo>
                    <a:pt x="105517" y="33338"/>
                  </a:lnTo>
                  <a:lnTo>
                    <a:pt x="10551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374F66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50;p59"/>
            <p:cNvSpPr/>
            <p:nvPr/>
          </p:nvSpPr>
          <p:spPr>
            <a:xfrm>
              <a:off x="6650497" y="2579172"/>
              <a:ext cx="346397" cy="118079"/>
            </a:xfrm>
            <a:custGeom>
              <a:avLst/>
              <a:gdLst/>
              <a:ahLst/>
              <a:cxnLst/>
              <a:rect l="l" t="t" r="r" b="b"/>
              <a:pathLst>
                <a:path w="99611" h="33955" fill="none" extrusionOk="0">
                  <a:moveTo>
                    <a:pt x="99372" y="21891"/>
                  </a:moveTo>
                  <a:cubicBezTo>
                    <a:pt x="99359" y="21325"/>
                    <a:pt x="99435" y="20760"/>
                    <a:pt x="99611" y="20219"/>
                  </a:cubicBezTo>
                  <a:cubicBezTo>
                    <a:pt x="96758" y="18485"/>
                    <a:pt x="96808" y="15847"/>
                    <a:pt x="96796" y="12215"/>
                  </a:cubicBezTo>
                  <a:cubicBezTo>
                    <a:pt x="96796" y="10405"/>
                    <a:pt x="96394" y="7880"/>
                    <a:pt x="95414" y="5253"/>
                  </a:cubicBezTo>
                  <a:cubicBezTo>
                    <a:pt x="94735" y="3444"/>
                    <a:pt x="93931" y="1697"/>
                    <a:pt x="93014" y="1"/>
                  </a:cubicBezTo>
                  <a:lnTo>
                    <a:pt x="0" y="1"/>
                  </a:lnTo>
                  <a:lnTo>
                    <a:pt x="0" y="33954"/>
                  </a:lnTo>
                  <a:lnTo>
                    <a:pt x="99372" y="33954"/>
                  </a:lnTo>
                  <a:close/>
                </a:path>
              </a:pathLst>
            </a:custGeom>
            <a:noFill/>
            <a:ln w="9525" cap="flat" cmpd="sng">
              <a:solidFill>
                <a:srgbClr val="DBE3E8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51;p59"/>
            <p:cNvSpPr/>
            <p:nvPr/>
          </p:nvSpPr>
          <p:spPr>
            <a:xfrm>
              <a:off x="7236268" y="2370428"/>
              <a:ext cx="304187" cy="115978"/>
            </a:xfrm>
            <a:custGeom>
              <a:avLst/>
              <a:gdLst/>
              <a:ahLst/>
              <a:cxnLst/>
              <a:rect l="l" t="t" r="r" b="b"/>
              <a:pathLst>
                <a:path w="87473" h="33351" fill="none" extrusionOk="0">
                  <a:moveTo>
                    <a:pt x="15181" y="0"/>
                  </a:moveTo>
                  <a:cubicBezTo>
                    <a:pt x="12114" y="11913"/>
                    <a:pt x="6975" y="23210"/>
                    <a:pt x="1" y="33350"/>
                  </a:cubicBezTo>
                  <a:lnTo>
                    <a:pt x="87472" y="33350"/>
                  </a:lnTo>
                  <a:lnTo>
                    <a:pt x="874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F677B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52;p59"/>
            <p:cNvSpPr/>
            <p:nvPr/>
          </p:nvSpPr>
          <p:spPr>
            <a:xfrm>
              <a:off x="7252744" y="2161243"/>
              <a:ext cx="271454" cy="115982"/>
            </a:xfrm>
            <a:custGeom>
              <a:avLst/>
              <a:gdLst/>
              <a:ahLst/>
              <a:cxnLst/>
              <a:rect l="l" t="t" r="r" b="b"/>
              <a:pathLst>
                <a:path w="78060" h="33352" fill="none" extrusionOk="0">
                  <a:moveTo>
                    <a:pt x="0" y="1"/>
                  </a:moveTo>
                  <a:cubicBezTo>
                    <a:pt x="7288" y="9714"/>
                    <a:pt x="11762" y="21250"/>
                    <a:pt x="12918" y="33351"/>
                  </a:cubicBezTo>
                  <a:lnTo>
                    <a:pt x="78060" y="33351"/>
                  </a:lnTo>
                  <a:lnTo>
                    <a:pt x="7806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B3C3CE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53;p59"/>
            <p:cNvSpPr/>
            <p:nvPr/>
          </p:nvSpPr>
          <p:spPr>
            <a:xfrm>
              <a:off x="6599718" y="2199610"/>
              <a:ext cx="260051" cy="115978"/>
            </a:xfrm>
            <a:custGeom>
              <a:avLst/>
              <a:gdLst/>
              <a:ahLst/>
              <a:cxnLst/>
              <a:rect l="l" t="t" r="r" b="b"/>
              <a:pathLst>
                <a:path w="74781" h="33351" fill="none" extrusionOk="0">
                  <a:moveTo>
                    <a:pt x="68246" y="28752"/>
                  </a:moveTo>
                  <a:cubicBezTo>
                    <a:pt x="68234" y="18800"/>
                    <a:pt x="70471" y="8973"/>
                    <a:pt x="74781" y="1"/>
                  </a:cubicBezTo>
                  <a:lnTo>
                    <a:pt x="1" y="1"/>
                  </a:lnTo>
                  <a:lnTo>
                    <a:pt x="1" y="33351"/>
                  </a:lnTo>
                  <a:lnTo>
                    <a:pt x="68397" y="33351"/>
                  </a:lnTo>
                  <a:cubicBezTo>
                    <a:pt x="68284" y="31818"/>
                    <a:pt x="68221" y="30285"/>
                    <a:pt x="68246" y="287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FA1AF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54;p59"/>
            <p:cNvSpPr/>
            <p:nvPr/>
          </p:nvSpPr>
          <p:spPr>
            <a:xfrm>
              <a:off x="6605967" y="2389697"/>
              <a:ext cx="307727" cy="116023"/>
            </a:xfrm>
            <a:custGeom>
              <a:avLst/>
              <a:gdLst/>
              <a:ahLst/>
              <a:cxnLst/>
              <a:rect l="l" t="t" r="r" b="b"/>
              <a:pathLst>
                <a:path w="88491" h="33364" fill="none" extrusionOk="0">
                  <a:moveTo>
                    <a:pt x="70835" y="1"/>
                  </a:moveTo>
                  <a:lnTo>
                    <a:pt x="1" y="1"/>
                  </a:lnTo>
                  <a:lnTo>
                    <a:pt x="1" y="33363"/>
                  </a:lnTo>
                  <a:lnTo>
                    <a:pt x="88490" y="33363"/>
                  </a:lnTo>
                  <a:cubicBezTo>
                    <a:pt x="80662" y="23386"/>
                    <a:pt x="74680" y="12089"/>
                    <a:pt x="7083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9D4DC"/>
              </a:solidFill>
              <a:prstDash val="solid"/>
              <a:miter lim="125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7755;p59"/>
            <p:cNvGrpSpPr/>
            <p:nvPr/>
          </p:nvGrpSpPr>
          <p:grpSpPr>
            <a:xfrm>
              <a:off x="6836957" y="2068734"/>
              <a:ext cx="461892" cy="721067"/>
              <a:chOff x="6836957" y="2068734"/>
              <a:chExt cx="461892" cy="721067"/>
            </a:xfrm>
          </p:grpSpPr>
          <p:sp>
            <p:nvSpPr>
              <p:cNvPr id="19" name="Google Shape;7756;p59"/>
              <p:cNvSpPr/>
              <p:nvPr/>
            </p:nvSpPr>
            <p:spPr>
              <a:xfrm>
                <a:off x="7080441" y="2287271"/>
                <a:ext cx="187336" cy="123319"/>
              </a:xfrm>
              <a:custGeom>
                <a:avLst/>
                <a:gdLst/>
                <a:ahLst/>
                <a:cxnLst/>
                <a:rect l="l" t="t" r="r" b="b"/>
                <a:pathLst>
                  <a:path w="53871" h="35462" fill="none" extrusionOk="0">
                    <a:moveTo>
                      <a:pt x="1" y="35461"/>
                    </a:moveTo>
                    <a:lnTo>
                      <a:pt x="47249" y="35461"/>
                    </a:lnTo>
                    <a:cubicBezTo>
                      <a:pt x="51018" y="26213"/>
                      <a:pt x="52665" y="18083"/>
                      <a:pt x="53368" y="12453"/>
                    </a:cubicBezTo>
                    <a:lnTo>
                      <a:pt x="53368" y="12415"/>
                    </a:lnTo>
                    <a:cubicBezTo>
                      <a:pt x="53381" y="12315"/>
                      <a:pt x="53381" y="12227"/>
                      <a:pt x="53393" y="12139"/>
                    </a:cubicBezTo>
                    <a:lnTo>
                      <a:pt x="53419" y="11950"/>
                    </a:lnTo>
                    <a:lnTo>
                      <a:pt x="53469" y="11548"/>
                    </a:lnTo>
                    <a:cubicBezTo>
                      <a:pt x="53506" y="11171"/>
                      <a:pt x="53544" y="10807"/>
                      <a:pt x="53582" y="10455"/>
                    </a:cubicBezTo>
                    <a:cubicBezTo>
                      <a:pt x="53620" y="10091"/>
                      <a:pt x="53645" y="9789"/>
                      <a:pt x="53670" y="9487"/>
                    </a:cubicBezTo>
                    <a:lnTo>
                      <a:pt x="53682" y="9362"/>
                    </a:lnTo>
                    <a:lnTo>
                      <a:pt x="53682" y="9324"/>
                    </a:lnTo>
                    <a:cubicBezTo>
                      <a:pt x="53871" y="6899"/>
                      <a:pt x="53846" y="5441"/>
                      <a:pt x="53846" y="5253"/>
                    </a:cubicBezTo>
                    <a:lnTo>
                      <a:pt x="53833" y="5077"/>
                    </a:lnTo>
                    <a:lnTo>
                      <a:pt x="53833" y="4951"/>
                    </a:lnTo>
                    <a:cubicBezTo>
                      <a:pt x="53833" y="3280"/>
                      <a:pt x="53758" y="1634"/>
                      <a:pt x="5362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4F677B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757;p59"/>
              <p:cNvSpPr/>
              <p:nvPr/>
            </p:nvSpPr>
            <p:spPr>
              <a:xfrm>
                <a:off x="7080441" y="2105091"/>
                <a:ext cx="182750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52" h="45188" fill="none" extrusionOk="0">
                    <a:moveTo>
                      <a:pt x="1" y="45188"/>
                    </a:moveTo>
                    <a:lnTo>
                      <a:pt x="52551" y="45188"/>
                    </a:lnTo>
                    <a:cubicBezTo>
                      <a:pt x="47211" y="20458"/>
                      <a:pt x="25899" y="1609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B3C3CE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758;p59"/>
              <p:cNvSpPr/>
              <p:nvPr/>
            </p:nvSpPr>
            <p:spPr>
              <a:xfrm>
                <a:off x="6872702" y="2287006"/>
                <a:ext cx="187378" cy="123364"/>
              </a:xfrm>
              <a:custGeom>
                <a:avLst/>
                <a:gdLst/>
                <a:ahLst/>
                <a:cxnLst/>
                <a:rect l="l" t="t" r="r" b="b"/>
                <a:pathLst>
                  <a:path w="53883" h="35475" fill="none" extrusionOk="0">
                    <a:moveTo>
                      <a:pt x="53883" y="1"/>
                    </a:moveTo>
                    <a:lnTo>
                      <a:pt x="239" y="1"/>
                    </a:lnTo>
                    <a:cubicBezTo>
                      <a:pt x="101" y="1634"/>
                      <a:pt x="13" y="3293"/>
                      <a:pt x="13" y="4964"/>
                    </a:cubicBezTo>
                    <a:lnTo>
                      <a:pt x="13" y="5266"/>
                    </a:lnTo>
                    <a:cubicBezTo>
                      <a:pt x="13" y="5454"/>
                      <a:pt x="0" y="6912"/>
                      <a:pt x="189" y="9312"/>
                    </a:cubicBezTo>
                    <a:lnTo>
                      <a:pt x="189" y="9375"/>
                    </a:lnTo>
                    <a:lnTo>
                      <a:pt x="189" y="9488"/>
                    </a:lnTo>
                    <a:lnTo>
                      <a:pt x="189" y="9488"/>
                    </a:lnTo>
                    <a:cubicBezTo>
                      <a:pt x="214" y="9802"/>
                      <a:pt x="252" y="10116"/>
                      <a:pt x="277" y="10443"/>
                    </a:cubicBezTo>
                    <a:cubicBezTo>
                      <a:pt x="314" y="10820"/>
                      <a:pt x="352" y="11185"/>
                      <a:pt x="390" y="11536"/>
                    </a:cubicBezTo>
                    <a:lnTo>
                      <a:pt x="440" y="11964"/>
                    </a:lnTo>
                    <a:lnTo>
                      <a:pt x="465" y="12140"/>
                    </a:lnTo>
                    <a:lnTo>
                      <a:pt x="503" y="12416"/>
                    </a:lnTo>
                    <a:lnTo>
                      <a:pt x="503" y="12466"/>
                    </a:lnTo>
                    <a:cubicBezTo>
                      <a:pt x="1194" y="18083"/>
                      <a:pt x="2840" y="26226"/>
                      <a:pt x="6610" y="35475"/>
                    </a:cubicBezTo>
                    <a:lnTo>
                      <a:pt x="53883" y="3547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C9D4DC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7759;p59"/>
              <p:cNvSpPr/>
              <p:nvPr/>
            </p:nvSpPr>
            <p:spPr>
              <a:xfrm>
                <a:off x="6902504" y="2430686"/>
                <a:ext cx="152902" cy="185984"/>
              </a:xfrm>
              <a:custGeom>
                <a:avLst/>
                <a:gdLst/>
                <a:ahLst/>
                <a:cxnLst/>
                <a:rect l="l" t="t" r="r" b="b"/>
                <a:pathLst>
                  <a:path w="43969" h="53482" fill="none" extrusionOk="0">
                    <a:moveTo>
                      <a:pt x="43968" y="1"/>
                    </a:moveTo>
                    <a:lnTo>
                      <a:pt x="0" y="1"/>
                    </a:lnTo>
                    <a:cubicBezTo>
                      <a:pt x="4235" y="8319"/>
                      <a:pt x="10254" y="17191"/>
                      <a:pt x="18837" y="25723"/>
                    </a:cubicBezTo>
                    <a:cubicBezTo>
                      <a:pt x="24454" y="31315"/>
                      <a:pt x="28638" y="37724"/>
                      <a:pt x="31302" y="44823"/>
                    </a:cubicBezTo>
                    <a:cubicBezTo>
                      <a:pt x="31792" y="46130"/>
                      <a:pt x="32194" y="47462"/>
                      <a:pt x="32508" y="48819"/>
                    </a:cubicBezTo>
                    <a:cubicBezTo>
                      <a:pt x="33111" y="51534"/>
                      <a:pt x="35524" y="53469"/>
                      <a:pt x="38301" y="53481"/>
                    </a:cubicBezTo>
                    <a:lnTo>
                      <a:pt x="43968" y="5348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DBE3E8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760;p59"/>
              <p:cNvSpPr/>
              <p:nvPr/>
            </p:nvSpPr>
            <p:spPr>
              <a:xfrm>
                <a:off x="6877289" y="2104831"/>
                <a:ext cx="182791" cy="157141"/>
              </a:xfrm>
              <a:custGeom>
                <a:avLst/>
                <a:gdLst/>
                <a:ahLst/>
                <a:cxnLst/>
                <a:rect l="l" t="t" r="r" b="b"/>
                <a:pathLst>
                  <a:path w="52564" h="45188" fill="none" extrusionOk="0">
                    <a:moveTo>
                      <a:pt x="52564" y="45187"/>
                    </a:moveTo>
                    <a:lnTo>
                      <a:pt x="52564" y="0"/>
                    </a:lnTo>
                    <a:cubicBezTo>
                      <a:pt x="26653" y="1621"/>
                      <a:pt x="5354" y="20470"/>
                      <a:pt x="1" y="4518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FA1AF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761;p59"/>
              <p:cNvSpPr/>
              <p:nvPr/>
            </p:nvSpPr>
            <p:spPr>
              <a:xfrm>
                <a:off x="7080441" y="2430686"/>
                <a:ext cx="152860" cy="185938"/>
              </a:xfrm>
              <a:custGeom>
                <a:avLst/>
                <a:gdLst/>
                <a:ahLst/>
                <a:cxnLst/>
                <a:rect l="l" t="t" r="r" b="b"/>
                <a:pathLst>
                  <a:path w="43957" h="53469" fill="none" extrusionOk="0">
                    <a:moveTo>
                      <a:pt x="1" y="1"/>
                    </a:moveTo>
                    <a:lnTo>
                      <a:pt x="1" y="53469"/>
                    </a:lnTo>
                    <a:lnTo>
                      <a:pt x="5668" y="53469"/>
                    </a:lnTo>
                    <a:cubicBezTo>
                      <a:pt x="8445" y="53456"/>
                      <a:pt x="10845" y="51521"/>
                      <a:pt x="11448" y="48819"/>
                    </a:cubicBezTo>
                    <a:cubicBezTo>
                      <a:pt x="11762" y="47450"/>
                      <a:pt x="12165" y="46118"/>
                      <a:pt x="12655" y="44811"/>
                    </a:cubicBezTo>
                    <a:cubicBezTo>
                      <a:pt x="15319" y="37724"/>
                      <a:pt x="19503" y="31302"/>
                      <a:pt x="25120" y="25723"/>
                    </a:cubicBezTo>
                    <a:cubicBezTo>
                      <a:pt x="33703" y="17191"/>
                      <a:pt x="39722" y="8319"/>
                      <a:pt x="4395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374F66"/>
                </a:solidFill>
                <a:prstDash val="solid"/>
                <a:miter lim="1256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7762;p59"/>
              <p:cNvGrpSpPr/>
              <p:nvPr/>
            </p:nvGrpSpPr>
            <p:grpSpPr>
              <a:xfrm>
                <a:off x="6836957" y="2068734"/>
                <a:ext cx="461892" cy="721067"/>
                <a:chOff x="6836957" y="2068734"/>
                <a:chExt cx="461892" cy="721067"/>
              </a:xfrm>
            </p:grpSpPr>
            <p:sp>
              <p:nvSpPr>
                <p:cNvPr id="26" name="Google Shape;7763;p59"/>
                <p:cNvSpPr/>
                <p:nvPr/>
              </p:nvSpPr>
              <p:spPr>
                <a:xfrm>
                  <a:off x="6996059" y="2711098"/>
                  <a:ext cx="143729" cy="7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1" h="22632" fill="none" extrusionOk="0">
                      <a:moveTo>
                        <a:pt x="20659" y="22632"/>
                      </a:moveTo>
                      <a:lnTo>
                        <a:pt x="20659" y="22632"/>
                      </a:lnTo>
                      <a:cubicBezTo>
                        <a:pt x="19252" y="22632"/>
                        <a:pt x="1" y="15658"/>
                        <a:pt x="1" y="5253"/>
                      </a:cubicBezTo>
                      <a:lnTo>
                        <a:pt x="1" y="0"/>
                      </a:lnTo>
                      <a:lnTo>
                        <a:pt x="41318" y="0"/>
                      </a:lnTo>
                      <a:lnTo>
                        <a:pt x="41318" y="5253"/>
                      </a:lnTo>
                      <a:cubicBezTo>
                        <a:pt x="41330" y="14125"/>
                        <a:pt x="22079" y="22632"/>
                        <a:pt x="20659" y="2263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7764;p59"/>
                <p:cNvSpPr/>
                <p:nvPr/>
              </p:nvSpPr>
              <p:spPr>
                <a:xfrm>
                  <a:off x="6996059" y="2647693"/>
                  <a:ext cx="143683" cy="88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18" h="25522" fill="none" extrusionOk="0">
                      <a:moveTo>
                        <a:pt x="667" y="0"/>
                      </a:moveTo>
                      <a:lnTo>
                        <a:pt x="40652" y="0"/>
                      </a:lnTo>
                      <a:cubicBezTo>
                        <a:pt x="41016" y="0"/>
                        <a:pt x="41318" y="980"/>
                        <a:pt x="41318" y="2199"/>
                      </a:cubicBezTo>
                      <a:lnTo>
                        <a:pt x="41318" y="23323"/>
                      </a:lnTo>
                      <a:cubicBezTo>
                        <a:pt x="41318" y="24542"/>
                        <a:pt x="41016" y="25522"/>
                        <a:pt x="40652" y="25522"/>
                      </a:cubicBezTo>
                      <a:lnTo>
                        <a:pt x="667" y="25522"/>
                      </a:lnTo>
                      <a:cubicBezTo>
                        <a:pt x="302" y="25522"/>
                        <a:pt x="1" y="24542"/>
                        <a:pt x="1" y="23323"/>
                      </a:cubicBezTo>
                      <a:lnTo>
                        <a:pt x="1" y="2187"/>
                      </a:lnTo>
                      <a:cubicBezTo>
                        <a:pt x="1" y="980"/>
                        <a:pt x="302" y="0"/>
                        <a:pt x="66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3E7EA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7765;p59"/>
                <p:cNvSpPr/>
                <p:nvPr/>
              </p:nvSpPr>
              <p:spPr>
                <a:xfrm>
                  <a:off x="6990467" y="2723683"/>
                  <a:ext cx="154870" cy="12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58" fill="none" extrusionOk="0">
                      <a:moveTo>
                        <a:pt x="327" y="0"/>
                      </a:moveTo>
                      <a:lnTo>
                        <a:pt x="44207" y="0"/>
                      </a:lnTo>
                      <a:cubicBezTo>
                        <a:pt x="44383" y="0"/>
                        <a:pt x="44534" y="139"/>
                        <a:pt x="44534" y="327"/>
                      </a:cubicBezTo>
                      <a:lnTo>
                        <a:pt x="44534" y="3343"/>
                      </a:lnTo>
                      <a:cubicBezTo>
                        <a:pt x="44534" y="3519"/>
                        <a:pt x="44383" y="3657"/>
                        <a:pt x="44207" y="3657"/>
                      </a:cubicBezTo>
                      <a:lnTo>
                        <a:pt x="327" y="3657"/>
                      </a:lnTo>
                      <a:cubicBezTo>
                        <a:pt x="151" y="3657"/>
                        <a:pt x="0" y="3519"/>
                        <a:pt x="0" y="3343"/>
                      </a:cubicBezTo>
                      <a:lnTo>
                        <a:pt x="0" y="327"/>
                      </a:lnTo>
                      <a:cubicBezTo>
                        <a:pt x="0" y="139"/>
                        <a:pt x="151" y="0"/>
                        <a:pt x="327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7766;p59"/>
                <p:cNvSpPr/>
                <p:nvPr/>
              </p:nvSpPr>
              <p:spPr>
                <a:xfrm>
                  <a:off x="6990467" y="2698339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69"/>
                      </a:moveTo>
                      <a:lnTo>
                        <a:pt x="1835" y="3669"/>
                      </a:lnTo>
                      <a:cubicBezTo>
                        <a:pt x="830" y="3657"/>
                        <a:pt x="13" y="2840"/>
                        <a:pt x="0" y="1835"/>
                      </a:cubicBezTo>
                      <a:lnTo>
                        <a:pt x="0" y="1835"/>
                      </a:lnTo>
                      <a:cubicBezTo>
                        <a:pt x="13" y="817"/>
                        <a:pt x="830" y="0"/>
                        <a:pt x="1835" y="0"/>
                      </a:cubicBezTo>
                      <a:lnTo>
                        <a:pt x="42700" y="0"/>
                      </a:lnTo>
                      <a:cubicBezTo>
                        <a:pt x="43717" y="0"/>
                        <a:pt x="44534" y="817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40"/>
                        <a:pt x="43717" y="3657"/>
                        <a:pt x="42700" y="366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7767;p59"/>
                <p:cNvSpPr/>
                <p:nvPr/>
              </p:nvSpPr>
              <p:spPr>
                <a:xfrm>
                  <a:off x="6990467" y="2647648"/>
                  <a:ext cx="154870" cy="12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0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30" y="3670"/>
                        <a:pt x="13" y="2853"/>
                        <a:pt x="0" y="1835"/>
                      </a:cubicBezTo>
                      <a:lnTo>
                        <a:pt x="0" y="1835"/>
                      </a:lnTo>
                      <a:cubicBezTo>
                        <a:pt x="13" y="830"/>
                        <a:pt x="830" y="13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3"/>
                        <a:pt x="44534" y="830"/>
                        <a:pt x="44534" y="1835"/>
                      </a:cubicBezTo>
                      <a:lnTo>
                        <a:pt x="44534" y="1835"/>
                      </a:lnTo>
                      <a:cubicBezTo>
                        <a:pt x="44534" y="2853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7768;p59"/>
                <p:cNvSpPr/>
                <p:nvPr/>
              </p:nvSpPr>
              <p:spPr>
                <a:xfrm>
                  <a:off x="6990467" y="2672992"/>
                  <a:ext cx="154870" cy="1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35" h="3671" fill="none" extrusionOk="0">
                      <a:moveTo>
                        <a:pt x="42700" y="3670"/>
                      </a:moveTo>
                      <a:lnTo>
                        <a:pt x="1835" y="3670"/>
                      </a:lnTo>
                      <a:cubicBezTo>
                        <a:pt x="817" y="3670"/>
                        <a:pt x="0" y="2841"/>
                        <a:pt x="0" y="1836"/>
                      </a:cubicBezTo>
                      <a:lnTo>
                        <a:pt x="0" y="1836"/>
                      </a:lnTo>
                      <a:cubicBezTo>
                        <a:pt x="13" y="818"/>
                        <a:pt x="830" y="1"/>
                        <a:pt x="1835" y="1"/>
                      </a:cubicBezTo>
                      <a:lnTo>
                        <a:pt x="42700" y="1"/>
                      </a:lnTo>
                      <a:cubicBezTo>
                        <a:pt x="43717" y="1"/>
                        <a:pt x="44534" y="818"/>
                        <a:pt x="44534" y="1836"/>
                      </a:cubicBezTo>
                      <a:lnTo>
                        <a:pt x="44534" y="1836"/>
                      </a:lnTo>
                      <a:cubicBezTo>
                        <a:pt x="44534" y="2841"/>
                        <a:pt x="43717" y="3670"/>
                        <a:pt x="42700" y="36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EEF0F2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7769;p59"/>
                <p:cNvSpPr/>
                <p:nvPr/>
              </p:nvSpPr>
              <p:spPr>
                <a:xfrm>
                  <a:off x="6836957" y="2068734"/>
                  <a:ext cx="461892" cy="589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23" h="169592" fill="none" extrusionOk="0">
                      <a:moveTo>
                        <a:pt x="132307" y="74442"/>
                      </a:moveTo>
                      <a:cubicBezTo>
                        <a:pt x="132332" y="74278"/>
                        <a:pt x="132345" y="74127"/>
                        <a:pt x="132357" y="73977"/>
                      </a:cubicBezTo>
                      <a:cubicBezTo>
                        <a:pt x="132408" y="73562"/>
                        <a:pt x="132458" y="73135"/>
                        <a:pt x="132496" y="72720"/>
                      </a:cubicBezTo>
                      <a:cubicBezTo>
                        <a:pt x="132533" y="72343"/>
                        <a:pt x="132558" y="71991"/>
                        <a:pt x="132584" y="71639"/>
                      </a:cubicBezTo>
                      <a:cubicBezTo>
                        <a:pt x="132584" y="71577"/>
                        <a:pt x="132596" y="71501"/>
                        <a:pt x="132609" y="71438"/>
                      </a:cubicBezTo>
                      <a:cubicBezTo>
                        <a:pt x="132759" y="69754"/>
                        <a:pt x="132822" y="68071"/>
                        <a:pt x="132797" y="66387"/>
                      </a:cubicBezTo>
                      <a:cubicBezTo>
                        <a:pt x="132797" y="29719"/>
                        <a:pt x="103079" y="1"/>
                        <a:pt x="66411" y="1"/>
                      </a:cubicBezTo>
                      <a:cubicBezTo>
                        <a:pt x="29744" y="1"/>
                        <a:pt x="25" y="29719"/>
                        <a:pt x="25" y="66387"/>
                      </a:cubicBezTo>
                      <a:cubicBezTo>
                        <a:pt x="0" y="68071"/>
                        <a:pt x="63" y="69754"/>
                        <a:pt x="214" y="71438"/>
                      </a:cubicBezTo>
                      <a:cubicBezTo>
                        <a:pt x="214" y="71501"/>
                        <a:pt x="226" y="71577"/>
                        <a:pt x="239" y="71639"/>
                      </a:cubicBezTo>
                      <a:cubicBezTo>
                        <a:pt x="264" y="71991"/>
                        <a:pt x="289" y="72343"/>
                        <a:pt x="327" y="72720"/>
                      </a:cubicBezTo>
                      <a:cubicBezTo>
                        <a:pt x="365" y="73135"/>
                        <a:pt x="415" y="73562"/>
                        <a:pt x="465" y="73977"/>
                      </a:cubicBezTo>
                      <a:cubicBezTo>
                        <a:pt x="478" y="74127"/>
                        <a:pt x="490" y="74278"/>
                        <a:pt x="515" y="74442"/>
                      </a:cubicBezTo>
                      <a:cubicBezTo>
                        <a:pt x="528" y="74617"/>
                        <a:pt x="553" y="74806"/>
                        <a:pt x="578" y="74994"/>
                      </a:cubicBezTo>
                      <a:cubicBezTo>
                        <a:pt x="2187" y="87887"/>
                        <a:pt x="8306" y="113182"/>
                        <a:pt x="31390" y="136140"/>
                      </a:cubicBezTo>
                      <a:cubicBezTo>
                        <a:pt x="35926" y="140652"/>
                        <a:pt x="39545" y="146030"/>
                        <a:pt x="41782" y="152036"/>
                      </a:cubicBezTo>
                      <a:cubicBezTo>
                        <a:pt x="42775" y="154650"/>
                        <a:pt x="43164" y="157176"/>
                        <a:pt x="43177" y="158985"/>
                      </a:cubicBezTo>
                      <a:cubicBezTo>
                        <a:pt x="43202" y="166299"/>
                        <a:pt x="42976" y="169591"/>
                        <a:pt x="66411" y="169591"/>
                      </a:cubicBezTo>
                      <a:cubicBezTo>
                        <a:pt x="89834" y="169591"/>
                        <a:pt x="89621" y="166286"/>
                        <a:pt x="89646" y="158985"/>
                      </a:cubicBezTo>
                      <a:cubicBezTo>
                        <a:pt x="89646" y="157176"/>
                        <a:pt x="90048" y="154650"/>
                        <a:pt x="91041" y="152036"/>
                      </a:cubicBezTo>
                      <a:cubicBezTo>
                        <a:pt x="93277" y="146042"/>
                        <a:pt x="96896" y="140652"/>
                        <a:pt x="101433" y="136140"/>
                      </a:cubicBezTo>
                      <a:cubicBezTo>
                        <a:pt x="124516" y="113182"/>
                        <a:pt x="130636" y="87887"/>
                        <a:pt x="132244" y="74994"/>
                      </a:cubicBezTo>
                      <a:cubicBezTo>
                        <a:pt x="132269" y="74806"/>
                        <a:pt x="132295" y="74617"/>
                        <a:pt x="132307" y="7444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FEFEFE"/>
                  </a:solidFill>
                  <a:prstDash val="solid"/>
                  <a:miter lim="1256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263236" y="1692191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uk-UA" sz="1800" dirty="0" smtClean="0"/>
              <a:t>І</a:t>
            </a:r>
            <a:r>
              <a:rPr lang="ru-RU" sz="1800" dirty="0" err="1" smtClean="0"/>
              <a:t>нноваційна</a:t>
            </a:r>
            <a:r>
              <a:rPr lang="ru-RU" sz="1800" dirty="0" smtClean="0"/>
              <a:t> </a:t>
            </a:r>
            <a:r>
              <a:rPr lang="ru-RU" sz="1800" dirty="0"/>
              <a:t>система автоматичного поливу та </a:t>
            </a:r>
            <a:r>
              <a:rPr lang="ru-RU" sz="1800" dirty="0" err="1"/>
              <a:t>освітлення</a:t>
            </a:r>
            <a:r>
              <a:rPr lang="ru-RU" sz="1800" dirty="0"/>
              <a:t> </a:t>
            </a:r>
            <a:r>
              <a:rPr lang="ru-RU" sz="1800" dirty="0" err="1"/>
              <a:t>робить</a:t>
            </a:r>
            <a:r>
              <a:rPr lang="ru-RU" sz="1800" dirty="0"/>
              <a:t> догляд за </a:t>
            </a:r>
            <a:r>
              <a:rPr lang="ru-RU" sz="1800" dirty="0" err="1"/>
              <a:t>рослинами</a:t>
            </a:r>
            <a:r>
              <a:rPr lang="ru-RU" sz="1800" dirty="0"/>
              <a:t> простим і </a:t>
            </a:r>
            <a:r>
              <a:rPr lang="ru-RU" sz="1800" dirty="0" err="1"/>
              <a:t>ефективним</a:t>
            </a:r>
            <a:r>
              <a:rPr lang="ru-RU" sz="1800" dirty="0"/>
              <a:t>, </a:t>
            </a:r>
            <a:r>
              <a:rPr lang="ru-RU" sz="1800" dirty="0" err="1"/>
              <a:t>забезпечуючи</a:t>
            </a:r>
            <a:r>
              <a:rPr lang="ru-RU" sz="1800" dirty="0"/>
              <a:t> </a:t>
            </a:r>
            <a:r>
              <a:rPr lang="ru-RU" sz="1800" dirty="0" err="1"/>
              <a:t>їм</a:t>
            </a:r>
            <a:r>
              <a:rPr lang="ru-RU" sz="1800" dirty="0"/>
              <a:t> </a:t>
            </a:r>
            <a:r>
              <a:rPr lang="ru-RU" sz="1800" dirty="0" err="1"/>
              <a:t>максимальний</a:t>
            </a:r>
            <a:r>
              <a:rPr lang="ru-RU" sz="1800" dirty="0"/>
              <a:t> комфорт та </a:t>
            </a:r>
            <a:r>
              <a:rPr lang="ru-RU" sz="1800" dirty="0" err="1"/>
              <a:t>здоров'я</a:t>
            </a:r>
            <a:r>
              <a:rPr lang="ru-RU" sz="1800" dirty="0" smtClean="0"/>
              <a:t>.</a:t>
            </a:r>
            <a:endParaRPr sz="1800" dirty="0"/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638157" y="542210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400" b="1" dirty="0" smtClean="0"/>
              <a:t>Щ</a:t>
            </a:r>
            <a:r>
              <a:rPr lang="uk-UA" sz="2400" b="1" dirty="0" smtClean="0"/>
              <a:t>О ТАКЕ </a:t>
            </a:r>
            <a:r>
              <a:rPr lang="en-US" sz="2400" b="1" dirty="0" smtClean="0"/>
              <a:t>GREENY?</a:t>
            </a:r>
            <a:endParaRPr sz="2400" dirty="0"/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06" y="90055"/>
            <a:ext cx="1031536" cy="1031536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222007" y="1946438"/>
            <a:ext cx="2641235" cy="2869834"/>
            <a:chOff x="4973781" y="-17447"/>
            <a:chExt cx="2641235" cy="2869834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grpSpPr>
        <p:sp>
          <p:nvSpPr>
            <p:cNvPr id="6" name="Шестиугольник 5"/>
            <p:cNvSpPr/>
            <p:nvPr/>
          </p:nvSpPr>
          <p:spPr>
            <a:xfrm>
              <a:off x="4973781" y="550991"/>
              <a:ext cx="1454728" cy="11412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Шестиугольник 9"/>
            <p:cNvSpPr/>
            <p:nvPr/>
          </p:nvSpPr>
          <p:spPr>
            <a:xfrm>
              <a:off x="6139052" y="-17447"/>
              <a:ext cx="1454728" cy="11412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Шестиугольник 11"/>
            <p:cNvSpPr/>
            <p:nvPr/>
          </p:nvSpPr>
          <p:spPr>
            <a:xfrm>
              <a:off x="6160288" y="1132534"/>
              <a:ext cx="1454728" cy="11412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Шестиугольник 12"/>
            <p:cNvSpPr/>
            <p:nvPr/>
          </p:nvSpPr>
          <p:spPr>
            <a:xfrm>
              <a:off x="4973781" y="1711187"/>
              <a:ext cx="1454728" cy="11412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10" y="3103123"/>
            <a:ext cx="3340201" cy="1879420"/>
          </a:xfrm>
          <a:prstGeom prst="rect">
            <a:avLst/>
          </a:prstGeom>
        </p:spPr>
      </p:pic>
      <p:grpSp>
        <p:nvGrpSpPr>
          <p:cNvPr id="41" name="Google Shape;9122;p63"/>
          <p:cNvGrpSpPr/>
          <p:nvPr/>
        </p:nvGrpSpPr>
        <p:grpSpPr>
          <a:xfrm>
            <a:off x="263236" y="771393"/>
            <a:ext cx="350166" cy="350198"/>
            <a:chOff x="1308631" y="1507830"/>
            <a:chExt cx="350166" cy="350198"/>
          </a:xfrm>
        </p:grpSpPr>
        <p:sp>
          <p:nvSpPr>
            <p:cNvPr id="42" name="Google Shape;9123;p63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24;p63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25;p63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126;p63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2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Вступ</a:t>
            </a:r>
            <a:endParaRPr dirty="0"/>
          </a:p>
        </p:txBody>
      </p:sp>
      <p:sp>
        <p:nvSpPr>
          <p:cNvPr id="772" name="Google Shape;772;p9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Here’s what you’ll find in this </a:t>
            </a:r>
            <a:r>
              <a:rPr lang="en" b="1" dirty="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Slidesgo</a:t>
            </a:r>
            <a:r>
              <a:rPr lang="en" dirty="0"/>
              <a:t> template: </a:t>
            </a:r>
            <a:endParaRPr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" dirty="0"/>
              <a:t>A slide structure based on a presentation of a startup, which you can easily adapt to your needs. For more info on how to edit the template, please visit </a:t>
            </a:r>
            <a:r>
              <a:rPr lang="en" b="1" dirty="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Slidesgo School</a:t>
            </a:r>
            <a:r>
              <a:rPr lang="en" b="1" dirty="0">
                <a:latin typeface="Roboto Condensed"/>
                <a:ea typeface="Roboto Condensed"/>
                <a:cs typeface="Roboto Condensed"/>
                <a:sym typeface="Roboto Condensed"/>
              </a:rPr>
              <a:t> or read our </a:t>
            </a:r>
            <a:r>
              <a:rPr lang="en" b="1" dirty="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FAQs</a:t>
            </a:r>
            <a:r>
              <a:rPr lang="en" dirty="0"/>
              <a:t>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" dirty="0"/>
              <a:t>An assortment of pictures and illustrations that are suitable for use in the presentation can be found in </a:t>
            </a:r>
            <a:r>
              <a:rPr lang="en" b="1" dirty="0">
                <a:solidFill>
                  <a:schemeClr val="hlink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" action="ppaction://noaction"/>
              </a:rPr>
              <a:t>the alternative resources</a:t>
            </a:r>
            <a:r>
              <a:rPr lang="en" dirty="0"/>
              <a:t> slide, plus several slides with </a:t>
            </a:r>
            <a:r>
              <a:rPr lang="en" b="1" dirty="0">
                <a:solidFill>
                  <a:schemeClr val="hlink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" action="ppaction://noaction"/>
              </a:rPr>
              <a:t>premium resources</a:t>
            </a:r>
            <a:r>
              <a:rPr lang="en" dirty="0"/>
              <a:t>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" dirty="0"/>
              <a:t>A </a:t>
            </a:r>
            <a:r>
              <a:rPr lang="en" b="1" dirty="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" action="ppaction://noaction"/>
              </a:rPr>
              <a:t>thanks</a:t>
            </a:r>
            <a:r>
              <a:rPr lang="en" dirty="0">
                <a:uFill>
                  <a:noFill/>
                </a:uFill>
                <a:hlinkClick r:id="" action="ppaction://noaction"/>
              </a:rPr>
              <a:t> </a:t>
            </a:r>
            <a:r>
              <a:rPr lang="en" dirty="0"/>
              <a:t>slide, which you must keep so that proper credits for our design are given.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" dirty="0"/>
              <a:t>A </a:t>
            </a:r>
            <a:r>
              <a:rPr lang="en" b="1" dirty="0"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" action="ppaction://noaction"/>
              </a:rPr>
              <a:t>resources</a:t>
            </a:r>
            <a:r>
              <a:rPr lang="en" dirty="0">
                <a:uFill>
                  <a:noFill/>
                </a:uFill>
                <a:hlinkClick r:id="" action="ppaction://noaction"/>
              </a:rPr>
              <a:t> </a:t>
            </a:r>
            <a:r>
              <a:rPr lang="en" dirty="0"/>
              <a:t>slide, where you’ll find links to all the elements used in the template.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"/>
              <a:buAutoNum type="arabicPeriod"/>
            </a:pPr>
            <a:r>
              <a:rPr lang="en" dirty="0">
                <a:uFill>
                  <a:noFill/>
                </a:uFill>
                <a:hlinkClick r:id=""/>
              </a:rPr>
              <a:t>Instructions for use</a:t>
            </a:r>
            <a:r>
              <a:rPr lang="en" dirty="0"/>
              <a:t>.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Condensed Light"/>
              <a:buAutoNum type="arabicPeriod"/>
            </a:pPr>
            <a:r>
              <a:rPr lang="en" dirty="0"/>
              <a:t>Final slides with: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0"/>
            <a:ext cx="8686800" cy="50210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171796" y="1221110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технології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хоча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дозволяють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ефективно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виконувати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також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можуть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стати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джерелом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відволікання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ускладнює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 за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призвести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недостатньої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уваги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зниження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якості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догляду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втрати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творчого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потенціалу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власників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Управління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увагою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стає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ключовим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аспектом для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успішного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догляду за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досягнення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поставлених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цілей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</a:pP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171796" y="451091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ВПЛИВ ТЕХНОЛОГІЙ НА ДОГЛЯД ЗА РОСЛИНАМИ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06" y="90055"/>
            <a:ext cx="1031536" cy="1031536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5305598" y="1700106"/>
            <a:ext cx="3830782" cy="3200400"/>
            <a:chOff x="4947458" y="1783926"/>
            <a:chExt cx="3830782" cy="3200400"/>
          </a:xfrm>
          <a:blipFill>
            <a:blip r:embed="rId4">
              <a:alphaModFix amt="70000"/>
            </a:blip>
            <a:stretch>
              <a:fillRect/>
            </a:stretch>
          </a:blipFill>
        </p:grpSpPr>
        <p:sp>
          <p:nvSpPr>
            <p:cNvPr id="5" name="Шестиугольник 4"/>
            <p:cNvSpPr/>
            <p:nvPr/>
          </p:nvSpPr>
          <p:spPr>
            <a:xfrm>
              <a:off x="6118860" y="306408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Шестиугольник 14"/>
            <p:cNvSpPr/>
            <p:nvPr/>
          </p:nvSpPr>
          <p:spPr>
            <a:xfrm>
              <a:off x="7284720" y="242400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Шестиугольник 15"/>
            <p:cNvSpPr/>
            <p:nvPr/>
          </p:nvSpPr>
          <p:spPr>
            <a:xfrm>
              <a:off x="6118860" y="178392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Шестиугольник 16"/>
            <p:cNvSpPr/>
            <p:nvPr/>
          </p:nvSpPr>
          <p:spPr>
            <a:xfrm>
              <a:off x="7284720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Шестиугольник 17"/>
            <p:cNvSpPr/>
            <p:nvPr/>
          </p:nvSpPr>
          <p:spPr>
            <a:xfrm>
              <a:off x="4947458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3991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19"/>
          <p:cNvSpPr txBox="1"/>
          <p:nvPr/>
        </p:nvSpPr>
        <p:spPr>
          <a:xfrm>
            <a:off x="2548551" y="1736455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W</a:t>
            </a:r>
            <a:endParaRPr sz="3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1070" name="Google Shape;1070;p119"/>
          <p:cNvSpPr txBox="1"/>
          <p:nvPr/>
        </p:nvSpPr>
        <p:spPr>
          <a:xfrm>
            <a:off x="6684933" y="1732465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T</a:t>
            </a:r>
            <a:endParaRPr sz="3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grpSp>
        <p:nvGrpSpPr>
          <p:cNvPr id="1071" name="Google Shape;1071;p119"/>
          <p:cNvGrpSpPr/>
          <p:nvPr/>
        </p:nvGrpSpPr>
        <p:grpSpPr>
          <a:xfrm>
            <a:off x="3474461" y="2151756"/>
            <a:ext cx="324133" cy="420796"/>
            <a:chOff x="-3462150" y="2046625"/>
            <a:chExt cx="224500" cy="291450"/>
          </a:xfrm>
        </p:grpSpPr>
        <p:sp>
          <p:nvSpPr>
            <p:cNvPr id="1072" name="Google Shape;1072;p119"/>
            <p:cNvSpPr/>
            <p:nvPr/>
          </p:nvSpPr>
          <p:spPr>
            <a:xfrm>
              <a:off x="-3425125" y="2253000"/>
              <a:ext cx="51225" cy="50425"/>
            </a:xfrm>
            <a:custGeom>
              <a:avLst/>
              <a:gdLst/>
              <a:ahLst/>
              <a:cxnLst/>
              <a:rect l="l" t="t" r="r" b="b"/>
              <a:pathLst>
                <a:path w="2049" h="2017" extrusionOk="0">
                  <a:moveTo>
                    <a:pt x="1009" y="662"/>
                  </a:moveTo>
                  <a:cubicBezTo>
                    <a:pt x="1198" y="662"/>
                    <a:pt x="1355" y="819"/>
                    <a:pt x="1355" y="1008"/>
                  </a:cubicBezTo>
                  <a:cubicBezTo>
                    <a:pt x="1355" y="1197"/>
                    <a:pt x="1166" y="1355"/>
                    <a:pt x="1009" y="1355"/>
                  </a:cubicBezTo>
                  <a:cubicBezTo>
                    <a:pt x="820" y="1355"/>
                    <a:pt x="662" y="1197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0" y="441"/>
                    <a:pt x="0" y="1008"/>
                  </a:cubicBezTo>
                  <a:cubicBezTo>
                    <a:pt x="0" y="1575"/>
                    <a:pt x="473" y="2016"/>
                    <a:pt x="1009" y="2016"/>
                  </a:cubicBezTo>
                  <a:cubicBezTo>
                    <a:pt x="1576" y="2016"/>
                    <a:pt x="2048" y="1575"/>
                    <a:pt x="2048" y="1008"/>
                  </a:cubicBezTo>
                  <a:cubicBezTo>
                    <a:pt x="2048" y="441"/>
                    <a:pt x="1576" y="0"/>
                    <a:pt x="10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19"/>
            <p:cNvSpPr/>
            <p:nvPr/>
          </p:nvSpPr>
          <p:spPr>
            <a:xfrm>
              <a:off x="-3425125" y="2116725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190"/>
                    <a:pt x="0" y="442"/>
                    <a:pt x="95" y="536"/>
                  </a:cubicBezTo>
                  <a:lnTo>
                    <a:pt x="536" y="977"/>
                  </a:lnTo>
                  <a:lnTo>
                    <a:pt x="95" y="1418"/>
                  </a:lnTo>
                  <a:cubicBezTo>
                    <a:pt x="0" y="1544"/>
                    <a:pt x="0" y="1765"/>
                    <a:pt x="95" y="1891"/>
                  </a:cubicBezTo>
                  <a:cubicBezTo>
                    <a:pt x="158" y="1954"/>
                    <a:pt x="252" y="1986"/>
                    <a:pt x="343" y="1986"/>
                  </a:cubicBezTo>
                  <a:cubicBezTo>
                    <a:pt x="434" y="1986"/>
                    <a:pt x="520" y="1954"/>
                    <a:pt x="568" y="1891"/>
                  </a:cubicBezTo>
                  <a:lnTo>
                    <a:pt x="1009" y="1450"/>
                  </a:lnTo>
                  <a:lnTo>
                    <a:pt x="1450" y="1891"/>
                  </a:lnTo>
                  <a:cubicBezTo>
                    <a:pt x="1513" y="1954"/>
                    <a:pt x="1599" y="1986"/>
                    <a:pt x="1686" y="1986"/>
                  </a:cubicBezTo>
                  <a:cubicBezTo>
                    <a:pt x="1773" y="1986"/>
                    <a:pt x="1859" y="1954"/>
                    <a:pt x="1922" y="1891"/>
                  </a:cubicBezTo>
                  <a:cubicBezTo>
                    <a:pt x="2048" y="1765"/>
                    <a:pt x="2048" y="1544"/>
                    <a:pt x="1922" y="1418"/>
                  </a:cubicBezTo>
                  <a:lnTo>
                    <a:pt x="1481" y="977"/>
                  </a:lnTo>
                  <a:lnTo>
                    <a:pt x="1922" y="536"/>
                  </a:lnTo>
                  <a:cubicBezTo>
                    <a:pt x="2048" y="442"/>
                    <a:pt x="2048" y="190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05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19"/>
            <p:cNvSpPr/>
            <p:nvPr/>
          </p:nvSpPr>
          <p:spPr>
            <a:xfrm>
              <a:off x="-3425125" y="2185250"/>
              <a:ext cx="51225" cy="49650"/>
            </a:xfrm>
            <a:custGeom>
              <a:avLst/>
              <a:gdLst/>
              <a:ahLst/>
              <a:cxnLst/>
              <a:rect l="l" t="t" r="r" b="b"/>
              <a:pathLst>
                <a:path w="2049" h="1986" extrusionOk="0">
                  <a:moveTo>
                    <a:pt x="343" y="1"/>
                  </a:moveTo>
                  <a:cubicBezTo>
                    <a:pt x="252" y="1"/>
                    <a:pt x="158" y="32"/>
                    <a:pt x="95" y="95"/>
                  </a:cubicBezTo>
                  <a:cubicBezTo>
                    <a:pt x="0" y="221"/>
                    <a:pt x="0" y="442"/>
                    <a:pt x="95" y="568"/>
                  </a:cubicBezTo>
                  <a:lnTo>
                    <a:pt x="536" y="1009"/>
                  </a:lnTo>
                  <a:lnTo>
                    <a:pt x="95" y="1418"/>
                  </a:lnTo>
                  <a:cubicBezTo>
                    <a:pt x="0" y="1544"/>
                    <a:pt x="0" y="1796"/>
                    <a:pt x="95" y="1891"/>
                  </a:cubicBezTo>
                  <a:cubicBezTo>
                    <a:pt x="158" y="1954"/>
                    <a:pt x="252" y="1985"/>
                    <a:pt x="343" y="1985"/>
                  </a:cubicBezTo>
                  <a:cubicBezTo>
                    <a:pt x="434" y="1985"/>
                    <a:pt x="520" y="1954"/>
                    <a:pt x="568" y="1891"/>
                  </a:cubicBezTo>
                  <a:lnTo>
                    <a:pt x="1009" y="1481"/>
                  </a:lnTo>
                  <a:lnTo>
                    <a:pt x="1450" y="1891"/>
                  </a:lnTo>
                  <a:cubicBezTo>
                    <a:pt x="1513" y="1954"/>
                    <a:pt x="1599" y="1985"/>
                    <a:pt x="1686" y="1985"/>
                  </a:cubicBezTo>
                  <a:cubicBezTo>
                    <a:pt x="1773" y="1985"/>
                    <a:pt x="1859" y="1954"/>
                    <a:pt x="1922" y="1891"/>
                  </a:cubicBezTo>
                  <a:cubicBezTo>
                    <a:pt x="2048" y="1796"/>
                    <a:pt x="2048" y="1544"/>
                    <a:pt x="1922" y="1418"/>
                  </a:cubicBezTo>
                  <a:lnTo>
                    <a:pt x="1481" y="1009"/>
                  </a:lnTo>
                  <a:lnTo>
                    <a:pt x="1922" y="568"/>
                  </a:lnTo>
                  <a:cubicBezTo>
                    <a:pt x="2048" y="410"/>
                    <a:pt x="2048" y="221"/>
                    <a:pt x="1922" y="95"/>
                  </a:cubicBezTo>
                  <a:cubicBezTo>
                    <a:pt x="1859" y="32"/>
                    <a:pt x="1773" y="1"/>
                    <a:pt x="1686" y="1"/>
                  </a:cubicBezTo>
                  <a:cubicBezTo>
                    <a:pt x="1599" y="1"/>
                    <a:pt x="1513" y="32"/>
                    <a:pt x="1450" y="95"/>
                  </a:cubicBezTo>
                  <a:lnTo>
                    <a:pt x="1009" y="536"/>
                  </a:lnTo>
                  <a:lnTo>
                    <a:pt x="568" y="95"/>
                  </a:lnTo>
                  <a:cubicBezTo>
                    <a:pt x="520" y="32"/>
                    <a:pt x="434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19"/>
            <p:cNvSpPr/>
            <p:nvPr/>
          </p:nvSpPr>
          <p:spPr>
            <a:xfrm>
              <a:off x="-3462150" y="2046625"/>
              <a:ext cx="224500" cy="291450"/>
            </a:xfrm>
            <a:custGeom>
              <a:avLst/>
              <a:gdLst/>
              <a:ahLst/>
              <a:cxnLst/>
              <a:rect l="l" t="t" r="r" b="b"/>
              <a:pathLst>
                <a:path w="8980" h="11658" extrusionOk="0">
                  <a:moveTo>
                    <a:pt x="5924" y="694"/>
                  </a:moveTo>
                  <a:cubicBezTo>
                    <a:pt x="6113" y="694"/>
                    <a:pt x="6270" y="851"/>
                    <a:pt x="6270" y="1040"/>
                  </a:cubicBezTo>
                  <a:cubicBezTo>
                    <a:pt x="6270" y="1229"/>
                    <a:pt x="6113" y="1387"/>
                    <a:pt x="5924" y="1387"/>
                  </a:cubicBezTo>
                  <a:lnTo>
                    <a:pt x="3151" y="1387"/>
                  </a:lnTo>
                  <a:cubicBezTo>
                    <a:pt x="2962" y="1387"/>
                    <a:pt x="2805" y="1229"/>
                    <a:pt x="2805" y="1040"/>
                  </a:cubicBezTo>
                  <a:cubicBezTo>
                    <a:pt x="2805" y="851"/>
                    <a:pt x="2962" y="694"/>
                    <a:pt x="3151" y="694"/>
                  </a:cubicBezTo>
                  <a:close/>
                  <a:moveTo>
                    <a:pt x="8034" y="1356"/>
                  </a:moveTo>
                  <a:cubicBezTo>
                    <a:pt x="8255" y="1356"/>
                    <a:pt x="8413" y="1513"/>
                    <a:pt x="8413" y="1702"/>
                  </a:cubicBezTo>
                  <a:lnTo>
                    <a:pt x="8413" y="10649"/>
                  </a:lnTo>
                  <a:lnTo>
                    <a:pt x="8287" y="10649"/>
                  </a:lnTo>
                  <a:cubicBezTo>
                    <a:pt x="8287" y="10838"/>
                    <a:pt x="8129" y="10996"/>
                    <a:pt x="7940" y="10996"/>
                  </a:cubicBezTo>
                  <a:lnTo>
                    <a:pt x="1103" y="10996"/>
                  </a:lnTo>
                  <a:cubicBezTo>
                    <a:pt x="914" y="10996"/>
                    <a:pt x="757" y="10838"/>
                    <a:pt x="757" y="10649"/>
                  </a:cubicBezTo>
                  <a:lnTo>
                    <a:pt x="757" y="1702"/>
                  </a:lnTo>
                  <a:cubicBezTo>
                    <a:pt x="757" y="1513"/>
                    <a:pt x="914" y="1356"/>
                    <a:pt x="1103" y="1356"/>
                  </a:cubicBezTo>
                  <a:lnTo>
                    <a:pt x="2206" y="1356"/>
                  </a:lnTo>
                  <a:cubicBezTo>
                    <a:pt x="2364" y="1734"/>
                    <a:pt x="2742" y="2017"/>
                    <a:pt x="3214" y="2017"/>
                  </a:cubicBezTo>
                  <a:lnTo>
                    <a:pt x="5955" y="2017"/>
                  </a:lnTo>
                  <a:cubicBezTo>
                    <a:pt x="6396" y="2017"/>
                    <a:pt x="6774" y="1734"/>
                    <a:pt x="6932" y="1356"/>
                  </a:cubicBezTo>
                  <a:close/>
                  <a:moveTo>
                    <a:pt x="3120" y="1"/>
                  </a:moveTo>
                  <a:cubicBezTo>
                    <a:pt x="2679" y="1"/>
                    <a:pt x="2301" y="284"/>
                    <a:pt x="2143" y="694"/>
                  </a:cubicBezTo>
                  <a:lnTo>
                    <a:pt x="1040" y="694"/>
                  </a:lnTo>
                  <a:cubicBezTo>
                    <a:pt x="473" y="694"/>
                    <a:pt x="1" y="1166"/>
                    <a:pt x="1" y="1702"/>
                  </a:cubicBezTo>
                  <a:lnTo>
                    <a:pt x="1" y="10649"/>
                  </a:lnTo>
                  <a:cubicBezTo>
                    <a:pt x="1" y="11185"/>
                    <a:pt x="473" y="11658"/>
                    <a:pt x="1040" y="11658"/>
                  </a:cubicBezTo>
                  <a:lnTo>
                    <a:pt x="7877" y="11658"/>
                  </a:lnTo>
                  <a:cubicBezTo>
                    <a:pt x="8444" y="11658"/>
                    <a:pt x="8917" y="11185"/>
                    <a:pt x="8917" y="10649"/>
                  </a:cubicBezTo>
                  <a:lnTo>
                    <a:pt x="8917" y="1702"/>
                  </a:lnTo>
                  <a:cubicBezTo>
                    <a:pt x="8980" y="1166"/>
                    <a:pt x="8507" y="694"/>
                    <a:pt x="7971" y="694"/>
                  </a:cubicBezTo>
                  <a:lnTo>
                    <a:pt x="6869" y="694"/>
                  </a:lnTo>
                  <a:cubicBezTo>
                    <a:pt x="6711" y="284"/>
                    <a:pt x="6365" y="1"/>
                    <a:pt x="5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19"/>
            <p:cNvSpPr/>
            <p:nvPr/>
          </p:nvSpPr>
          <p:spPr>
            <a:xfrm>
              <a:off x="-3358175" y="213327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78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19"/>
            <p:cNvSpPr/>
            <p:nvPr/>
          </p:nvSpPr>
          <p:spPr>
            <a:xfrm>
              <a:off x="-3358175" y="2201800"/>
              <a:ext cx="86650" cy="17350"/>
            </a:xfrm>
            <a:custGeom>
              <a:avLst/>
              <a:gdLst/>
              <a:ahLst/>
              <a:cxnLst/>
              <a:rect l="l" t="t" r="r" b="b"/>
              <a:pathLst>
                <a:path w="3466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lnTo>
                    <a:pt x="3088" y="693"/>
                  </a:lnTo>
                  <a:cubicBezTo>
                    <a:pt x="3308" y="693"/>
                    <a:pt x="3466" y="536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19"/>
            <p:cNvSpPr/>
            <p:nvPr/>
          </p:nvSpPr>
          <p:spPr>
            <a:xfrm>
              <a:off x="-3358175" y="2270325"/>
              <a:ext cx="86650" cy="18125"/>
            </a:xfrm>
            <a:custGeom>
              <a:avLst/>
              <a:gdLst/>
              <a:ahLst/>
              <a:cxnLst/>
              <a:rect l="l" t="t" r="r" b="b"/>
              <a:pathLst>
                <a:path w="3466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3088" y="725"/>
                  </a:lnTo>
                  <a:cubicBezTo>
                    <a:pt x="3308" y="725"/>
                    <a:pt x="3466" y="567"/>
                    <a:pt x="3466" y="347"/>
                  </a:cubicBezTo>
                  <a:cubicBezTo>
                    <a:pt x="3466" y="158"/>
                    <a:pt x="3308" y="0"/>
                    <a:pt x="30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119"/>
          <p:cNvGrpSpPr/>
          <p:nvPr/>
        </p:nvGrpSpPr>
        <p:grpSpPr>
          <a:xfrm>
            <a:off x="7557996" y="2151189"/>
            <a:ext cx="420796" cy="421914"/>
            <a:chOff x="-1333200" y="2770450"/>
            <a:chExt cx="291450" cy="292225"/>
          </a:xfrm>
        </p:grpSpPr>
        <p:sp>
          <p:nvSpPr>
            <p:cNvPr id="1080" name="Google Shape;1080;p119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19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2" name="Google Shape;1082;p119"/>
          <p:cNvSpPr/>
          <p:nvPr/>
        </p:nvSpPr>
        <p:spPr>
          <a:xfrm>
            <a:off x="5569620" y="2151462"/>
            <a:ext cx="440106" cy="421373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3" name="Google Shape;1083;p119"/>
          <p:cNvGrpSpPr/>
          <p:nvPr/>
        </p:nvGrpSpPr>
        <p:grpSpPr>
          <a:xfrm>
            <a:off x="1351900" y="2151185"/>
            <a:ext cx="420796" cy="421914"/>
            <a:chOff x="-2060175" y="2768875"/>
            <a:chExt cx="291450" cy="292225"/>
          </a:xfrm>
        </p:grpSpPr>
        <p:sp>
          <p:nvSpPr>
            <p:cNvPr id="1084" name="Google Shape;1084;p119"/>
            <p:cNvSpPr/>
            <p:nvPr/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19"/>
            <p:cNvSpPr/>
            <p:nvPr/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1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Neptune is the furthest planet from the Sun</a:t>
            </a:r>
            <a:endParaRPr dirty="0"/>
          </a:p>
        </p:txBody>
      </p:sp>
      <p:sp>
        <p:nvSpPr>
          <p:cNvPr id="1089" name="Google Shape;1089;p119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smallest planet of them all</a:t>
            </a:r>
            <a:endParaRPr/>
          </a:p>
        </p:txBody>
      </p:sp>
      <p:sp>
        <p:nvSpPr>
          <p:cNvPr id="1091" name="Google Shape;1091;p119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1092" name="Google Shape;1092;p119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OPPORTUNITIES</a:t>
            </a:r>
            <a:endParaRPr dirty="0"/>
          </a:p>
        </p:txBody>
      </p:sp>
      <p:sp>
        <p:nvSpPr>
          <p:cNvPr id="1093" name="Google Shape;1093;p119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THREATS</a:t>
            </a:r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465708" y="35184"/>
            <a:ext cx="4242632" cy="2572433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90000"/>
              </a:srgb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 err="1"/>
          </a:p>
        </p:txBody>
      </p:sp>
      <p:sp>
        <p:nvSpPr>
          <p:cNvPr id="3" name="Шестиугольник 2"/>
          <p:cNvSpPr/>
          <p:nvPr/>
        </p:nvSpPr>
        <p:spPr>
          <a:xfrm>
            <a:off x="0" y="110898"/>
            <a:ext cx="1058363" cy="882050"/>
          </a:xfrm>
          <a:prstGeom prst="hexagon">
            <a:avLst/>
          </a:prstGeom>
          <a:solidFill>
            <a:srgbClr val="42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4492165" y="43402"/>
            <a:ext cx="4244582" cy="2560398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90000"/>
              </a:srgb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Google Shape;1070;p119"/>
          <p:cNvSpPr txBox="1"/>
          <p:nvPr/>
        </p:nvSpPr>
        <p:spPr>
          <a:xfrm>
            <a:off x="136781" y="273336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000" dirty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S</a:t>
            </a:r>
          </a:p>
        </p:txBody>
      </p:sp>
      <p:sp>
        <p:nvSpPr>
          <p:cNvPr id="36" name="Шестиугольник 35"/>
          <p:cNvSpPr/>
          <p:nvPr/>
        </p:nvSpPr>
        <p:spPr>
          <a:xfrm>
            <a:off x="7978792" y="110898"/>
            <a:ext cx="1058363" cy="882050"/>
          </a:xfrm>
          <a:prstGeom prst="hexagon">
            <a:avLst/>
          </a:prstGeom>
          <a:solidFill>
            <a:srgbClr val="42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Google Shape;1070;p119"/>
          <p:cNvSpPr txBox="1"/>
          <p:nvPr/>
        </p:nvSpPr>
        <p:spPr>
          <a:xfrm>
            <a:off x="8115573" y="296877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W</a:t>
            </a:r>
            <a:endParaRPr sz="3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457808" y="2548658"/>
            <a:ext cx="4242632" cy="2572433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4492164" y="2548658"/>
            <a:ext cx="4244582" cy="2560398"/>
          </a:xfrm>
          <a:prstGeom prst="rect">
            <a:avLst/>
          </a:prstGeom>
          <a:ln w="31750">
            <a:solidFill>
              <a:schemeClr val="accent1">
                <a:shade val="50000"/>
              </a:schemeClr>
            </a:solidFill>
          </a:ln>
          <a:effectLst>
            <a:glow>
              <a:schemeClr val="accent1"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softEdge rad="76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Шестиугольник 43"/>
          <p:cNvSpPr/>
          <p:nvPr/>
        </p:nvSpPr>
        <p:spPr>
          <a:xfrm>
            <a:off x="128810" y="4183485"/>
            <a:ext cx="1058363" cy="882050"/>
          </a:xfrm>
          <a:prstGeom prst="hexagon">
            <a:avLst/>
          </a:prstGeom>
          <a:solidFill>
            <a:srgbClr val="42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Шестиугольник 44"/>
          <p:cNvSpPr/>
          <p:nvPr/>
        </p:nvSpPr>
        <p:spPr>
          <a:xfrm>
            <a:off x="7984526" y="4183485"/>
            <a:ext cx="1058363" cy="882050"/>
          </a:xfrm>
          <a:prstGeom prst="hexagon">
            <a:avLst/>
          </a:prstGeom>
          <a:solidFill>
            <a:srgbClr val="42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Google Shape;1070;p119"/>
          <p:cNvSpPr txBox="1"/>
          <p:nvPr/>
        </p:nvSpPr>
        <p:spPr>
          <a:xfrm>
            <a:off x="265591" y="4353086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000" dirty="0" smtClean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O</a:t>
            </a:r>
            <a:endParaRPr lang="en-US" sz="3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48" name="Google Shape;1070;p119"/>
          <p:cNvSpPr txBox="1"/>
          <p:nvPr/>
        </p:nvSpPr>
        <p:spPr>
          <a:xfrm>
            <a:off x="8115573" y="4385168"/>
            <a:ext cx="784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000" dirty="0" smtClean="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rPr>
              <a:t>T</a:t>
            </a:r>
            <a:endParaRPr lang="en-US" sz="3000" dirty="0">
              <a:solidFill>
                <a:schemeClr val="lt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55" name="Google Shape;814;p98"/>
          <p:cNvSpPr txBox="1">
            <a:spLocks noGrp="1"/>
          </p:cNvSpPr>
          <p:nvPr>
            <p:ph type="ctrTitle"/>
          </p:nvPr>
        </p:nvSpPr>
        <p:spPr>
          <a:xfrm>
            <a:off x="1100557" y="950316"/>
            <a:ext cx="3283291" cy="860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spcBef>
                <a:spcPts val="3400"/>
              </a:spcBef>
              <a:buClr>
                <a:schemeClr val="dk1"/>
              </a:buClr>
              <a:buSzPts val="1100"/>
            </a:pP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Використання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передових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технологій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таких як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</a:t>
            </a:r>
            <a:b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Автоматизація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певних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аспектів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зелені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рішення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домашньому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господарстві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b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Розширення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наявного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функціоналу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9" name="Google Shape;814;p98"/>
          <p:cNvSpPr txBox="1">
            <a:spLocks/>
          </p:cNvSpPr>
          <p:nvPr/>
        </p:nvSpPr>
        <p:spPr>
          <a:xfrm>
            <a:off x="4832282" y="833507"/>
            <a:ext cx="3283291" cy="86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3400"/>
              </a:spcBef>
              <a:buClr>
                <a:schemeClr val="dk1"/>
              </a:buClr>
              <a:buSzPts val="1100"/>
            </a:pPr>
            <a:r>
              <a:rPr lang="uk-U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-Значні витрати на розробку нового функціоналу                        -Високий рівень конкуренції        -Необхідність технічної експертизи</a:t>
            </a:r>
          </a:p>
          <a:p>
            <a:pPr algn="l">
              <a:spcBef>
                <a:spcPts val="3400"/>
              </a:spcBef>
              <a:buClr>
                <a:schemeClr val="dk1"/>
              </a:buClr>
              <a:buSzPts val="1100"/>
            </a:pP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Google Shape;814;p98"/>
          <p:cNvSpPr txBox="1">
            <a:spLocks/>
          </p:cNvSpPr>
          <p:nvPr/>
        </p:nvSpPr>
        <p:spPr>
          <a:xfrm>
            <a:off x="1084931" y="3272969"/>
            <a:ext cx="3283291" cy="86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3400"/>
              </a:spcBef>
              <a:buClr>
                <a:schemeClr val="dk1"/>
              </a:buClr>
              <a:buSzPts val="1100"/>
            </a:pP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Розширення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продажів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через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інтернет-магазини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рітейлові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точки                                                                       -</a:t>
            </a:r>
            <a:r>
              <a:rPr lang="uk-U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Партнерство з компаніями 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ринку "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розумного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дому	                            -</a:t>
            </a:r>
            <a:r>
              <a:rPr lang="uk-U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Високий попит на «зелені технології»                        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Покращення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функціональності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зручності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61" name="Google Shape;814;p98"/>
          <p:cNvSpPr txBox="1">
            <a:spLocks/>
          </p:cNvSpPr>
          <p:nvPr/>
        </p:nvSpPr>
        <p:spPr>
          <a:xfrm>
            <a:off x="4766104" y="2880598"/>
            <a:ext cx="3283291" cy="86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spcBef>
                <a:spcPts val="3400"/>
              </a:spcBef>
              <a:buClr>
                <a:schemeClr val="dk1"/>
              </a:buClr>
              <a:buSzPts val="1100"/>
            </a:pP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Зміни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законодавстві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Можливість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дефектів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програмному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забезпеченні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або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системі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цілому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-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Низька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зацікавленість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споживачів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2" name="Рисунок 6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464" y="2084910"/>
            <a:ext cx="1031536" cy="1031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171796" y="1221110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технології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хоча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дозволяють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ефективно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виконувати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завдання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також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можуть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стати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джерелом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відволікання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ускладнює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 за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призвести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недостатньої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уваги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зниження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якості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догляду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втрати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творчого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потенціалу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власників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Управління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увагою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стає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ключовим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аспектом для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успішного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догляду за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досягнення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поставлених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цілей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</a:pPr>
            <a:endParaRPr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724545" y="369527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ВПЛИВ ТЕХНОЛОГІЙ НА ДОГЛЯД ЗА РОСЛИНАМИ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06" y="90055"/>
            <a:ext cx="1031536" cy="1031536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5305598" y="1700106"/>
            <a:ext cx="3830782" cy="3200400"/>
            <a:chOff x="4947458" y="1783926"/>
            <a:chExt cx="3830782" cy="3200400"/>
          </a:xfrm>
          <a:blipFill>
            <a:blip r:embed="rId4">
              <a:alphaModFix amt="70000"/>
            </a:blip>
            <a:stretch>
              <a:fillRect/>
            </a:stretch>
          </a:blipFill>
        </p:grpSpPr>
        <p:sp>
          <p:nvSpPr>
            <p:cNvPr id="5" name="Шестиугольник 4"/>
            <p:cNvSpPr/>
            <p:nvPr/>
          </p:nvSpPr>
          <p:spPr>
            <a:xfrm>
              <a:off x="6118860" y="306408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Шестиугольник 14"/>
            <p:cNvSpPr/>
            <p:nvPr/>
          </p:nvSpPr>
          <p:spPr>
            <a:xfrm>
              <a:off x="7284720" y="242400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Шестиугольник 15"/>
            <p:cNvSpPr/>
            <p:nvPr/>
          </p:nvSpPr>
          <p:spPr>
            <a:xfrm>
              <a:off x="6118860" y="178392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Шестиугольник 16"/>
            <p:cNvSpPr/>
            <p:nvPr/>
          </p:nvSpPr>
          <p:spPr>
            <a:xfrm>
              <a:off x="7284720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Шестиугольник 17"/>
            <p:cNvSpPr/>
            <p:nvPr/>
          </p:nvSpPr>
          <p:spPr>
            <a:xfrm>
              <a:off x="4947458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oogle Shape;9606;p63"/>
          <p:cNvGrpSpPr/>
          <p:nvPr/>
        </p:nvGrpSpPr>
        <p:grpSpPr>
          <a:xfrm>
            <a:off x="240693" y="369527"/>
            <a:ext cx="365348" cy="364966"/>
            <a:chOff x="2640993" y="3357835"/>
            <a:chExt cx="365348" cy="364966"/>
          </a:xfrm>
        </p:grpSpPr>
        <p:sp>
          <p:nvSpPr>
            <p:cNvPr id="13" name="Google Shape;9607;p63"/>
            <p:cNvSpPr/>
            <p:nvPr/>
          </p:nvSpPr>
          <p:spPr>
            <a:xfrm>
              <a:off x="2640993" y="3455227"/>
              <a:ext cx="365348" cy="267574"/>
            </a:xfrm>
            <a:custGeom>
              <a:avLst/>
              <a:gdLst/>
              <a:ahLst/>
              <a:cxnLst/>
              <a:rect l="l" t="t" r="r" b="b"/>
              <a:pathLst>
                <a:path w="11479" h="8407" extrusionOk="0">
                  <a:moveTo>
                    <a:pt x="5168" y="2311"/>
                  </a:moveTo>
                  <a:lnTo>
                    <a:pt x="5335" y="4859"/>
                  </a:lnTo>
                  <a:lnTo>
                    <a:pt x="4620" y="4859"/>
                  </a:lnTo>
                  <a:lnTo>
                    <a:pt x="4763" y="2311"/>
                  </a:lnTo>
                  <a:close/>
                  <a:moveTo>
                    <a:pt x="6966" y="2311"/>
                  </a:moveTo>
                  <a:lnTo>
                    <a:pt x="7133" y="4859"/>
                  </a:lnTo>
                  <a:lnTo>
                    <a:pt x="6418" y="4859"/>
                  </a:lnTo>
                  <a:lnTo>
                    <a:pt x="6561" y="2311"/>
                  </a:lnTo>
                  <a:close/>
                  <a:moveTo>
                    <a:pt x="8764" y="2311"/>
                  </a:moveTo>
                  <a:lnTo>
                    <a:pt x="8931" y="4859"/>
                  </a:lnTo>
                  <a:lnTo>
                    <a:pt x="8216" y="4859"/>
                  </a:lnTo>
                  <a:lnTo>
                    <a:pt x="8371" y="2311"/>
                  </a:lnTo>
                  <a:close/>
                  <a:moveTo>
                    <a:pt x="2156" y="5894"/>
                  </a:moveTo>
                  <a:lnTo>
                    <a:pt x="2144" y="6287"/>
                  </a:lnTo>
                  <a:lnTo>
                    <a:pt x="1549" y="6287"/>
                  </a:lnTo>
                  <a:cubicBezTo>
                    <a:pt x="1453" y="6287"/>
                    <a:pt x="1382" y="6359"/>
                    <a:pt x="1382" y="6442"/>
                  </a:cubicBezTo>
                  <a:cubicBezTo>
                    <a:pt x="1382" y="6537"/>
                    <a:pt x="1453" y="6609"/>
                    <a:pt x="1549" y="6609"/>
                  </a:cubicBezTo>
                  <a:lnTo>
                    <a:pt x="2132" y="6609"/>
                  </a:lnTo>
                  <a:lnTo>
                    <a:pt x="2096" y="8073"/>
                  </a:lnTo>
                  <a:lnTo>
                    <a:pt x="822" y="8073"/>
                  </a:lnTo>
                  <a:lnTo>
                    <a:pt x="822" y="6609"/>
                  </a:lnTo>
                  <a:lnTo>
                    <a:pt x="834" y="6609"/>
                  </a:lnTo>
                  <a:cubicBezTo>
                    <a:pt x="918" y="6609"/>
                    <a:pt x="1001" y="6537"/>
                    <a:pt x="1001" y="6442"/>
                  </a:cubicBezTo>
                  <a:cubicBezTo>
                    <a:pt x="1001" y="6359"/>
                    <a:pt x="918" y="6287"/>
                    <a:pt x="834" y="6287"/>
                  </a:cubicBezTo>
                  <a:cubicBezTo>
                    <a:pt x="727" y="6287"/>
                    <a:pt x="644" y="6192"/>
                    <a:pt x="644" y="6085"/>
                  </a:cubicBezTo>
                  <a:cubicBezTo>
                    <a:pt x="644" y="5990"/>
                    <a:pt x="727" y="5894"/>
                    <a:pt x="834" y="5894"/>
                  </a:cubicBezTo>
                  <a:close/>
                  <a:moveTo>
                    <a:pt x="3382" y="334"/>
                  </a:moveTo>
                  <a:lnTo>
                    <a:pt x="3489" y="4859"/>
                  </a:lnTo>
                  <a:lnTo>
                    <a:pt x="3192" y="4859"/>
                  </a:lnTo>
                  <a:cubicBezTo>
                    <a:pt x="2894" y="4859"/>
                    <a:pt x="2668" y="5097"/>
                    <a:pt x="2668" y="5371"/>
                  </a:cubicBezTo>
                  <a:cubicBezTo>
                    <a:pt x="2668" y="5537"/>
                    <a:pt x="2739" y="5668"/>
                    <a:pt x="2846" y="5775"/>
                  </a:cubicBezTo>
                  <a:lnTo>
                    <a:pt x="2846" y="8085"/>
                  </a:lnTo>
                  <a:lnTo>
                    <a:pt x="2454" y="8085"/>
                  </a:lnTo>
                  <a:lnTo>
                    <a:pt x="2632" y="334"/>
                  </a:lnTo>
                  <a:close/>
                  <a:moveTo>
                    <a:pt x="10359" y="5180"/>
                  </a:moveTo>
                  <a:cubicBezTo>
                    <a:pt x="10466" y="5180"/>
                    <a:pt x="10550" y="5275"/>
                    <a:pt x="10550" y="5371"/>
                  </a:cubicBezTo>
                  <a:cubicBezTo>
                    <a:pt x="10550" y="5478"/>
                    <a:pt x="10466" y="5573"/>
                    <a:pt x="10359" y="5573"/>
                  </a:cubicBezTo>
                  <a:lnTo>
                    <a:pt x="10002" y="5573"/>
                  </a:lnTo>
                  <a:cubicBezTo>
                    <a:pt x="9919" y="5573"/>
                    <a:pt x="9835" y="5644"/>
                    <a:pt x="9835" y="5728"/>
                  </a:cubicBezTo>
                  <a:cubicBezTo>
                    <a:pt x="9835" y="5823"/>
                    <a:pt x="9919" y="5894"/>
                    <a:pt x="10002" y="5894"/>
                  </a:cubicBezTo>
                  <a:lnTo>
                    <a:pt x="10371" y="5894"/>
                  </a:lnTo>
                  <a:lnTo>
                    <a:pt x="10371" y="8085"/>
                  </a:lnTo>
                  <a:lnTo>
                    <a:pt x="3156" y="8085"/>
                  </a:lnTo>
                  <a:lnTo>
                    <a:pt x="3156" y="5894"/>
                  </a:lnTo>
                  <a:lnTo>
                    <a:pt x="9288" y="5894"/>
                  </a:lnTo>
                  <a:cubicBezTo>
                    <a:pt x="9383" y="5894"/>
                    <a:pt x="9454" y="5823"/>
                    <a:pt x="9454" y="5728"/>
                  </a:cubicBezTo>
                  <a:cubicBezTo>
                    <a:pt x="9454" y="5644"/>
                    <a:pt x="9383" y="5573"/>
                    <a:pt x="9288" y="5573"/>
                  </a:cubicBezTo>
                  <a:lnTo>
                    <a:pt x="3168" y="5573"/>
                  </a:lnTo>
                  <a:cubicBezTo>
                    <a:pt x="3073" y="5573"/>
                    <a:pt x="2977" y="5478"/>
                    <a:pt x="2977" y="5371"/>
                  </a:cubicBezTo>
                  <a:cubicBezTo>
                    <a:pt x="2977" y="5275"/>
                    <a:pt x="3073" y="5180"/>
                    <a:pt x="3168" y="5180"/>
                  </a:cubicBezTo>
                  <a:close/>
                  <a:moveTo>
                    <a:pt x="2489" y="1"/>
                  </a:moveTo>
                  <a:cubicBezTo>
                    <a:pt x="2394" y="1"/>
                    <a:pt x="2323" y="72"/>
                    <a:pt x="2323" y="168"/>
                  </a:cubicBezTo>
                  <a:lnTo>
                    <a:pt x="2203" y="5561"/>
                  </a:lnTo>
                  <a:lnTo>
                    <a:pt x="882" y="5561"/>
                  </a:lnTo>
                  <a:cubicBezTo>
                    <a:pt x="584" y="5561"/>
                    <a:pt x="358" y="5799"/>
                    <a:pt x="358" y="6085"/>
                  </a:cubicBezTo>
                  <a:cubicBezTo>
                    <a:pt x="358" y="6252"/>
                    <a:pt x="429" y="6383"/>
                    <a:pt x="537" y="6490"/>
                  </a:cubicBezTo>
                  <a:lnTo>
                    <a:pt x="537" y="8085"/>
                  </a:lnTo>
                  <a:lnTo>
                    <a:pt x="168" y="8085"/>
                  </a:lnTo>
                  <a:cubicBezTo>
                    <a:pt x="72" y="8085"/>
                    <a:pt x="1" y="8157"/>
                    <a:pt x="1" y="8252"/>
                  </a:cubicBezTo>
                  <a:cubicBezTo>
                    <a:pt x="1" y="8335"/>
                    <a:pt x="72" y="8407"/>
                    <a:pt x="168" y="8407"/>
                  </a:cubicBezTo>
                  <a:lnTo>
                    <a:pt x="11312" y="8407"/>
                  </a:lnTo>
                  <a:cubicBezTo>
                    <a:pt x="11395" y="8407"/>
                    <a:pt x="11478" y="8335"/>
                    <a:pt x="11478" y="8252"/>
                  </a:cubicBezTo>
                  <a:cubicBezTo>
                    <a:pt x="11431" y="8157"/>
                    <a:pt x="11359" y="8085"/>
                    <a:pt x="11264" y="8085"/>
                  </a:cubicBezTo>
                  <a:lnTo>
                    <a:pt x="10716" y="8085"/>
                  </a:lnTo>
                  <a:lnTo>
                    <a:pt x="10716" y="5775"/>
                  </a:lnTo>
                  <a:cubicBezTo>
                    <a:pt x="10824" y="5668"/>
                    <a:pt x="10895" y="5537"/>
                    <a:pt x="10895" y="5371"/>
                  </a:cubicBezTo>
                  <a:cubicBezTo>
                    <a:pt x="10895" y="5073"/>
                    <a:pt x="10657" y="4859"/>
                    <a:pt x="10371" y="4859"/>
                  </a:cubicBezTo>
                  <a:lnTo>
                    <a:pt x="9276" y="4859"/>
                  </a:lnTo>
                  <a:lnTo>
                    <a:pt x="9109" y="2132"/>
                  </a:lnTo>
                  <a:cubicBezTo>
                    <a:pt x="9109" y="2037"/>
                    <a:pt x="9038" y="1965"/>
                    <a:pt x="8942" y="1965"/>
                  </a:cubicBezTo>
                  <a:lnTo>
                    <a:pt x="8228" y="1965"/>
                  </a:lnTo>
                  <a:cubicBezTo>
                    <a:pt x="8145" y="1965"/>
                    <a:pt x="8073" y="2037"/>
                    <a:pt x="8073" y="2132"/>
                  </a:cubicBezTo>
                  <a:lnTo>
                    <a:pt x="7907" y="4859"/>
                  </a:lnTo>
                  <a:lnTo>
                    <a:pt x="7502" y="4859"/>
                  </a:lnTo>
                  <a:lnTo>
                    <a:pt x="7335" y="2132"/>
                  </a:lnTo>
                  <a:cubicBezTo>
                    <a:pt x="7335" y="2037"/>
                    <a:pt x="7264" y="1965"/>
                    <a:pt x="7168" y="1965"/>
                  </a:cubicBezTo>
                  <a:lnTo>
                    <a:pt x="6466" y="1965"/>
                  </a:lnTo>
                  <a:cubicBezTo>
                    <a:pt x="6371" y="1965"/>
                    <a:pt x="6299" y="2037"/>
                    <a:pt x="6299" y="2132"/>
                  </a:cubicBezTo>
                  <a:lnTo>
                    <a:pt x="6133" y="4859"/>
                  </a:lnTo>
                  <a:lnTo>
                    <a:pt x="5728" y="4859"/>
                  </a:lnTo>
                  <a:lnTo>
                    <a:pt x="5561" y="2132"/>
                  </a:lnTo>
                  <a:cubicBezTo>
                    <a:pt x="5561" y="2037"/>
                    <a:pt x="5490" y="1965"/>
                    <a:pt x="5406" y="1965"/>
                  </a:cubicBezTo>
                  <a:lnTo>
                    <a:pt x="4620" y="1965"/>
                  </a:lnTo>
                  <a:cubicBezTo>
                    <a:pt x="4525" y="1965"/>
                    <a:pt x="4454" y="2037"/>
                    <a:pt x="4454" y="2132"/>
                  </a:cubicBezTo>
                  <a:lnTo>
                    <a:pt x="4287" y="4859"/>
                  </a:lnTo>
                  <a:lnTo>
                    <a:pt x="3823" y="4859"/>
                  </a:lnTo>
                  <a:lnTo>
                    <a:pt x="3716" y="168"/>
                  </a:lnTo>
                  <a:cubicBezTo>
                    <a:pt x="3716" y="72"/>
                    <a:pt x="3644" y="1"/>
                    <a:pt x="356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608;p63"/>
            <p:cNvSpPr/>
            <p:nvPr/>
          </p:nvSpPr>
          <p:spPr>
            <a:xfrm>
              <a:off x="2724763" y="3357835"/>
              <a:ext cx="280050" cy="136476"/>
            </a:xfrm>
            <a:custGeom>
              <a:avLst/>
              <a:gdLst/>
              <a:ahLst/>
              <a:cxnLst/>
              <a:rect l="l" t="t" r="r" b="b"/>
              <a:pathLst>
                <a:path w="8799" h="4288" extrusionOk="0">
                  <a:moveTo>
                    <a:pt x="6656" y="1"/>
                  </a:moveTo>
                  <a:cubicBezTo>
                    <a:pt x="6156" y="1"/>
                    <a:pt x="5656" y="180"/>
                    <a:pt x="5286" y="501"/>
                  </a:cubicBezTo>
                  <a:cubicBezTo>
                    <a:pt x="5001" y="299"/>
                    <a:pt x="4679" y="168"/>
                    <a:pt x="4322" y="168"/>
                  </a:cubicBezTo>
                  <a:cubicBezTo>
                    <a:pt x="3905" y="168"/>
                    <a:pt x="3501" y="334"/>
                    <a:pt x="3191" y="632"/>
                  </a:cubicBezTo>
                  <a:cubicBezTo>
                    <a:pt x="3036" y="561"/>
                    <a:pt x="2858" y="525"/>
                    <a:pt x="2691" y="525"/>
                  </a:cubicBezTo>
                  <a:cubicBezTo>
                    <a:pt x="2191" y="525"/>
                    <a:pt x="1750" y="822"/>
                    <a:pt x="1548" y="1275"/>
                  </a:cubicBezTo>
                  <a:cubicBezTo>
                    <a:pt x="1476" y="1263"/>
                    <a:pt x="1417" y="1239"/>
                    <a:pt x="1346" y="1239"/>
                  </a:cubicBezTo>
                  <a:cubicBezTo>
                    <a:pt x="1000" y="1239"/>
                    <a:pt x="703" y="1465"/>
                    <a:pt x="584" y="1775"/>
                  </a:cubicBezTo>
                  <a:lnTo>
                    <a:pt x="524" y="1775"/>
                  </a:lnTo>
                  <a:cubicBezTo>
                    <a:pt x="226" y="1775"/>
                    <a:pt x="0" y="2013"/>
                    <a:pt x="0" y="2299"/>
                  </a:cubicBezTo>
                  <a:cubicBezTo>
                    <a:pt x="0" y="2394"/>
                    <a:pt x="72" y="2466"/>
                    <a:pt x="167" y="2466"/>
                  </a:cubicBezTo>
                  <a:cubicBezTo>
                    <a:pt x="262" y="2466"/>
                    <a:pt x="333" y="2394"/>
                    <a:pt x="333" y="2299"/>
                  </a:cubicBezTo>
                  <a:cubicBezTo>
                    <a:pt x="333" y="2192"/>
                    <a:pt x="417" y="2108"/>
                    <a:pt x="524" y="2108"/>
                  </a:cubicBezTo>
                  <a:cubicBezTo>
                    <a:pt x="560" y="2108"/>
                    <a:pt x="584" y="2120"/>
                    <a:pt x="631" y="2144"/>
                  </a:cubicBezTo>
                  <a:cubicBezTo>
                    <a:pt x="649" y="2156"/>
                    <a:pt x="679" y="2162"/>
                    <a:pt x="710" y="2162"/>
                  </a:cubicBezTo>
                  <a:cubicBezTo>
                    <a:pt x="741" y="2162"/>
                    <a:pt x="774" y="2156"/>
                    <a:pt x="798" y="2144"/>
                  </a:cubicBezTo>
                  <a:cubicBezTo>
                    <a:pt x="834" y="2108"/>
                    <a:pt x="881" y="2061"/>
                    <a:pt x="881" y="2001"/>
                  </a:cubicBezTo>
                  <a:cubicBezTo>
                    <a:pt x="893" y="1763"/>
                    <a:pt x="1095" y="1573"/>
                    <a:pt x="1346" y="1573"/>
                  </a:cubicBezTo>
                  <a:cubicBezTo>
                    <a:pt x="1417" y="1573"/>
                    <a:pt x="1488" y="1584"/>
                    <a:pt x="1572" y="1632"/>
                  </a:cubicBezTo>
                  <a:cubicBezTo>
                    <a:pt x="1591" y="1652"/>
                    <a:pt x="1618" y="1661"/>
                    <a:pt x="1646" y="1661"/>
                  </a:cubicBezTo>
                  <a:cubicBezTo>
                    <a:pt x="1669" y="1661"/>
                    <a:pt x="1693" y="1655"/>
                    <a:pt x="1715" y="1644"/>
                  </a:cubicBezTo>
                  <a:cubicBezTo>
                    <a:pt x="1762" y="1632"/>
                    <a:pt x="1810" y="1584"/>
                    <a:pt x="1822" y="1525"/>
                  </a:cubicBezTo>
                  <a:cubicBezTo>
                    <a:pt x="1929" y="1132"/>
                    <a:pt x="2286" y="858"/>
                    <a:pt x="2703" y="858"/>
                  </a:cubicBezTo>
                  <a:cubicBezTo>
                    <a:pt x="2846" y="858"/>
                    <a:pt x="3012" y="906"/>
                    <a:pt x="3143" y="977"/>
                  </a:cubicBezTo>
                  <a:cubicBezTo>
                    <a:pt x="3173" y="997"/>
                    <a:pt x="3207" y="1007"/>
                    <a:pt x="3240" y="1007"/>
                  </a:cubicBezTo>
                  <a:cubicBezTo>
                    <a:pt x="3286" y="1007"/>
                    <a:pt x="3330" y="988"/>
                    <a:pt x="3358" y="953"/>
                  </a:cubicBezTo>
                  <a:cubicBezTo>
                    <a:pt x="3596" y="668"/>
                    <a:pt x="3953" y="501"/>
                    <a:pt x="4322" y="501"/>
                  </a:cubicBezTo>
                  <a:cubicBezTo>
                    <a:pt x="4632" y="501"/>
                    <a:pt x="4941" y="620"/>
                    <a:pt x="5167" y="834"/>
                  </a:cubicBezTo>
                  <a:cubicBezTo>
                    <a:pt x="5197" y="864"/>
                    <a:pt x="5239" y="879"/>
                    <a:pt x="5281" y="879"/>
                  </a:cubicBezTo>
                  <a:cubicBezTo>
                    <a:pt x="5322" y="879"/>
                    <a:pt x="5364" y="864"/>
                    <a:pt x="5394" y="834"/>
                  </a:cubicBezTo>
                  <a:cubicBezTo>
                    <a:pt x="5739" y="501"/>
                    <a:pt x="6179" y="322"/>
                    <a:pt x="6644" y="322"/>
                  </a:cubicBezTo>
                  <a:cubicBezTo>
                    <a:pt x="7644" y="322"/>
                    <a:pt x="8454" y="1144"/>
                    <a:pt x="8454" y="2144"/>
                  </a:cubicBezTo>
                  <a:cubicBezTo>
                    <a:pt x="8454" y="3132"/>
                    <a:pt x="7644" y="3954"/>
                    <a:pt x="6644" y="3954"/>
                  </a:cubicBezTo>
                  <a:cubicBezTo>
                    <a:pt x="5977" y="3954"/>
                    <a:pt x="5382" y="3597"/>
                    <a:pt x="5048" y="3013"/>
                  </a:cubicBezTo>
                  <a:cubicBezTo>
                    <a:pt x="5013" y="2960"/>
                    <a:pt x="4957" y="2933"/>
                    <a:pt x="4891" y="2933"/>
                  </a:cubicBezTo>
                  <a:cubicBezTo>
                    <a:pt x="4869" y="2933"/>
                    <a:pt x="4846" y="2936"/>
                    <a:pt x="4822" y="2942"/>
                  </a:cubicBezTo>
                  <a:cubicBezTo>
                    <a:pt x="4667" y="3013"/>
                    <a:pt x="4489" y="3061"/>
                    <a:pt x="4286" y="3061"/>
                  </a:cubicBezTo>
                  <a:cubicBezTo>
                    <a:pt x="3917" y="3061"/>
                    <a:pt x="3572" y="2894"/>
                    <a:pt x="3322" y="2620"/>
                  </a:cubicBezTo>
                  <a:cubicBezTo>
                    <a:pt x="3284" y="2583"/>
                    <a:pt x="3242" y="2559"/>
                    <a:pt x="3198" y="2559"/>
                  </a:cubicBezTo>
                  <a:cubicBezTo>
                    <a:pt x="3172" y="2559"/>
                    <a:pt x="3146" y="2567"/>
                    <a:pt x="3120" y="2585"/>
                  </a:cubicBezTo>
                  <a:cubicBezTo>
                    <a:pt x="2977" y="2656"/>
                    <a:pt x="2822" y="2704"/>
                    <a:pt x="2667" y="2704"/>
                  </a:cubicBezTo>
                  <a:cubicBezTo>
                    <a:pt x="2381" y="2704"/>
                    <a:pt x="2119" y="2573"/>
                    <a:pt x="1953" y="2346"/>
                  </a:cubicBezTo>
                  <a:cubicBezTo>
                    <a:pt x="1929" y="2299"/>
                    <a:pt x="1881" y="2287"/>
                    <a:pt x="1822" y="2287"/>
                  </a:cubicBezTo>
                  <a:cubicBezTo>
                    <a:pt x="1774" y="2287"/>
                    <a:pt x="1715" y="2323"/>
                    <a:pt x="1691" y="2346"/>
                  </a:cubicBezTo>
                  <a:cubicBezTo>
                    <a:pt x="1596" y="2466"/>
                    <a:pt x="1465" y="2525"/>
                    <a:pt x="1334" y="2525"/>
                  </a:cubicBezTo>
                  <a:cubicBezTo>
                    <a:pt x="1238" y="2525"/>
                    <a:pt x="1167" y="2596"/>
                    <a:pt x="1167" y="2692"/>
                  </a:cubicBezTo>
                  <a:cubicBezTo>
                    <a:pt x="1167" y="2775"/>
                    <a:pt x="1238" y="2858"/>
                    <a:pt x="1334" y="2858"/>
                  </a:cubicBezTo>
                  <a:cubicBezTo>
                    <a:pt x="1512" y="2858"/>
                    <a:pt x="1667" y="2799"/>
                    <a:pt x="1822" y="2692"/>
                  </a:cubicBezTo>
                  <a:cubicBezTo>
                    <a:pt x="2060" y="2918"/>
                    <a:pt x="2358" y="3037"/>
                    <a:pt x="2679" y="3037"/>
                  </a:cubicBezTo>
                  <a:cubicBezTo>
                    <a:pt x="2846" y="3037"/>
                    <a:pt x="3024" y="3001"/>
                    <a:pt x="3179" y="2930"/>
                  </a:cubicBezTo>
                  <a:cubicBezTo>
                    <a:pt x="3477" y="3228"/>
                    <a:pt x="3870" y="3394"/>
                    <a:pt x="4310" y="3394"/>
                  </a:cubicBezTo>
                  <a:cubicBezTo>
                    <a:pt x="4489" y="3394"/>
                    <a:pt x="4667" y="3358"/>
                    <a:pt x="4846" y="3299"/>
                  </a:cubicBezTo>
                  <a:cubicBezTo>
                    <a:pt x="5227" y="3906"/>
                    <a:pt x="5918" y="4287"/>
                    <a:pt x="6644" y="4287"/>
                  </a:cubicBezTo>
                  <a:cubicBezTo>
                    <a:pt x="7834" y="4287"/>
                    <a:pt x="8787" y="3311"/>
                    <a:pt x="8787" y="2144"/>
                  </a:cubicBezTo>
                  <a:cubicBezTo>
                    <a:pt x="8799" y="965"/>
                    <a:pt x="7834" y="1"/>
                    <a:pt x="665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609;p63"/>
            <p:cNvSpPr/>
            <p:nvPr/>
          </p:nvSpPr>
          <p:spPr>
            <a:xfrm>
              <a:off x="2771359" y="3655327"/>
              <a:ext cx="10280" cy="21611"/>
            </a:xfrm>
            <a:custGeom>
              <a:avLst/>
              <a:gdLst/>
              <a:ahLst/>
              <a:cxnLst/>
              <a:rect l="l" t="t" r="r" b="b"/>
              <a:pathLst>
                <a:path w="323" h="679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7" y="679"/>
                  </a:cubicBezTo>
                  <a:cubicBezTo>
                    <a:pt x="251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22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610;p63"/>
            <p:cNvSpPr/>
            <p:nvPr/>
          </p:nvSpPr>
          <p:spPr>
            <a:xfrm>
              <a:off x="2794084" y="3655327"/>
              <a:ext cx="10280" cy="21611"/>
            </a:xfrm>
            <a:custGeom>
              <a:avLst/>
              <a:gdLst/>
              <a:ahLst/>
              <a:cxnLst/>
              <a:rect l="l" t="t" r="r" b="b"/>
              <a:pathLst>
                <a:path w="323" h="679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8" y="679"/>
                  </a:cubicBezTo>
                  <a:cubicBezTo>
                    <a:pt x="251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611;p63"/>
            <p:cNvSpPr/>
            <p:nvPr/>
          </p:nvSpPr>
          <p:spPr>
            <a:xfrm>
              <a:off x="2816840" y="3655327"/>
              <a:ext cx="11012" cy="21611"/>
            </a:xfrm>
            <a:custGeom>
              <a:avLst/>
              <a:gdLst/>
              <a:ahLst/>
              <a:cxnLst/>
              <a:rect l="l" t="t" r="r" b="b"/>
              <a:pathLst>
                <a:path w="346" h="679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22" y="608"/>
                    <a:pt x="322" y="512"/>
                  </a:cubicBezTo>
                  <a:lnTo>
                    <a:pt x="322" y="179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612;p63"/>
            <p:cNvSpPr/>
            <p:nvPr/>
          </p:nvSpPr>
          <p:spPr>
            <a:xfrm>
              <a:off x="2839947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7" y="679"/>
                  </a:cubicBezTo>
                  <a:cubicBezTo>
                    <a:pt x="251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613;p63"/>
            <p:cNvSpPr/>
            <p:nvPr/>
          </p:nvSpPr>
          <p:spPr>
            <a:xfrm>
              <a:off x="2862672" y="3655327"/>
              <a:ext cx="10662" cy="21611"/>
            </a:xfrm>
            <a:custGeom>
              <a:avLst/>
              <a:gdLst/>
              <a:ahLst/>
              <a:cxnLst/>
              <a:rect l="l" t="t" r="r" b="b"/>
              <a:pathLst>
                <a:path w="335" h="679" extrusionOk="0">
                  <a:moveTo>
                    <a:pt x="168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72" y="679"/>
                    <a:pt x="168" y="679"/>
                  </a:cubicBezTo>
                  <a:cubicBezTo>
                    <a:pt x="251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614;p63"/>
            <p:cNvSpPr/>
            <p:nvPr/>
          </p:nvSpPr>
          <p:spPr>
            <a:xfrm>
              <a:off x="2885429" y="3655327"/>
              <a:ext cx="11012" cy="21611"/>
            </a:xfrm>
            <a:custGeom>
              <a:avLst/>
              <a:gdLst/>
              <a:ahLst/>
              <a:cxnLst/>
              <a:rect l="l" t="t" r="r" b="b"/>
              <a:pathLst>
                <a:path w="346" h="679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46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615;p63"/>
            <p:cNvSpPr/>
            <p:nvPr/>
          </p:nvSpPr>
          <p:spPr>
            <a:xfrm>
              <a:off x="2908535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lnTo>
                    <a:pt x="1" y="512"/>
                  </a:lnTo>
                  <a:cubicBezTo>
                    <a:pt x="1" y="608"/>
                    <a:pt x="84" y="679"/>
                    <a:pt x="167" y="679"/>
                  </a:cubicBezTo>
                  <a:cubicBezTo>
                    <a:pt x="263" y="679"/>
                    <a:pt x="334" y="608"/>
                    <a:pt x="334" y="512"/>
                  </a:cubicBezTo>
                  <a:lnTo>
                    <a:pt x="334" y="179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616;p63"/>
            <p:cNvSpPr/>
            <p:nvPr/>
          </p:nvSpPr>
          <p:spPr>
            <a:xfrm>
              <a:off x="2931292" y="3655327"/>
              <a:ext cx="10630" cy="21611"/>
            </a:xfrm>
            <a:custGeom>
              <a:avLst/>
              <a:gdLst/>
              <a:ahLst/>
              <a:cxnLst/>
              <a:rect l="l" t="t" r="r" b="b"/>
              <a:pathLst>
                <a:path w="334" h="679" extrusionOk="0">
                  <a:moveTo>
                    <a:pt x="167" y="0"/>
                  </a:moveTo>
                  <a:cubicBezTo>
                    <a:pt x="71" y="0"/>
                    <a:pt x="0" y="72"/>
                    <a:pt x="0" y="155"/>
                  </a:cubicBezTo>
                  <a:lnTo>
                    <a:pt x="0" y="512"/>
                  </a:lnTo>
                  <a:cubicBezTo>
                    <a:pt x="0" y="608"/>
                    <a:pt x="71" y="679"/>
                    <a:pt x="167" y="679"/>
                  </a:cubicBezTo>
                  <a:cubicBezTo>
                    <a:pt x="262" y="679"/>
                    <a:pt x="333" y="608"/>
                    <a:pt x="333" y="512"/>
                  </a:cubicBezTo>
                  <a:lnTo>
                    <a:pt x="333" y="179"/>
                  </a:lnTo>
                  <a:cubicBezTo>
                    <a:pt x="333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0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171796" y="1221110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ru-RU" sz="1600" dirty="0" err="1"/>
              <a:t>Сучасні</a:t>
            </a:r>
            <a:r>
              <a:rPr lang="ru-RU" sz="1600" dirty="0"/>
              <a:t> </a:t>
            </a:r>
            <a:r>
              <a:rPr lang="ru-RU" sz="1600" dirty="0" err="1"/>
              <a:t>технології</a:t>
            </a:r>
            <a:r>
              <a:rPr lang="ru-RU" sz="1600" dirty="0"/>
              <a:t>, </a:t>
            </a:r>
            <a:r>
              <a:rPr lang="ru-RU" sz="1600" dirty="0" err="1"/>
              <a:t>хоча</a:t>
            </a:r>
            <a:r>
              <a:rPr lang="ru-RU" sz="1600" dirty="0"/>
              <a:t> </a:t>
            </a:r>
            <a:r>
              <a:rPr lang="ru-RU" sz="1600" dirty="0" err="1"/>
              <a:t>дозволяють</a:t>
            </a:r>
            <a:r>
              <a:rPr lang="ru-RU" sz="1600" dirty="0"/>
              <a:t> </a:t>
            </a:r>
            <a:r>
              <a:rPr lang="ru-RU" sz="1600" dirty="0" err="1"/>
              <a:t>ефективно</a:t>
            </a:r>
            <a:r>
              <a:rPr lang="ru-RU" sz="1600" dirty="0"/>
              <a:t> </a:t>
            </a:r>
            <a:r>
              <a:rPr lang="ru-RU" sz="1600" dirty="0" err="1"/>
              <a:t>виконувати</a:t>
            </a:r>
            <a:r>
              <a:rPr lang="ru-RU" sz="1600" dirty="0"/>
              <a:t> </a:t>
            </a:r>
            <a:r>
              <a:rPr lang="ru-RU" sz="1600" dirty="0" err="1"/>
              <a:t>завдання</a:t>
            </a:r>
            <a:r>
              <a:rPr lang="ru-RU" sz="1600" dirty="0"/>
              <a:t>, також </a:t>
            </a:r>
            <a:r>
              <a:rPr lang="ru-RU" sz="1600" dirty="0" err="1"/>
              <a:t>можуть</a:t>
            </a:r>
            <a:r>
              <a:rPr lang="ru-RU" sz="1600" dirty="0"/>
              <a:t> стати </a:t>
            </a:r>
            <a:r>
              <a:rPr lang="ru-RU" sz="1600" dirty="0" err="1"/>
              <a:t>джерелом</a:t>
            </a:r>
            <a:r>
              <a:rPr lang="ru-RU" sz="1600" dirty="0"/>
              <a:t> </a:t>
            </a:r>
            <a:r>
              <a:rPr lang="ru-RU" sz="1600" dirty="0" err="1"/>
              <a:t>відволікання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ускладнює</a:t>
            </a:r>
            <a:r>
              <a:rPr lang="ru-RU" sz="1600" dirty="0"/>
              <a:t> догляд за </a:t>
            </a:r>
            <a:r>
              <a:rPr lang="ru-RU" sz="1600" dirty="0" err="1"/>
              <a:t>рослинами</a:t>
            </a:r>
            <a:r>
              <a:rPr lang="ru-RU" sz="1600" dirty="0"/>
              <a:t>.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призвести</a:t>
            </a:r>
            <a:r>
              <a:rPr lang="ru-RU" sz="1600" dirty="0"/>
              <a:t> до </a:t>
            </a:r>
            <a:r>
              <a:rPr lang="ru-RU" sz="1600" dirty="0" err="1"/>
              <a:t>недостатньої</a:t>
            </a:r>
            <a:r>
              <a:rPr lang="ru-RU" sz="1600" dirty="0"/>
              <a:t> </a:t>
            </a:r>
            <a:r>
              <a:rPr lang="ru-RU" sz="1600" dirty="0" err="1"/>
              <a:t>уваги</a:t>
            </a:r>
            <a:r>
              <a:rPr lang="ru-RU" sz="1600" dirty="0"/>
              <a:t> до </a:t>
            </a:r>
            <a:r>
              <a:rPr lang="ru-RU" sz="1600" dirty="0" err="1"/>
              <a:t>рослин</a:t>
            </a:r>
            <a:r>
              <a:rPr lang="ru-RU" sz="1600" dirty="0"/>
              <a:t>, </a:t>
            </a:r>
            <a:r>
              <a:rPr lang="ru-RU" sz="1600" dirty="0" err="1"/>
              <a:t>зниження</a:t>
            </a:r>
            <a:r>
              <a:rPr lang="ru-RU" sz="1600" dirty="0"/>
              <a:t> </a:t>
            </a:r>
            <a:r>
              <a:rPr lang="ru-RU" sz="1600" dirty="0" err="1"/>
              <a:t>якості</a:t>
            </a:r>
            <a:r>
              <a:rPr lang="ru-RU" sz="1600" dirty="0"/>
              <a:t> догляду та </a:t>
            </a:r>
            <a:r>
              <a:rPr lang="ru-RU" sz="1600" dirty="0" err="1"/>
              <a:t>втрати</a:t>
            </a:r>
            <a:r>
              <a:rPr lang="ru-RU" sz="1600" dirty="0"/>
              <a:t> </a:t>
            </a:r>
            <a:r>
              <a:rPr lang="ru-RU" sz="1600" dirty="0" err="1"/>
              <a:t>творчого</a:t>
            </a:r>
            <a:r>
              <a:rPr lang="ru-RU" sz="1600" dirty="0"/>
              <a:t> </a:t>
            </a:r>
            <a:r>
              <a:rPr lang="ru-RU" sz="1600" dirty="0" err="1"/>
              <a:t>потенціалу</a:t>
            </a:r>
            <a:r>
              <a:rPr lang="ru-RU" sz="1600" dirty="0"/>
              <a:t> </a:t>
            </a:r>
            <a:r>
              <a:rPr lang="ru-RU" sz="1600" dirty="0" err="1"/>
              <a:t>власників</a:t>
            </a:r>
            <a:r>
              <a:rPr lang="ru-RU" sz="1600" dirty="0"/>
              <a:t>. </a:t>
            </a:r>
            <a:r>
              <a:rPr lang="ru-RU" sz="1600" dirty="0" err="1"/>
              <a:t>Управління</a:t>
            </a:r>
            <a:r>
              <a:rPr lang="ru-RU" sz="1600" dirty="0"/>
              <a:t> </a:t>
            </a:r>
            <a:r>
              <a:rPr lang="ru-RU" sz="1600" dirty="0" err="1"/>
              <a:t>увагою</a:t>
            </a:r>
            <a:r>
              <a:rPr lang="ru-RU" sz="1600" dirty="0"/>
              <a:t> </a:t>
            </a:r>
            <a:r>
              <a:rPr lang="ru-RU" sz="1600" dirty="0" err="1"/>
              <a:t>стає</a:t>
            </a:r>
            <a:r>
              <a:rPr lang="ru-RU" sz="1600" dirty="0"/>
              <a:t> </a:t>
            </a:r>
            <a:r>
              <a:rPr lang="ru-RU" sz="1600" dirty="0" err="1"/>
              <a:t>ключовим</a:t>
            </a:r>
            <a:r>
              <a:rPr lang="ru-RU" sz="1600" dirty="0"/>
              <a:t> аспектом для </a:t>
            </a:r>
            <a:r>
              <a:rPr lang="ru-RU" sz="1600" dirty="0" err="1"/>
              <a:t>забезпечення</a:t>
            </a:r>
            <a:r>
              <a:rPr lang="ru-RU" sz="1600" dirty="0"/>
              <a:t> </a:t>
            </a:r>
            <a:r>
              <a:rPr lang="ru-RU" sz="1600" dirty="0" err="1"/>
              <a:t>успішного</a:t>
            </a:r>
            <a:r>
              <a:rPr lang="ru-RU" sz="1600" dirty="0"/>
              <a:t> догляду за </a:t>
            </a:r>
            <a:r>
              <a:rPr lang="ru-RU" sz="1600" dirty="0" err="1"/>
              <a:t>рослинами</a:t>
            </a:r>
            <a:r>
              <a:rPr lang="ru-RU" sz="1600" dirty="0"/>
              <a:t> та </a:t>
            </a:r>
            <a:r>
              <a:rPr lang="ru-RU" sz="1600" dirty="0" err="1"/>
              <a:t>досягнення</a:t>
            </a:r>
            <a:r>
              <a:rPr lang="ru-RU" sz="1600" dirty="0"/>
              <a:t> </a:t>
            </a:r>
            <a:r>
              <a:rPr lang="ru-RU" sz="1600" dirty="0" err="1"/>
              <a:t>поставлених</a:t>
            </a:r>
            <a:r>
              <a:rPr lang="ru-RU" sz="1600" dirty="0"/>
              <a:t> </a:t>
            </a:r>
            <a:r>
              <a:rPr lang="ru-RU" sz="1600" dirty="0" err="1"/>
              <a:t>цілей</a:t>
            </a:r>
            <a:r>
              <a:rPr lang="ru-RU" sz="1600" dirty="0"/>
              <a:t>.</a:t>
            </a:r>
          </a:p>
          <a:p>
            <a:pPr marL="0" lvl="0" indent="0">
              <a:lnSpc>
                <a:spcPct val="150000"/>
              </a:lnSpc>
              <a:buClr>
                <a:schemeClr val="dk1"/>
              </a:buClr>
              <a:buSzPts val="1100"/>
            </a:pPr>
            <a:endParaRPr sz="1600" dirty="0"/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724545" y="369527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sz="2400" b="1" dirty="0" smtClean="0"/>
              <a:t>СТАТИСТИКА</a:t>
            </a:r>
            <a:endParaRPr sz="2400" dirty="0"/>
          </a:p>
        </p:txBody>
      </p:sp>
      <p:cxnSp>
        <p:nvCxnSpPr>
          <p:cNvPr id="871" name="Google Shape;871;p106"/>
          <p:cNvCxnSpPr/>
          <p:nvPr/>
        </p:nvCxnSpPr>
        <p:spPr>
          <a:xfrm>
            <a:off x="693010" y="121271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06" y="90055"/>
            <a:ext cx="1031536" cy="1031536"/>
          </a:xfrm>
          <a:prstGeom prst="rect">
            <a:avLst/>
          </a:prstGeom>
        </p:spPr>
      </p:pic>
      <p:grpSp>
        <p:nvGrpSpPr>
          <p:cNvPr id="11" name="Группа 10"/>
          <p:cNvGrpSpPr/>
          <p:nvPr/>
        </p:nvGrpSpPr>
        <p:grpSpPr>
          <a:xfrm>
            <a:off x="5305598" y="1700106"/>
            <a:ext cx="3830782" cy="3200400"/>
            <a:chOff x="4947458" y="1783926"/>
            <a:chExt cx="3830782" cy="3200400"/>
          </a:xfrm>
          <a:blipFill>
            <a:blip r:embed="rId4">
              <a:alphaModFix amt="70000"/>
            </a:blip>
            <a:stretch>
              <a:fillRect/>
            </a:stretch>
          </a:blipFill>
        </p:grpSpPr>
        <p:sp>
          <p:nvSpPr>
            <p:cNvPr id="5" name="Шестиугольник 4"/>
            <p:cNvSpPr/>
            <p:nvPr/>
          </p:nvSpPr>
          <p:spPr>
            <a:xfrm>
              <a:off x="6118860" y="306408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Шестиугольник 14"/>
            <p:cNvSpPr/>
            <p:nvPr/>
          </p:nvSpPr>
          <p:spPr>
            <a:xfrm>
              <a:off x="7284720" y="242400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Шестиугольник 15"/>
            <p:cNvSpPr/>
            <p:nvPr/>
          </p:nvSpPr>
          <p:spPr>
            <a:xfrm>
              <a:off x="6118860" y="178392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Шестиугольник 16"/>
            <p:cNvSpPr/>
            <p:nvPr/>
          </p:nvSpPr>
          <p:spPr>
            <a:xfrm>
              <a:off x="7284720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Шестиугольник 17"/>
            <p:cNvSpPr/>
            <p:nvPr/>
          </p:nvSpPr>
          <p:spPr>
            <a:xfrm>
              <a:off x="4947458" y="3704166"/>
              <a:ext cx="1493520" cy="128016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Google Shape;755;p55"/>
          <p:cNvGrpSpPr/>
          <p:nvPr/>
        </p:nvGrpSpPr>
        <p:grpSpPr>
          <a:xfrm>
            <a:off x="171496" y="518513"/>
            <a:ext cx="521514" cy="521514"/>
            <a:chOff x="5681300" y="2527788"/>
            <a:chExt cx="805800" cy="805800"/>
          </a:xfrm>
        </p:grpSpPr>
        <p:sp>
          <p:nvSpPr>
            <p:cNvPr id="13" name="Google Shape;756;p55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7;p55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415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164176" y="878176"/>
            <a:ext cx="5202382" cy="2561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інноваційний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проект,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який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пропонує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рішення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недоліків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догляді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викликаних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сучасними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технологіями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відволіканням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Завдяки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використанню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передових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технологій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інтелектуальним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підходом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забезпечує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ефективний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автоматизований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догляд за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рослинами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зберігаючи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час і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енергію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власників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Greeny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 просто продукт,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стиль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життя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що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сприяє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збереженню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рослин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та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створенню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комфортного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середовища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їх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росту,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навіть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вимогливих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умовах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сучасного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життя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836277" y="109138"/>
            <a:ext cx="668396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ВИСНОВОК</a:t>
            </a:r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1" name="Google Shape;871;p106"/>
          <p:cNvCxnSpPr/>
          <p:nvPr/>
        </p:nvCxnSpPr>
        <p:spPr>
          <a:xfrm>
            <a:off x="952090" y="789531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706" y="90055"/>
            <a:ext cx="1031536" cy="1031536"/>
          </a:xfrm>
          <a:prstGeom prst="rect">
            <a:avLst/>
          </a:prstGeom>
        </p:spPr>
      </p:pic>
      <p:grpSp>
        <p:nvGrpSpPr>
          <p:cNvPr id="41" name="Google Shape;9122;p63"/>
          <p:cNvGrpSpPr/>
          <p:nvPr/>
        </p:nvGrpSpPr>
        <p:grpSpPr>
          <a:xfrm>
            <a:off x="461356" y="338321"/>
            <a:ext cx="350166" cy="350198"/>
            <a:chOff x="1308631" y="1507830"/>
            <a:chExt cx="350166" cy="350198"/>
          </a:xfrm>
        </p:grpSpPr>
        <p:sp>
          <p:nvSpPr>
            <p:cNvPr id="42" name="Google Shape;9123;p63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124;p63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125;p63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126;p63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5145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523</Words>
  <Application>Microsoft Office PowerPoint</Application>
  <PresentationFormat>Экран (16:9)</PresentationFormat>
  <Paragraphs>37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Livvic</vt:lpstr>
      <vt:lpstr>Roboto Condensed</vt:lpstr>
      <vt:lpstr>Roboto Condensed Light</vt:lpstr>
      <vt:lpstr>Squada One</vt:lpstr>
      <vt:lpstr>Tech Startup XL by Slidesgo</vt:lpstr>
      <vt:lpstr>Презентация PowerPoint</vt:lpstr>
      <vt:lpstr>СУЧАСНІ ПРОБЛЕМИ В ДОГЛЯДІ ЗА РОСЛИНАМИ</vt:lpstr>
      <vt:lpstr>ЩО ТАКЕ GREENY?</vt:lpstr>
      <vt:lpstr>Вступ</vt:lpstr>
      <vt:lpstr>ВПЛИВ ТЕХНОЛОГІЙ НА ДОГЛЯД ЗА РОСЛИНАМИ</vt:lpstr>
      <vt:lpstr>-Використання передових технологій, таких як Arduino -Автоматизація певних аспектів "зелені" рішення в домашньому господарстві   -Розширення наявного функціоналу  </vt:lpstr>
      <vt:lpstr>ВПЛИВ ТЕХНОЛОГІЙ НА ДОГЛЯД ЗА РОСЛИНАМИ</vt:lpstr>
      <vt:lpstr>СТАТИСТИКА</vt:lpstr>
      <vt:lpstr>ВИСНОВОК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G_I</cp:lastModifiedBy>
  <cp:revision>28</cp:revision>
  <dcterms:modified xsi:type="dcterms:W3CDTF">2024-05-15T05:59:43Z</dcterms:modified>
</cp:coreProperties>
</file>