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301" r:id="rId3"/>
    <p:sldId id="300" r:id="rId4"/>
    <p:sldId id="262" r:id="rId5"/>
    <p:sldId id="263" r:id="rId6"/>
    <p:sldId id="285" r:id="rId7"/>
    <p:sldId id="304" r:id="rId8"/>
    <p:sldId id="266" r:id="rId9"/>
    <p:sldId id="288" r:id="rId10"/>
    <p:sldId id="289" r:id="rId11"/>
    <p:sldId id="290" r:id="rId12"/>
    <p:sldId id="267" r:id="rId13"/>
    <p:sldId id="268" r:id="rId14"/>
    <p:sldId id="269" r:id="rId15"/>
    <p:sldId id="270" r:id="rId16"/>
    <p:sldId id="291" r:id="rId17"/>
    <p:sldId id="292" r:id="rId18"/>
    <p:sldId id="293" r:id="rId19"/>
    <p:sldId id="294" r:id="rId20"/>
    <p:sldId id="286" r:id="rId21"/>
    <p:sldId id="305" r:id="rId22"/>
    <p:sldId id="306" r:id="rId23"/>
    <p:sldId id="307" r:id="rId24"/>
    <p:sldId id="275" r:id="rId25"/>
    <p:sldId id="276" r:id="rId26"/>
    <p:sldId id="277" r:id="rId27"/>
    <p:sldId id="279" r:id="rId28"/>
    <p:sldId id="278" r:id="rId29"/>
    <p:sldId id="287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94" r:id="rId39"/>
    <p:sldId id="322" r:id="rId40"/>
    <p:sldId id="323" r:id="rId41"/>
    <p:sldId id="324" r:id="rId42"/>
    <p:sldId id="313" r:id="rId43"/>
    <p:sldId id="298" r:id="rId44"/>
    <p:sldId id="297" r:id="rId45"/>
    <p:sldId id="296" r:id="rId46"/>
    <p:sldId id="295" r:id="rId47"/>
    <p:sldId id="395" r:id="rId48"/>
    <p:sldId id="284" r:id="rId49"/>
    <p:sldId id="281" r:id="rId50"/>
    <p:sldId id="282" r:id="rId51"/>
    <p:sldId id="283" r:id="rId52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988" autoAdjust="0"/>
  </p:normalViewPr>
  <p:slideViewPr>
    <p:cSldViewPr snapToGrid="0">
      <p:cViewPr>
        <p:scale>
          <a:sx n="50" d="100"/>
          <a:sy n="50" d="100"/>
        </p:scale>
        <p:origin x="126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13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сения Шамай" userId="38ffd1d2d36049ea" providerId="LiveId" clId="{42BA9A56-C7D7-4DA1-A0CD-FEBBB0A9866B}"/>
    <pc:docChg chg="undo custSel addSld delSld modSld sldOrd">
      <pc:chgData name="Есения Шамай" userId="38ffd1d2d36049ea" providerId="LiveId" clId="{42BA9A56-C7D7-4DA1-A0CD-FEBBB0A9866B}" dt="2022-02-01T20:31:19.711" v="5085" actId="478"/>
      <pc:docMkLst>
        <pc:docMk/>
      </pc:docMkLst>
      <pc:sldChg chg="modSp del mod">
        <pc:chgData name="Есения Шамай" userId="38ffd1d2d36049ea" providerId="LiveId" clId="{42BA9A56-C7D7-4DA1-A0CD-FEBBB0A9866B}" dt="2022-02-01T16:18:39.251" v="524" actId="47"/>
        <pc:sldMkLst>
          <pc:docMk/>
          <pc:sldMk cId="1416189343" sldId="258"/>
        </pc:sldMkLst>
        <pc:spChg chg="mod">
          <ac:chgData name="Есения Шамай" userId="38ffd1d2d36049ea" providerId="LiveId" clId="{42BA9A56-C7D7-4DA1-A0CD-FEBBB0A9866B}" dt="2022-02-01T16:17:24.148" v="510" actId="20577"/>
          <ac:spMkLst>
            <pc:docMk/>
            <pc:sldMk cId="1416189343" sldId="258"/>
            <ac:spMk id="9" creationId="{00000000-0000-0000-0000-000000000000}"/>
          </ac:spMkLst>
        </pc:spChg>
      </pc:sldChg>
      <pc:sldChg chg="addSp delSp modSp mod">
        <pc:chgData name="Есения Шамай" userId="38ffd1d2d36049ea" providerId="LiveId" clId="{42BA9A56-C7D7-4DA1-A0CD-FEBBB0A9866B}" dt="2022-02-01T16:53:58.963" v="1340" actId="255"/>
        <pc:sldMkLst>
          <pc:docMk/>
          <pc:sldMk cId="3360139514" sldId="259"/>
        </pc:sldMkLst>
        <pc:spChg chg="mod">
          <ac:chgData name="Есения Шамай" userId="38ffd1d2d36049ea" providerId="LiveId" clId="{42BA9A56-C7D7-4DA1-A0CD-FEBBB0A9866B}" dt="2022-02-01T16:41:24.883" v="730" actId="20577"/>
          <ac:spMkLst>
            <pc:docMk/>
            <pc:sldMk cId="3360139514" sldId="259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16:53:58.963" v="1340" actId="255"/>
          <ac:spMkLst>
            <pc:docMk/>
            <pc:sldMk cId="3360139514" sldId="259"/>
            <ac:spMk id="3" creationId="{437D8C22-483A-4D64-AB5D-D9E481D669C4}"/>
          </ac:spMkLst>
        </pc:spChg>
        <pc:spChg chg="add mod">
          <ac:chgData name="Есения Шамай" userId="38ffd1d2d36049ea" providerId="LiveId" clId="{42BA9A56-C7D7-4DA1-A0CD-FEBBB0A9866B}" dt="2022-02-01T16:36:46.801" v="647"/>
          <ac:spMkLst>
            <pc:docMk/>
            <pc:sldMk cId="3360139514" sldId="259"/>
            <ac:spMk id="11" creationId="{3B38F70D-3EFD-42E0-AF7E-16790D8F4A49}"/>
          </ac:spMkLst>
        </pc:spChg>
        <pc:spChg chg="del">
          <ac:chgData name="Есения Шамай" userId="38ffd1d2d36049ea" providerId="LiveId" clId="{42BA9A56-C7D7-4DA1-A0CD-FEBBB0A9866B}" dt="2022-02-01T16:23:50.647" v="525" actId="478"/>
          <ac:spMkLst>
            <pc:docMk/>
            <pc:sldMk cId="3360139514" sldId="259"/>
            <ac:spMk id="25601" creationId="{00000000-0000-0000-0000-000000000000}"/>
          </ac:spMkLst>
        </pc:spChg>
        <pc:picChg chg="add mod">
          <ac:chgData name="Есения Шамай" userId="38ffd1d2d36049ea" providerId="LiveId" clId="{42BA9A56-C7D7-4DA1-A0CD-FEBBB0A9866B}" dt="2022-02-01T16:37:16.093" v="650" actId="1076"/>
          <ac:picMkLst>
            <pc:docMk/>
            <pc:sldMk cId="3360139514" sldId="259"/>
            <ac:picMk id="5" creationId="{DA2798BD-E5F4-4519-96B9-FE5BA9582CCA}"/>
          </ac:picMkLst>
        </pc:picChg>
      </pc:sldChg>
      <pc:sldChg chg="addSp delSp modSp mod">
        <pc:chgData name="Есения Шамай" userId="38ffd1d2d36049ea" providerId="LiveId" clId="{42BA9A56-C7D7-4DA1-A0CD-FEBBB0A9866B}" dt="2022-02-01T16:55:05.645" v="1349" actId="1076"/>
        <pc:sldMkLst>
          <pc:docMk/>
          <pc:sldMk cId="3360139514" sldId="260"/>
        </pc:sldMkLst>
        <pc:spChg chg="mod">
          <ac:chgData name="Есения Шамай" userId="38ffd1d2d36049ea" providerId="LiveId" clId="{42BA9A56-C7D7-4DA1-A0CD-FEBBB0A9866B}" dt="2022-02-01T16:41:30.097" v="732" actId="20577"/>
          <ac:spMkLst>
            <pc:docMk/>
            <pc:sldMk cId="3360139514" sldId="260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16:54:13.925" v="1341" actId="6549"/>
          <ac:spMkLst>
            <pc:docMk/>
            <pc:sldMk cId="3360139514" sldId="260"/>
            <ac:spMk id="3" creationId="{437D8C22-483A-4D64-AB5D-D9E481D669C4}"/>
          </ac:spMkLst>
        </pc:spChg>
        <pc:spChg chg="add mod">
          <ac:chgData name="Есения Шамай" userId="38ffd1d2d36049ea" providerId="LiveId" clId="{42BA9A56-C7D7-4DA1-A0CD-FEBBB0A9866B}" dt="2022-02-01T16:55:03.339" v="1348" actId="1076"/>
          <ac:spMkLst>
            <pc:docMk/>
            <pc:sldMk cId="3360139514" sldId="260"/>
            <ac:spMk id="11" creationId="{7F5B75A8-8363-4C46-A04A-B6A97AB6B6A7}"/>
          </ac:spMkLst>
        </pc:spChg>
        <pc:spChg chg="del mod">
          <ac:chgData name="Есения Шамай" userId="38ffd1d2d36049ea" providerId="LiveId" clId="{42BA9A56-C7D7-4DA1-A0CD-FEBBB0A9866B}" dt="2022-02-01T16:23:56.758" v="527" actId="21"/>
          <ac:spMkLst>
            <pc:docMk/>
            <pc:sldMk cId="3360139514" sldId="260"/>
            <ac:spMk id="25601" creationId="{00000000-0000-0000-0000-000000000000}"/>
          </ac:spMkLst>
        </pc:spChg>
        <pc:picChg chg="add mod">
          <ac:chgData name="Есения Шамай" userId="38ffd1d2d36049ea" providerId="LiveId" clId="{42BA9A56-C7D7-4DA1-A0CD-FEBBB0A9866B}" dt="2022-02-01T16:55:05.645" v="1349" actId="1076"/>
          <ac:picMkLst>
            <pc:docMk/>
            <pc:sldMk cId="3360139514" sldId="260"/>
            <ac:picMk id="5" creationId="{22BAE426-D684-402E-BE36-41D12AE37409}"/>
          </ac:picMkLst>
        </pc:picChg>
        <pc:picChg chg="add mod">
          <ac:chgData name="Есения Шамай" userId="38ffd1d2d36049ea" providerId="LiveId" clId="{42BA9A56-C7D7-4DA1-A0CD-FEBBB0A9866B}" dt="2022-02-01T16:54:58.002" v="1347" actId="1076"/>
          <ac:picMkLst>
            <pc:docMk/>
            <pc:sldMk cId="3360139514" sldId="260"/>
            <ac:picMk id="15" creationId="{041D9F8B-0E7E-4B37-A82C-9EC0F7490023}"/>
          </ac:picMkLst>
        </pc:picChg>
      </pc:sldChg>
      <pc:sldChg chg="delSp modSp mod ord">
        <pc:chgData name="Есения Шамай" userId="38ffd1d2d36049ea" providerId="LiveId" clId="{42BA9A56-C7D7-4DA1-A0CD-FEBBB0A9866B}" dt="2022-02-01T19:38:07.218" v="4818" actId="20577"/>
        <pc:sldMkLst>
          <pc:docMk/>
          <pc:sldMk cId="2879551530" sldId="261"/>
        </pc:sldMkLst>
        <pc:spChg chg="mod">
          <ac:chgData name="Есения Шамай" userId="38ffd1d2d36049ea" providerId="LiveId" clId="{42BA9A56-C7D7-4DA1-A0CD-FEBBB0A9866B}" dt="2022-02-01T16:17:49.352" v="515" actId="27636"/>
          <ac:spMkLst>
            <pc:docMk/>
            <pc:sldMk cId="2879551530" sldId="261"/>
            <ac:spMk id="2" creationId="{916E8D8E-B76A-4FF9-BBFA-5DEF632B69BA}"/>
          </ac:spMkLst>
        </pc:spChg>
        <pc:spChg chg="mod">
          <ac:chgData name="Есения Шамай" userId="38ffd1d2d36049ea" providerId="LiveId" clId="{42BA9A56-C7D7-4DA1-A0CD-FEBBB0A9866B}" dt="2022-02-01T19:38:07.218" v="4818" actId="20577"/>
          <ac:spMkLst>
            <pc:docMk/>
            <pc:sldMk cId="2879551530" sldId="261"/>
            <ac:spMk id="3" creationId="{6CD5FFD9-9091-4DC1-B0E2-4FC5381BB06C}"/>
          </ac:spMkLst>
        </pc:spChg>
        <pc:spChg chg="del">
          <ac:chgData name="Есения Шамай" userId="38ffd1d2d36049ea" providerId="LiveId" clId="{42BA9A56-C7D7-4DA1-A0CD-FEBBB0A9866B}" dt="2022-02-01T16:18:03.726" v="518" actId="478"/>
          <ac:spMkLst>
            <pc:docMk/>
            <pc:sldMk cId="2879551530" sldId="261"/>
            <ac:spMk id="14" creationId="{00000000-0000-0000-0000-000000000000}"/>
          </ac:spMkLst>
        </pc:spChg>
        <pc:spChg chg="del mod">
          <ac:chgData name="Есения Шамай" userId="38ffd1d2d36049ea" providerId="LiveId" clId="{42BA9A56-C7D7-4DA1-A0CD-FEBBB0A9866B}" dt="2022-02-01T16:18:03.726" v="520"/>
          <ac:spMkLst>
            <pc:docMk/>
            <pc:sldMk cId="2879551530" sldId="261"/>
            <ac:spMk id="16" creationId="{00000000-0000-0000-0000-000000000000}"/>
          </ac:spMkLst>
        </pc:spChg>
      </pc:sldChg>
      <pc:sldChg chg="delSp modSp mod">
        <pc:chgData name="Есения Шамай" userId="38ffd1d2d36049ea" providerId="LiveId" clId="{42BA9A56-C7D7-4DA1-A0CD-FEBBB0A9866B}" dt="2022-02-01T19:43:59.973" v="4835" actId="20577"/>
        <pc:sldMkLst>
          <pc:docMk/>
          <pc:sldMk cId="3360139514" sldId="262"/>
        </pc:sldMkLst>
        <pc:spChg chg="mod">
          <ac:chgData name="Есения Шамай" userId="38ffd1d2d36049ea" providerId="LiveId" clId="{42BA9A56-C7D7-4DA1-A0CD-FEBBB0A9866B}" dt="2022-02-01T19:43:59.973" v="4835" actId="20577"/>
          <ac:spMkLst>
            <pc:docMk/>
            <pc:sldMk cId="3360139514" sldId="262"/>
            <ac:spMk id="11" creationId="{6CD5FFD9-9091-4DC1-B0E2-4FC5381BB06C}"/>
          </ac:spMkLst>
        </pc:spChg>
        <pc:spChg chg="del mod">
          <ac:chgData name="Есения Шамай" userId="38ffd1d2d36049ea" providerId="LiveId" clId="{42BA9A56-C7D7-4DA1-A0CD-FEBBB0A9866B}" dt="2022-02-01T18:48:17.901" v="4100"/>
          <ac:spMkLst>
            <pc:docMk/>
            <pc:sldMk cId="3360139514" sldId="262"/>
            <ac:spMk id="15" creationId="{00000000-0000-0000-0000-000000000000}"/>
          </ac:spMkLst>
        </pc:spChg>
      </pc:sldChg>
      <pc:sldChg chg="modSp mod">
        <pc:chgData name="Есения Шамай" userId="38ffd1d2d36049ea" providerId="LiveId" clId="{42BA9A56-C7D7-4DA1-A0CD-FEBBB0A9866B}" dt="2022-02-01T18:56:50.598" v="4400" actId="20577"/>
        <pc:sldMkLst>
          <pc:docMk/>
          <pc:sldMk cId="3360139514" sldId="263"/>
        </pc:sldMkLst>
        <pc:spChg chg="mod">
          <ac:chgData name="Есения Шамай" userId="38ffd1d2d36049ea" providerId="LiveId" clId="{42BA9A56-C7D7-4DA1-A0CD-FEBBB0A9866B}" dt="2022-02-01T18:51:01.564" v="4189" actId="20577"/>
          <ac:spMkLst>
            <pc:docMk/>
            <pc:sldMk cId="3360139514" sldId="263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18:56:50.598" v="4400" actId="20577"/>
          <ac:spMkLst>
            <pc:docMk/>
            <pc:sldMk cId="3360139514" sldId="263"/>
            <ac:spMk id="11" creationId="{6CD5FFD9-9091-4DC1-B0E2-4FC5381BB06C}"/>
          </ac:spMkLst>
        </pc:spChg>
        <pc:spChg chg="mod">
          <ac:chgData name="Есения Шамай" userId="38ffd1d2d36049ea" providerId="LiveId" clId="{42BA9A56-C7D7-4DA1-A0CD-FEBBB0A9866B}" dt="2022-02-01T18:49:39.648" v="4108" actId="20577"/>
          <ac:spMkLst>
            <pc:docMk/>
            <pc:sldMk cId="3360139514" sldId="263"/>
            <ac:spMk id="25601" creationId="{00000000-0000-0000-0000-000000000000}"/>
          </ac:spMkLst>
        </pc:spChg>
      </pc:sldChg>
      <pc:sldChg chg="addSp delSp modSp mod">
        <pc:chgData name="Есения Шамай" userId="38ffd1d2d36049ea" providerId="LiveId" clId="{42BA9A56-C7D7-4DA1-A0CD-FEBBB0A9866B}" dt="2022-02-01T19:01:07.182" v="4408" actId="14100"/>
        <pc:sldMkLst>
          <pc:docMk/>
          <pc:sldMk cId="3360139514" sldId="264"/>
        </pc:sldMkLst>
        <pc:spChg chg="mod">
          <ac:chgData name="Есения Шамай" userId="38ffd1d2d36049ea" providerId="LiveId" clId="{42BA9A56-C7D7-4DA1-A0CD-FEBBB0A9866B}" dt="2022-02-01T18:57:08.538" v="4405" actId="20577"/>
          <ac:spMkLst>
            <pc:docMk/>
            <pc:sldMk cId="3360139514" sldId="264"/>
            <ac:spMk id="25601" creationId="{00000000-0000-0000-0000-000000000000}"/>
          </ac:spMkLst>
        </pc:spChg>
        <pc:picChg chg="add mod">
          <ac:chgData name="Есения Шамай" userId="38ffd1d2d36049ea" providerId="LiveId" clId="{42BA9A56-C7D7-4DA1-A0CD-FEBBB0A9866B}" dt="2022-02-01T19:01:07.182" v="4408" actId="14100"/>
          <ac:picMkLst>
            <pc:docMk/>
            <pc:sldMk cId="3360139514" sldId="264"/>
            <ac:picMk id="5" creationId="{E8B8B8B9-6796-4DBA-881A-7CD62A3A4869}"/>
          </ac:picMkLst>
        </pc:picChg>
        <pc:picChg chg="del">
          <ac:chgData name="Есения Шамай" userId="38ffd1d2d36049ea" providerId="LiveId" clId="{42BA9A56-C7D7-4DA1-A0CD-FEBBB0A9866B}" dt="2022-02-01T18:57:01.042" v="4401" actId="478"/>
          <ac:picMkLst>
            <pc:docMk/>
            <pc:sldMk cId="3360139514" sldId="264"/>
            <ac:picMk id="1026" creationId="{00000000-0000-0000-0000-000000000000}"/>
          </ac:picMkLst>
        </pc:picChg>
      </pc:sldChg>
      <pc:sldChg chg="addSp delSp modSp mod">
        <pc:chgData name="Есения Шамай" userId="38ffd1d2d36049ea" providerId="LiveId" clId="{42BA9A56-C7D7-4DA1-A0CD-FEBBB0A9866B}" dt="2022-02-01T19:32:56.796" v="4806" actId="1076"/>
        <pc:sldMkLst>
          <pc:docMk/>
          <pc:sldMk cId="871665221" sldId="276"/>
        </pc:sldMkLst>
        <pc:picChg chg="del">
          <ac:chgData name="Есения Шамай" userId="38ffd1d2d36049ea" providerId="LiveId" clId="{42BA9A56-C7D7-4DA1-A0CD-FEBBB0A9866B}" dt="2022-02-01T19:32:42.500" v="4802" actId="478"/>
          <ac:picMkLst>
            <pc:docMk/>
            <pc:sldMk cId="871665221" sldId="276"/>
            <ac:picMk id="7" creationId="{9A90C959-7B23-465B-8087-9A2F5EE48471}"/>
          </ac:picMkLst>
        </pc:picChg>
        <pc:picChg chg="add mod">
          <ac:chgData name="Есения Шамай" userId="38ffd1d2d36049ea" providerId="LiveId" clId="{42BA9A56-C7D7-4DA1-A0CD-FEBBB0A9866B}" dt="2022-02-01T19:32:56.796" v="4806" actId="1076"/>
          <ac:picMkLst>
            <pc:docMk/>
            <pc:sldMk cId="871665221" sldId="276"/>
            <ac:picMk id="8" creationId="{8EE0A0E3-D3AA-4201-ADA1-04272DBC9AAC}"/>
          </ac:picMkLst>
        </pc:picChg>
      </pc:sldChg>
      <pc:sldChg chg="modSp mod">
        <pc:chgData name="Есения Шамай" userId="38ffd1d2d36049ea" providerId="LiveId" clId="{42BA9A56-C7D7-4DA1-A0CD-FEBBB0A9866B}" dt="2022-02-01T16:40:49.952" v="728" actId="20577"/>
        <pc:sldMkLst>
          <pc:docMk/>
          <pc:sldMk cId="240185592" sldId="278"/>
        </pc:sldMkLst>
        <pc:spChg chg="mod">
          <ac:chgData name="Есения Шамай" userId="38ffd1d2d36049ea" providerId="LiveId" clId="{42BA9A56-C7D7-4DA1-A0CD-FEBBB0A9866B}" dt="2022-02-01T16:40:49.952" v="728" actId="20577"/>
          <ac:spMkLst>
            <pc:docMk/>
            <pc:sldMk cId="240185592" sldId="278"/>
            <ac:spMk id="15" creationId="{1A236618-16D4-4A43-AA36-8F552A2690DB}"/>
          </ac:spMkLst>
        </pc:spChg>
      </pc:sldChg>
      <pc:sldChg chg="addSp delSp modSp mod">
        <pc:chgData name="Есения Шамай" userId="38ffd1d2d36049ea" providerId="LiveId" clId="{42BA9A56-C7D7-4DA1-A0CD-FEBBB0A9866B}" dt="2022-02-01T19:44:50.460" v="4840" actId="20577"/>
        <pc:sldMkLst>
          <pc:docMk/>
          <pc:sldMk cId="1877061260" sldId="285"/>
        </pc:sldMkLst>
        <pc:spChg chg="mod">
          <ac:chgData name="Есения Шамай" userId="38ffd1d2d36049ea" providerId="LiveId" clId="{42BA9A56-C7D7-4DA1-A0CD-FEBBB0A9866B}" dt="2022-02-01T19:18:58.499" v="4724" actId="1076"/>
          <ac:spMkLst>
            <pc:docMk/>
            <pc:sldMk cId="1877061260" sldId="285"/>
            <ac:spMk id="3" creationId="{437D8C22-483A-4D64-AB5D-D9E481D669C4}"/>
          </ac:spMkLst>
        </pc:spChg>
        <pc:spChg chg="del">
          <ac:chgData name="Есения Шамай" userId="38ffd1d2d36049ea" providerId="LiveId" clId="{42BA9A56-C7D7-4DA1-A0CD-FEBBB0A9866B}" dt="2022-02-01T19:12:16.970" v="4422" actId="478"/>
          <ac:spMkLst>
            <pc:docMk/>
            <pc:sldMk cId="1877061260" sldId="285"/>
            <ac:spMk id="15" creationId="{E748BBEB-9F22-4F79-8AC8-9FE9D020BB73}"/>
          </ac:spMkLst>
        </pc:spChg>
        <pc:spChg chg="mod">
          <ac:chgData name="Есения Шамай" userId="38ffd1d2d36049ea" providerId="LiveId" clId="{42BA9A56-C7D7-4DA1-A0CD-FEBBB0A9866B}" dt="2022-02-01T19:11:04.198" v="4410" actId="20577"/>
          <ac:spMkLst>
            <pc:docMk/>
            <pc:sldMk cId="1877061260" sldId="285"/>
            <ac:spMk id="17" creationId="{D448523A-1D0B-4ED2-AF39-8F1CF8AB64E8}"/>
          </ac:spMkLst>
        </pc:spChg>
        <pc:spChg chg="del">
          <ac:chgData name="Есения Шамай" userId="38ffd1d2d36049ea" providerId="LiveId" clId="{42BA9A56-C7D7-4DA1-A0CD-FEBBB0A9866B}" dt="2022-02-01T19:11:08.638" v="4411" actId="478"/>
          <ac:spMkLst>
            <pc:docMk/>
            <pc:sldMk cId="1877061260" sldId="285"/>
            <ac:spMk id="19" creationId="{791AD9AF-2497-4514-B167-1182FF1DDC98}"/>
          </ac:spMkLst>
        </pc:spChg>
        <pc:spChg chg="add del mod">
          <ac:chgData name="Есения Шамай" userId="38ffd1d2d36049ea" providerId="LiveId" clId="{42BA9A56-C7D7-4DA1-A0CD-FEBBB0A9866B}" dt="2022-02-01T19:11:30.293" v="4417" actId="478"/>
          <ac:spMkLst>
            <pc:docMk/>
            <pc:sldMk cId="1877061260" sldId="285"/>
            <ac:spMk id="21" creationId="{CB961E33-6409-4076-A2F1-FDAB150869BD}"/>
          </ac:spMkLst>
        </pc:spChg>
        <pc:spChg chg="del mod">
          <ac:chgData name="Есения Шамай" userId="38ffd1d2d36049ea" providerId="LiveId" clId="{42BA9A56-C7D7-4DA1-A0CD-FEBBB0A9866B}" dt="2022-02-01T19:11:20.855" v="4414" actId="478"/>
          <ac:spMkLst>
            <pc:docMk/>
            <pc:sldMk cId="1877061260" sldId="285"/>
            <ac:spMk id="22" creationId="{71AC1FA0-1096-4EB7-9FEC-9FA1D0921FCE}"/>
          </ac:spMkLst>
        </pc:spChg>
        <pc:spChg chg="mod">
          <ac:chgData name="Есения Шамай" userId="38ffd1d2d36049ea" providerId="LiveId" clId="{42BA9A56-C7D7-4DA1-A0CD-FEBBB0A9866B}" dt="2022-02-01T19:19:25.226" v="4727" actId="1076"/>
          <ac:spMkLst>
            <pc:docMk/>
            <pc:sldMk cId="1877061260" sldId="285"/>
            <ac:spMk id="23" creationId="{71AC1FA0-1096-4EB7-9FEC-9FA1D0921FCE}"/>
          </ac:spMkLst>
        </pc:spChg>
        <pc:spChg chg="add del mod">
          <ac:chgData name="Есения Шамай" userId="38ffd1d2d36049ea" providerId="LiveId" clId="{42BA9A56-C7D7-4DA1-A0CD-FEBBB0A9866B}" dt="2022-02-01T19:17:59.115" v="4711"/>
          <ac:spMkLst>
            <pc:docMk/>
            <pc:sldMk cId="1877061260" sldId="285"/>
            <ac:spMk id="25" creationId="{97220D49-496B-4393-A4E5-79369F1C1B15}"/>
          </ac:spMkLst>
        </pc:spChg>
        <pc:spChg chg="add mod">
          <ac:chgData name="Есения Шамай" userId="38ffd1d2d36049ea" providerId="LiveId" clId="{42BA9A56-C7D7-4DA1-A0CD-FEBBB0A9866B}" dt="2022-02-01T19:44:50.460" v="4840" actId="20577"/>
          <ac:spMkLst>
            <pc:docMk/>
            <pc:sldMk cId="1877061260" sldId="285"/>
            <ac:spMk id="26" creationId="{694F0F12-9BDC-4295-9BDC-A11684DE6934}"/>
          </ac:spMkLst>
        </pc:spChg>
        <pc:picChg chg="add mod">
          <ac:chgData name="Есения Шамай" userId="38ffd1d2d36049ea" providerId="LiveId" clId="{42BA9A56-C7D7-4DA1-A0CD-FEBBB0A9866B}" dt="2022-02-01T19:11:57.726" v="4421" actId="14100"/>
          <ac:picMkLst>
            <pc:docMk/>
            <pc:sldMk cId="1877061260" sldId="285"/>
            <ac:picMk id="6" creationId="{80E02855-BA74-41C5-B64D-7A19ADB3AFB2}"/>
          </ac:picMkLst>
        </pc:picChg>
        <pc:picChg chg="del">
          <ac:chgData name="Есения Шамай" userId="38ffd1d2d36049ea" providerId="LiveId" clId="{42BA9A56-C7D7-4DA1-A0CD-FEBBB0A9866B}" dt="2022-02-01T19:12:59.732" v="4466" actId="478"/>
          <ac:picMkLst>
            <pc:docMk/>
            <pc:sldMk cId="1877061260" sldId="285"/>
            <ac:picMk id="7" creationId="{27024A4C-436A-415C-9B2C-FDA41FF39C2D}"/>
          </ac:picMkLst>
        </pc:picChg>
        <pc:picChg chg="del">
          <ac:chgData name="Есения Шамай" userId="38ffd1d2d36049ea" providerId="LiveId" clId="{42BA9A56-C7D7-4DA1-A0CD-FEBBB0A9866B}" dt="2022-02-01T19:11:14.071" v="4412" actId="478"/>
          <ac:picMkLst>
            <pc:docMk/>
            <pc:sldMk cId="1877061260" sldId="285"/>
            <ac:picMk id="20" creationId="{3F990E73-0E75-46B3-89D8-973E59991A37}"/>
          </ac:picMkLst>
        </pc:picChg>
        <pc:picChg chg="add mod">
          <ac:chgData name="Есения Шамай" userId="38ffd1d2d36049ea" providerId="LiveId" clId="{42BA9A56-C7D7-4DA1-A0CD-FEBBB0A9866B}" dt="2022-02-01T19:19:27.588" v="4728" actId="1076"/>
          <ac:picMkLst>
            <pc:docMk/>
            <pc:sldMk cId="1877061260" sldId="285"/>
            <ac:picMk id="24" creationId="{DF8F21AA-7288-4551-8C6F-5F90841973BF}"/>
          </ac:picMkLst>
        </pc:picChg>
      </pc:sldChg>
      <pc:sldChg chg="modSp mod">
        <pc:chgData name="Есения Шамай" userId="38ffd1d2d36049ea" providerId="LiveId" clId="{42BA9A56-C7D7-4DA1-A0CD-FEBBB0A9866B}" dt="2022-02-01T20:12:28.874" v="4847" actId="20577"/>
        <pc:sldMkLst>
          <pc:docMk/>
          <pc:sldMk cId="3237897182" sldId="291"/>
        </pc:sldMkLst>
        <pc:spChg chg="mod">
          <ac:chgData name="Есения Шамай" userId="38ffd1d2d36049ea" providerId="LiveId" clId="{42BA9A56-C7D7-4DA1-A0CD-FEBBB0A9866B}" dt="2022-02-01T20:12:28.874" v="4847" actId="20577"/>
          <ac:spMkLst>
            <pc:docMk/>
            <pc:sldMk cId="3237897182" sldId="291"/>
            <ac:spMk id="40" creationId="{00000000-0000-0000-0000-000000000000}"/>
          </ac:spMkLst>
        </pc:spChg>
      </pc:sldChg>
      <pc:sldChg chg="modSp mod">
        <pc:chgData name="Есения Шамай" userId="38ffd1d2d36049ea" providerId="LiveId" clId="{42BA9A56-C7D7-4DA1-A0CD-FEBBB0A9866B}" dt="2022-02-01T20:23:00.342" v="5023" actId="1036"/>
        <pc:sldMkLst>
          <pc:docMk/>
          <pc:sldMk cId="3237897182" sldId="294"/>
        </pc:sldMkLst>
        <pc:spChg chg="mod">
          <ac:chgData name="Есения Шамай" userId="38ffd1d2d36049ea" providerId="LiveId" clId="{42BA9A56-C7D7-4DA1-A0CD-FEBBB0A9866B}" dt="2022-02-01T20:23:00.342" v="5023" actId="1036"/>
          <ac:spMkLst>
            <pc:docMk/>
            <pc:sldMk cId="3237897182" sldId="294"/>
            <ac:spMk id="49" creationId="{00000000-0000-0000-0000-000000000000}"/>
          </ac:spMkLst>
        </pc:spChg>
        <pc:spChg chg="mod">
          <ac:chgData name="Есения Шамай" userId="38ffd1d2d36049ea" providerId="LiveId" clId="{42BA9A56-C7D7-4DA1-A0CD-FEBBB0A9866B}" dt="2022-02-01T20:23:00.342" v="5023" actId="1036"/>
          <ac:spMkLst>
            <pc:docMk/>
            <pc:sldMk cId="3237897182" sldId="294"/>
            <ac:spMk id="50" creationId="{00000000-0000-0000-0000-000000000000}"/>
          </ac:spMkLst>
        </pc:spChg>
        <pc:spChg chg="mod">
          <ac:chgData name="Есения Шамай" userId="38ffd1d2d36049ea" providerId="LiveId" clId="{42BA9A56-C7D7-4DA1-A0CD-FEBBB0A9866B}" dt="2022-02-01T20:23:00.342" v="5023" actId="1036"/>
          <ac:spMkLst>
            <pc:docMk/>
            <pc:sldMk cId="3237897182" sldId="294"/>
            <ac:spMk id="51" creationId="{00000000-0000-0000-0000-000000000000}"/>
          </ac:spMkLst>
        </pc:spChg>
        <pc:spChg chg="mod">
          <ac:chgData name="Есения Шамай" userId="38ffd1d2d36049ea" providerId="LiveId" clId="{42BA9A56-C7D7-4DA1-A0CD-FEBBB0A9866B}" dt="2022-02-01T20:23:00.342" v="5023" actId="1036"/>
          <ac:spMkLst>
            <pc:docMk/>
            <pc:sldMk cId="3237897182" sldId="294"/>
            <ac:spMk id="52" creationId="{00000000-0000-0000-0000-000000000000}"/>
          </ac:spMkLst>
        </pc:spChg>
        <pc:picChg chg="mod">
          <ac:chgData name="Есения Шамай" userId="38ffd1d2d36049ea" providerId="LiveId" clId="{42BA9A56-C7D7-4DA1-A0CD-FEBBB0A9866B}" dt="2022-02-01T20:23:00.342" v="5023" actId="1036"/>
          <ac:picMkLst>
            <pc:docMk/>
            <pc:sldMk cId="3237897182" sldId="294"/>
            <ac:picMk id="1026" creationId="{00000000-0000-0000-0000-000000000000}"/>
          </ac:picMkLst>
        </pc:picChg>
      </pc:sldChg>
      <pc:sldChg chg="delSp modSp add mod modNotesTx">
        <pc:chgData name="Есения Шамай" userId="38ffd1d2d36049ea" providerId="LiveId" clId="{42BA9A56-C7D7-4DA1-A0CD-FEBBB0A9866B}" dt="2022-02-01T18:23:32.573" v="3710" actId="20577"/>
        <pc:sldMkLst>
          <pc:docMk/>
          <pc:sldMk cId="2396941101" sldId="299"/>
        </pc:sldMkLst>
        <pc:spChg chg="mod">
          <ac:chgData name="Есения Шамай" userId="38ffd1d2d36049ea" providerId="LiveId" clId="{42BA9A56-C7D7-4DA1-A0CD-FEBBB0A9866B}" dt="2022-02-01T18:23:01.304" v="3709" actId="14100"/>
          <ac:spMkLst>
            <pc:docMk/>
            <pc:sldMk cId="2396941101" sldId="299"/>
            <ac:spMk id="3" creationId="{6CD5FFD9-9091-4DC1-B0E2-4FC5381BB06C}"/>
          </ac:spMkLst>
        </pc:spChg>
        <pc:spChg chg="del">
          <ac:chgData name="Есения Шамай" userId="38ffd1d2d36049ea" providerId="LiveId" clId="{42BA9A56-C7D7-4DA1-A0CD-FEBBB0A9866B}" dt="2022-02-01T17:11:55.896" v="1755" actId="478"/>
          <ac:spMkLst>
            <pc:docMk/>
            <pc:sldMk cId="2396941101" sldId="299"/>
            <ac:spMk id="14" creationId="{00000000-0000-0000-0000-000000000000}"/>
          </ac:spMkLst>
        </pc:spChg>
        <pc:spChg chg="del mod">
          <ac:chgData name="Есения Шамай" userId="38ffd1d2d36049ea" providerId="LiveId" clId="{42BA9A56-C7D7-4DA1-A0CD-FEBBB0A9866B}" dt="2022-02-01T18:19:33.999" v="3644"/>
          <ac:spMkLst>
            <pc:docMk/>
            <pc:sldMk cId="2396941101" sldId="299"/>
            <ac:spMk id="16" creationId="{00000000-0000-0000-0000-000000000000}"/>
          </ac:spMkLst>
        </pc:spChg>
      </pc:sldChg>
      <pc:sldChg chg="addSp delSp modSp add mod ord">
        <pc:chgData name="Есения Шамай" userId="38ffd1d2d36049ea" providerId="LiveId" clId="{42BA9A56-C7D7-4DA1-A0CD-FEBBB0A9866B}" dt="2022-02-01T18:50:43.446" v="4161" actId="20577"/>
        <pc:sldMkLst>
          <pc:docMk/>
          <pc:sldMk cId="1007062664" sldId="300"/>
        </pc:sldMkLst>
        <pc:spChg chg="mod">
          <ac:chgData name="Есения Шамай" userId="38ffd1d2d36049ea" providerId="LiveId" clId="{42BA9A56-C7D7-4DA1-A0CD-FEBBB0A9866B}" dt="2022-02-01T18:50:43.446" v="4161" actId="20577"/>
          <ac:spMkLst>
            <pc:docMk/>
            <pc:sldMk cId="1007062664" sldId="300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17:13:45.179" v="1769" actId="1076"/>
          <ac:spMkLst>
            <pc:docMk/>
            <pc:sldMk cId="1007062664" sldId="300"/>
            <ac:spMk id="11" creationId="{7F5B75A8-8363-4C46-A04A-B6A97AB6B6A7}"/>
          </ac:spMkLst>
        </pc:spChg>
        <pc:picChg chg="del">
          <ac:chgData name="Есения Шамай" userId="38ffd1d2d36049ea" providerId="LiveId" clId="{42BA9A56-C7D7-4DA1-A0CD-FEBBB0A9866B}" dt="2022-02-01T17:10:08.808" v="1657" actId="478"/>
          <ac:picMkLst>
            <pc:docMk/>
            <pc:sldMk cId="1007062664" sldId="300"/>
            <ac:picMk id="5" creationId="{22BAE426-D684-402E-BE36-41D12AE37409}"/>
          </ac:picMkLst>
        </pc:picChg>
        <pc:picChg chg="add mod">
          <ac:chgData name="Есения Шамай" userId="38ffd1d2d36049ea" providerId="LiveId" clId="{42BA9A56-C7D7-4DA1-A0CD-FEBBB0A9866B}" dt="2022-02-01T17:13:40.690" v="1768" actId="1076"/>
          <ac:picMkLst>
            <pc:docMk/>
            <pc:sldMk cId="1007062664" sldId="300"/>
            <ac:picMk id="6" creationId="{A948F8DF-11C8-491D-B4A9-7C7D5F25D2E7}"/>
          </ac:picMkLst>
        </pc:picChg>
        <pc:picChg chg="add mod">
          <ac:chgData name="Есения Шамай" userId="38ffd1d2d36049ea" providerId="LiveId" clId="{42BA9A56-C7D7-4DA1-A0CD-FEBBB0A9866B}" dt="2022-02-01T17:13:53.402" v="1772" actId="1076"/>
          <ac:picMkLst>
            <pc:docMk/>
            <pc:sldMk cId="1007062664" sldId="300"/>
            <ac:picMk id="9" creationId="{76A95490-8E31-4FE3-AD69-C69BD5361BEC}"/>
          </ac:picMkLst>
        </pc:picChg>
        <pc:picChg chg="del">
          <ac:chgData name="Есения Шамай" userId="38ffd1d2d36049ea" providerId="LiveId" clId="{42BA9A56-C7D7-4DA1-A0CD-FEBBB0A9866B}" dt="2022-02-01T17:10:20.542" v="1661" actId="478"/>
          <ac:picMkLst>
            <pc:docMk/>
            <pc:sldMk cId="1007062664" sldId="300"/>
            <ac:picMk id="15" creationId="{041D9F8B-0E7E-4B37-A82C-9EC0F7490023}"/>
          </ac:picMkLst>
        </pc:picChg>
      </pc:sldChg>
      <pc:sldChg chg="delSp modSp add mod ord">
        <pc:chgData name="Есения Шамай" userId="38ffd1d2d36049ea" providerId="LiveId" clId="{42BA9A56-C7D7-4DA1-A0CD-FEBBB0A9866B}" dt="2022-02-01T17:14:51.294" v="1789" actId="1076"/>
        <pc:sldMkLst>
          <pc:docMk/>
          <pc:sldMk cId="1139026947" sldId="301"/>
        </pc:sldMkLst>
        <pc:spChg chg="mod">
          <ac:chgData name="Есения Шамай" userId="38ffd1d2d36049ea" providerId="LiveId" clId="{42BA9A56-C7D7-4DA1-A0CD-FEBBB0A9866B}" dt="2022-02-01T17:11:27.104" v="1754" actId="20577"/>
          <ac:spMkLst>
            <pc:docMk/>
            <pc:sldMk cId="1139026947" sldId="301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17:14:51.294" v="1789" actId="1076"/>
          <ac:spMkLst>
            <pc:docMk/>
            <pc:sldMk cId="1139026947" sldId="301"/>
            <ac:spMk id="11" creationId="{7F5B75A8-8363-4C46-A04A-B6A97AB6B6A7}"/>
          </ac:spMkLst>
        </pc:spChg>
        <pc:picChg chg="del">
          <ac:chgData name="Есения Шамай" userId="38ffd1d2d36049ea" providerId="LiveId" clId="{42BA9A56-C7D7-4DA1-A0CD-FEBBB0A9866B}" dt="2022-02-01T17:10:39.991" v="1667" actId="478"/>
          <ac:picMkLst>
            <pc:docMk/>
            <pc:sldMk cId="1139026947" sldId="301"/>
            <ac:picMk id="6" creationId="{A948F8DF-11C8-491D-B4A9-7C7D5F25D2E7}"/>
          </ac:picMkLst>
        </pc:picChg>
      </pc:sldChg>
      <pc:sldChg chg="delSp modSp add mod">
        <pc:chgData name="Есения Шамай" userId="38ffd1d2d36049ea" providerId="LiveId" clId="{42BA9A56-C7D7-4DA1-A0CD-FEBBB0A9866B}" dt="2022-02-01T19:41:50.852" v="4827" actId="20577"/>
        <pc:sldMkLst>
          <pc:docMk/>
          <pc:sldMk cId="3269397276" sldId="302"/>
        </pc:sldMkLst>
        <pc:spChg chg="mod">
          <ac:chgData name="Есения Шамай" userId="38ffd1d2d36049ea" providerId="LiveId" clId="{42BA9A56-C7D7-4DA1-A0CD-FEBBB0A9866B}" dt="2022-02-01T19:41:50.852" v="4827" actId="20577"/>
          <ac:spMkLst>
            <pc:docMk/>
            <pc:sldMk cId="3269397276" sldId="302"/>
            <ac:spMk id="3" creationId="{437D8C22-483A-4D64-AB5D-D9E481D669C4}"/>
          </ac:spMkLst>
        </pc:spChg>
        <pc:spChg chg="del mod">
          <ac:chgData name="Есения Шамай" userId="38ffd1d2d36049ea" providerId="LiveId" clId="{42BA9A56-C7D7-4DA1-A0CD-FEBBB0A9866B}" dt="2022-02-01T17:22:33.059" v="1837" actId="478"/>
          <ac:spMkLst>
            <pc:docMk/>
            <pc:sldMk cId="3269397276" sldId="302"/>
            <ac:spMk id="11" creationId="{7F5B75A8-8363-4C46-A04A-B6A97AB6B6A7}"/>
          </ac:spMkLst>
        </pc:spChg>
      </pc:sldChg>
      <pc:sldChg chg="modSp add mod">
        <pc:chgData name="Есения Шамай" userId="38ffd1d2d36049ea" providerId="LiveId" clId="{42BA9A56-C7D7-4DA1-A0CD-FEBBB0A9866B}" dt="2022-02-01T18:18:28.940" v="3638" actId="20577"/>
        <pc:sldMkLst>
          <pc:docMk/>
          <pc:sldMk cId="2963118697" sldId="303"/>
        </pc:sldMkLst>
        <pc:spChg chg="mod">
          <ac:chgData name="Есения Шамай" userId="38ffd1d2d36049ea" providerId="LiveId" clId="{42BA9A56-C7D7-4DA1-A0CD-FEBBB0A9866B}" dt="2022-02-01T18:18:28.940" v="3638" actId="20577"/>
          <ac:spMkLst>
            <pc:docMk/>
            <pc:sldMk cId="2963118697" sldId="303"/>
            <ac:spMk id="3" creationId="{437D8C22-483A-4D64-AB5D-D9E481D669C4}"/>
          </ac:spMkLst>
        </pc:spChg>
      </pc:sldChg>
      <pc:sldChg chg="addSp delSp modSp add mod">
        <pc:chgData name="Есения Шамай" userId="38ffd1d2d36049ea" providerId="LiveId" clId="{42BA9A56-C7D7-4DA1-A0CD-FEBBB0A9866B}" dt="2022-02-01T19:45:05.886" v="4845" actId="20577"/>
        <pc:sldMkLst>
          <pc:docMk/>
          <pc:sldMk cId="4169795409" sldId="304"/>
        </pc:sldMkLst>
        <pc:spChg chg="del">
          <ac:chgData name="Есения Шамай" userId="38ffd1d2d36049ea" providerId="LiveId" clId="{42BA9A56-C7D7-4DA1-A0CD-FEBBB0A9866B}" dt="2022-02-01T19:19:47.496" v="4729" actId="478"/>
          <ac:spMkLst>
            <pc:docMk/>
            <pc:sldMk cId="4169795409" sldId="304"/>
            <ac:spMk id="3" creationId="{437D8C22-483A-4D64-AB5D-D9E481D669C4}"/>
          </ac:spMkLst>
        </pc:spChg>
        <pc:spChg chg="add del mod">
          <ac:chgData name="Есения Шамай" userId="38ffd1d2d36049ea" providerId="LiveId" clId="{42BA9A56-C7D7-4DA1-A0CD-FEBBB0A9866B}" dt="2022-02-01T19:20:02.034" v="4730" actId="478"/>
          <ac:spMkLst>
            <pc:docMk/>
            <pc:sldMk cId="4169795409" sldId="304"/>
            <ac:spMk id="5" creationId="{1E4CAAB1-AF5F-4D95-8280-E95A061EFE64}"/>
          </ac:spMkLst>
        </pc:spChg>
        <pc:spChg chg="mod">
          <ac:chgData name="Есения Шамай" userId="38ffd1d2d36049ea" providerId="LiveId" clId="{42BA9A56-C7D7-4DA1-A0CD-FEBBB0A9866B}" dt="2022-02-01T19:45:05.886" v="4845" actId="20577"/>
          <ac:spMkLst>
            <pc:docMk/>
            <pc:sldMk cId="4169795409" sldId="304"/>
            <ac:spMk id="11" creationId="{6CD5FFD9-9091-4DC1-B0E2-4FC5381BB06C}"/>
          </ac:spMkLst>
        </pc:spChg>
        <pc:spChg chg="del">
          <ac:chgData name="Есения Шамай" userId="38ffd1d2d36049ea" providerId="LiveId" clId="{42BA9A56-C7D7-4DA1-A0CD-FEBBB0A9866B}" dt="2022-02-01T19:20:07.762" v="4731" actId="478"/>
          <ac:spMkLst>
            <pc:docMk/>
            <pc:sldMk cId="4169795409" sldId="304"/>
            <ac:spMk id="15" creationId="{E748BBEB-9F22-4F79-8AC8-9FE9D020BB73}"/>
          </ac:spMkLst>
        </pc:spChg>
        <pc:spChg chg="mod">
          <ac:chgData name="Есения Шамай" userId="38ffd1d2d36049ea" providerId="LiveId" clId="{42BA9A56-C7D7-4DA1-A0CD-FEBBB0A9866B}" dt="2022-02-01T19:25:41.736" v="4784" actId="179"/>
          <ac:spMkLst>
            <pc:docMk/>
            <pc:sldMk cId="4169795409" sldId="304"/>
            <ac:spMk id="17" creationId="{D448523A-1D0B-4ED2-AF39-8F1CF8AB64E8}"/>
          </ac:spMkLst>
        </pc:spChg>
        <pc:spChg chg="del mod">
          <ac:chgData name="Есения Шамай" userId="38ffd1d2d36049ea" providerId="LiveId" clId="{42BA9A56-C7D7-4DA1-A0CD-FEBBB0A9866B}" dt="2022-02-01T19:20:59.502" v="4741" actId="478"/>
          <ac:spMkLst>
            <pc:docMk/>
            <pc:sldMk cId="4169795409" sldId="304"/>
            <ac:spMk id="19" creationId="{791AD9AF-2497-4514-B167-1182FF1DDC98}"/>
          </ac:spMkLst>
        </pc:spChg>
        <pc:spChg chg="mod">
          <ac:chgData name="Есения Шамай" userId="38ffd1d2d36049ea" providerId="LiveId" clId="{42BA9A56-C7D7-4DA1-A0CD-FEBBB0A9866B}" dt="2022-02-01T19:26:19.663" v="4791" actId="179"/>
          <ac:spMkLst>
            <pc:docMk/>
            <pc:sldMk cId="4169795409" sldId="304"/>
            <ac:spMk id="22" creationId="{71AC1FA0-1096-4EB7-9FEC-9FA1D0921FCE}"/>
          </ac:spMkLst>
        </pc:spChg>
        <pc:spChg chg="del">
          <ac:chgData name="Есения Шамай" userId="38ffd1d2d36049ea" providerId="LiveId" clId="{42BA9A56-C7D7-4DA1-A0CD-FEBBB0A9866B}" dt="2022-02-01T19:20:15.534" v="4732" actId="478"/>
          <ac:spMkLst>
            <pc:docMk/>
            <pc:sldMk cId="4169795409" sldId="304"/>
            <ac:spMk id="23" creationId="{71AC1FA0-1096-4EB7-9FEC-9FA1D0921FCE}"/>
          </ac:spMkLst>
        </pc:spChg>
        <pc:picChg chg="del">
          <ac:chgData name="Есения Шамай" userId="38ffd1d2d36049ea" providerId="LiveId" clId="{42BA9A56-C7D7-4DA1-A0CD-FEBBB0A9866B}" dt="2022-02-01T19:20:17.662" v="4733" actId="478"/>
          <ac:picMkLst>
            <pc:docMk/>
            <pc:sldMk cId="4169795409" sldId="304"/>
            <ac:picMk id="7" creationId="{27024A4C-436A-415C-9B2C-FDA41FF39C2D}"/>
          </ac:picMkLst>
        </pc:picChg>
        <pc:picChg chg="add mod">
          <ac:chgData name="Есения Шамай" userId="38ffd1d2d36049ea" providerId="LiveId" clId="{42BA9A56-C7D7-4DA1-A0CD-FEBBB0A9866B}" dt="2022-02-01T19:26:32.524" v="4794" actId="1076"/>
          <ac:picMkLst>
            <pc:docMk/>
            <pc:sldMk cId="4169795409" sldId="304"/>
            <ac:picMk id="9" creationId="{FD99139C-44F0-4C34-9F38-4A91F693C288}"/>
          </ac:picMkLst>
        </pc:picChg>
        <pc:picChg chg="del">
          <ac:chgData name="Есения Шамай" userId="38ffd1d2d36049ea" providerId="LiveId" clId="{42BA9A56-C7D7-4DA1-A0CD-FEBBB0A9866B}" dt="2022-02-01T19:21:13.267" v="4743" actId="478"/>
          <ac:picMkLst>
            <pc:docMk/>
            <pc:sldMk cId="4169795409" sldId="304"/>
            <ac:picMk id="20" creationId="{3F990E73-0E75-46B3-89D8-973E59991A37}"/>
          </ac:picMkLst>
        </pc:picChg>
        <pc:picChg chg="add mod">
          <ac:chgData name="Есения Шамай" userId="38ffd1d2d36049ea" providerId="LiveId" clId="{42BA9A56-C7D7-4DA1-A0CD-FEBBB0A9866B}" dt="2022-02-01T19:24:56.595" v="4778" actId="1076"/>
          <ac:picMkLst>
            <pc:docMk/>
            <pc:sldMk cId="4169795409" sldId="304"/>
            <ac:picMk id="24" creationId="{D781835D-D61D-4DAA-933C-21648FD55356}"/>
          </ac:picMkLst>
        </pc:picChg>
      </pc:sldChg>
      <pc:sldChg chg="addSp modSp add mod">
        <pc:chgData name="Есения Шамай" userId="38ffd1d2d36049ea" providerId="LiveId" clId="{42BA9A56-C7D7-4DA1-A0CD-FEBBB0A9866B}" dt="2022-02-01T20:28:58.646" v="5066" actId="1038"/>
        <pc:sldMkLst>
          <pc:docMk/>
          <pc:sldMk cId="1461372603" sldId="305"/>
        </pc:sldMkLst>
        <pc:spChg chg="mod">
          <ac:chgData name="Есения Шамай" userId="38ffd1d2d36049ea" providerId="LiveId" clId="{42BA9A56-C7D7-4DA1-A0CD-FEBBB0A9866B}" dt="2022-02-01T20:26:52.303" v="5047" actId="1076"/>
          <ac:spMkLst>
            <pc:docMk/>
            <pc:sldMk cId="1461372603" sldId="305"/>
            <ac:spMk id="2" creationId="{0F76095B-9F66-41BD-AE49-D122A5ECDA04}"/>
          </ac:spMkLst>
        </pc:spChg>
        <pc:spChg chg="mod">
          <ac:chgData name="Есения Шамай" userId="38ffd1d2d36049ea" providerId="LiveId" clId="{42BA9A56-C7D7-4DA1-A0CD-FEBBB0A9866B}" dt="2022-02-01T20:25:01.769" v="5036" actId="14100"/>
          <ac:spMkLst>
            <pc:docMk/>
            <pc:sldMk cId="1461372603" sldId="305"/>
            <ac:spMk id="11" creationId="{888D2DDB-1115-481B-B103-73BD670A7628}"/>
          </ac:spMkLst>
        </pc:spChg>
        <pc:spChg chg="add mod">
          <ac:chgData name="Есения Шамай" userId="38ffd1d2d36049ea" providerId="LiveId" clId="{42BA9A56-C7D7-4DA1-A0CD-FEBBB0A9866B}" dt="2022-02-01T20:27:31.615" v="5054" actId="1038"/>
          <ac:spMkLst>
            <pc:docMk/>
            <pc:sldMk cId="1461372603" sldId="305"/>
            <ac:spMk id="15" creationId="{C017FE89-E193-486E-88A0-6B9DA6C82A0D}"/>
          </ac:spMkLst>
        </pc:spChg>
        <pc:spChg chg="add mod">
          <ac:chgData name="Есения Шамай" userId="38ffd1d2d36049ea" providerId="LiveId" clId="{42BA9A56-C7D7-4DA1-A0CD-FEBBB0A9866B}" dt="2022-02-01T20:26:35.144" v="5046" actId="1038"/>
          <ac:spMkLst>
            <pc:docMk/>
            <pc:sldMk cId="1461372603" sldId="305"/>
            <ac:spMk id="17" creationId="{0DF1872D-EE3F-44E3-BA6C-9DBE7D6FE91D}"/>
          </ac:spMkLst>
        </pc:spChg>
        <pc:spChg chg="add mod">
          <ac:chgData name="Есения Шамай" userId="38ffd1d2d36049ea" providerId="LiveId" clId="{42BA9A56-C7D7-4DA1-A0CD-FEBBB0A9866B}" dt="2022-02-01T20:26:35.144" v="5046" actId="1038"/>
          <ac:spMkLst>
            <pc:docMk/>
            <pc:sldMk cId="1461372603" sldId="305"/>
            <ac:spMk id="19" creationId="{28291D71-50BB-4A48-BE9D-4043CCBAA098}"/>
          </ac:spMkLst>
        </pc:spChg>
        <pc:spChg chg="add mod">
          <ac:chgData name="Есения Шамай" userId="38ffd1d2d36049ea" providerId="LiveId" clId="{42BA9A56-C7D7-4DA1-A0CD-FEBBB0A9866B}" dt="2022-02-01T20:26:35.144" v="5046" actId="1038"/>
          <ac:spMkLst>
            <pc:docMk/>
            <pc:sldMk cId="1461372603" sldId="305"/>
            <ac:spMk id="20" creationId="{BC646370-F77A-4256-9379-07F6686F5164}"/>
          </ac:spMkLst>
        </pc:spChg>
        <pc:spChg chg="add mod">
          <ac:chgData name="Есения Шамай" userId="38ffd1d2d36049ea" providerId="LiveId" clId="{42BA9A56-C7D7-4DA1-A0CD-FEBBB0A9866B}" dt="2022-02-01T20:28:25.511" v="5055" actId="1076"/>
          <ac:spMkLst>
            <pc:docMk/>
            <pc:sldMk cId="1461372603" sldId="305"/>
            <ac:spMk id="22" creationId="{74EFCA6F-245F-4A3E-B57A-714C06CA6592}"/>
          </ac:spMkLst>
        </pc:spChg>
        <pc:spChg chg="add mod">
          <ac:chgData name="Есения Шамай" userId="38ffd1d2d36049ea" providerId="LiveId" clId="{42BA9A56-C7D7-4DA1-A0CD-FEBBB0A9866B}" dt="2022-02-01T20:27:08.182" v="5049" actId="1076"/>
          <ac:spMkLst>
            <pc:docMk/>
            <pc:sldMk cId="1461372603" sldId="305"/>
            <ac:spMk id="23" creationId="{D35C29EC-FA68-4035-8682-20D00ECBB2DD}"/>
          </ac:spMkLst>
        </pc:spChg>
        <pc:spChg chg="add mod">
          <ac:chgData name="Есения Шамай" userId="38ffd1d2d36049ea" providerId="LiveId" clId="{42BA9A56-C7D7-4DA1-A0CD-FEBBB0A9866B}" dt="2022-02-01T20:28:58.646" v="5066" actId="1038"/>
          <ac:spMkLst>
            <pc:docMk/>
            <pc:sldMk cId="1461372603" sldId="305"/>
            <ac:spMk id="24" creationId="{D5BDBFFE-281D-4004-B3A1-D4B1CA7C41E9}"/>
          </ac:spMkLst>
        </pc:spChg>
        <pc:spChg chg="add mod">
          <ac:chgData name="Есения Шамай" userId="38ffd1d2d36049ea" providerId="LiveId" clId="{42BA9A56-C7D7-4DA1-A0CD-FEBBB0A9866B}" dt="2022-02-01T20:27:08.182" v="5049" actId="1076"/>
          <ac:spMkLst>
            <pc:docMk/>
            <pc:sldMk cId="1461372603" sldId="305"/>
            <ac:spMk id="25" creationId="{3F474C6C-1247-4EF3-97CF-FE6808C52B5A}"/>
          </ac:spMkLst>
        </pc:spChg>
        <pc:spChg chg="add mod">
          <ac:chgData name="Есения Шамай" userId="38ffd1d2d36049ea" providerId="LiveId" clId="{42BA9A56-C7D7-4DA1-A0CD-FEBBB0A9866B}" dt="2022-02-01T20:28:30.081" v="5056" actId="1076"/>
          <ac:spMkLst>
            <pc:docMk/>
            <pc:sldMk cId="1461372603" sldId="305"/>
            <ac:spMk id="27" creationId="{E5DBF22B-D6AA-4FD2-8EDE-1914EA7D973D}"/>
          </ac:spMkLst>
        </pc:spChg>
        <pc:spChg chg="add mod">
          <ac:chgData name="Есения Шамай" userId="38ffd1d2d36049ea" providerId="LiveId" clId="{42BA9A56-C7D7-4DA1-A0CD-FEBBB0A9866B}" dt="2022-02-01T20:28:46.770" v="5064" actId="1038"/>
          <ac:spMkLst>
            <pc:docMk/>
            <pc:sldMk cId="1461372603" sldId="305"/>
            <ac:spMk id="28" creationId="{327E3AD3-421C-4550-9710-A1D05B65E34C}"/>
          </ac:spMkLst>
        </pc:spChg>
        <pc:spChg chg="add mod">
          <ac:chgData name="Есения Шамай" userId="38ffd1d2d36049ea" providerId="LiveId" clId="{42BA9A56-C7D7-4DA1-A0CD-FEBBB0A9866B}" dt="2022-02-01T20:28:46.770" v="5064" actId="1038"/>
          <ac:spMkLst>
            <pc:docMk/>
            <pc:sldMk cId="1461372603" sldId="305"/>
            <ac:spMk id="29" creationId="{471FCE36-09A6-46FE-9DB1-C06327428445}"/>
          </ac:spMkLst>
        </pc:spChg>
        <pc:spChg chg="add mod">
          <ac:chgData name="Есения Шамай" userId="38ffd1d2d36049ea" providerId="LiveId" clId="{42BA9A56-C7D7-4DA1-A0CD-FEBBB0A9866B}" dt="2022-02-01T20:28:46.770" v="5064" actId="1038"/>
          <ac:spMkLst>
            <pc:docMk/>
            <pc:sldMk cId="1461372603" sldId="305"/>
            <ac:spMk id="30" creationId="{BE99F756-856A-40B0-8FC5-642A44B5A28A}"/>
          </ac:spMkLst>
        </pc:spChg>
        <pc:picChg chg="add mod">
          <ac:chgData name="Есения Шамай" userId="38ffd1d2d36049ea" providerId="LiveId" clId="{42BA9A56-C7D7-4DA1-A0CD-FEBBB0A9866B}" dt="2022-02-01T20:25:57.019" v="5042" actId="1076"/>
          <ac:picMkLst>
            <pc:docMk/>
            <pc:sldMk cId="1461372603" sldId="305"/>
            <ac:picMk id="13" creationId="{A07D84F2-0F8B-4639-9E33-7CF40795DD9B}"/>
          </ac:picMkLst>
        </pc:picChg>
        <pc:picChg chg="add mod">
          <ac:chgData name="Есения Шамай" userId="38ffd1d2d36049ea" providerId="LiveId" clId="{42BA9A56-C7D7-4DA1-A0CD-FEBBB0A9866B}" dt="2022-02-01T20:27:08.182" v="5049" actId="1076"/>
          <ac:picMkLst>
            <pc:docMk/>
            <pc:sldMk cId="1461372603" sldId="305"/>
            <ac:picMk id="21" creationId="{F2E6C72F-6EB4-4183-ADA1-9C2D74A6EE94}"/>
          </ac:picMkLst>
        </pc:picChg>
        <pc:picChg chg="add mod">
          <ac:chgData name="Есения Шамай" userId="38ffd1d2d36049ea" providerId="LiveId" clId="{42BA9A56-C7D7-4DA1-A0CD-FEBBB0A9866B}" dt="2022-02-01T20:27:18.864" v="5051" actId="1076"/>
          <ac:picMkLst>
            <pc:docMk/>
            <pc:sldMk cId="1461372603" sldId="305"/>
            <ac:picMk id="26" creationId="{1ACA272A-E8A5-4DE1-BB11-2DF1A60AB527}"/>
          </ac:picMkLst>
        </pc:picChg>
      </pc:sldChg>
      <pc:sldChg chg="addSp delSp modSp add mod">
        <pc:chgData name="Есения Шамай" userId="38ffd1d2d36049ea" providerId="LiveId" clId="{42BA9A56-C7D7-4DA1-A0CD-FEBBB0A9866B}" dt="2022-02-01T20:30:38.122" v="5076" actId="1076"/>
        <pc:sldMkLst>
          <pc:docMk/>
          <pc:sldMk cId="1394188876" sldId="306"/>
        </pc:sldMkLst>
        <pc:spChg chg="mod">
          <ac:chgData name="Есения Шамай" userId="38ffd1d2d36049ea" providerId="LiveId" clId="{42BA9A56-C7D7-4DA1-A0CD-FEBBB0A9866B}" dt="2022-02-01T20:30:38.122" v="5076" actId="1076"/>
          <ac:spMkLst>
            <pc:docMk/>
            <pc:sldMk cId="1394188876" sldId="306"/>
            <ac:spMk id="11" creationId="{888D2DDB-1115-481B-B103-73BD670A7628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15" creationId="{C6BDB0A5-44AF-40D6-86D2-83C4DD7C16E9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17" creationId="{1186B1F5-5086-4B9C-9A8D-E45ED4804AE7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19" creationId="{F1103C8F-BFA9-49A0-BFA7-2AD0C8CECEB4}"/>
          </ac:spMkLst>
        </pc:spChg>
        <pc:spChg chg="add del mod">
          <ac:chgData name="Есения Шамай" userId="38ffd1d2d36049ea" providerId="LiveId" clId="{42BA9A56-C7D7-4DA1-A0CD-FEBBB0A9866B}" dt="2022-02-01T20:29:47.389" v="5068" actId="478"/>
          <ac:spMkLst>
            <pc:docMk/>
            <pc:sldMk cId="1394188876" sldId="306"/>
            <ac:spMk id="20" creationId="{C7CF6A3E-7D90-4792-8BC4-053E83E7D4C0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2" creationId="{23D3E985-2608-4286-B507-3A36D1A08B9F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3" creationId="{DD29B698-2CCD-409D-B5B2-2B0CAC66059F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4" creationId="{5268E1E0-F82B-4270-B553-F3BF98E06D5B}"/>
          </ac:spMkLst>
        </pc:spChg>
        <pc:spChg chg="add del mod">
          <ac:chgData name="Есения Шамай" userId="38ffd1d2d36049ea" providerId="LiveId" clId="{42BA9A56-C7D7-4DA1-A0CD-FEBBB0A9866B}" dt="2022-02-01T20:29:51.526" v="5069" actId="478"/>
          <ac:spMkLst>
            <pc:docMk/>
            <pc:sldMk cId="1394188876" sldId="306"/>
            <ac:spMk id="25" creationId="{600639BC-2246-4389-99A5-C901ECB75F12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7" creationId="{4853CE8E-1E4B-4BEC-BCE5-459BE5A0A245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8" creationId="{3270A5BC-657B-448A-86ED-F75572ED074D}"/>
          </ac:spMkLst>
        </pc:spChg>
        <pc:spChg chg="add mod">
          <ac:chgData name="Есения Шамай" userId="38ffd1d2d36049ea" providerId="LiveId" clId="{42BA9A56-C7D7-4DA1-A0CD-FEBBB0A9866B}" dt="2022-02-01T20:29:30.825" v="5067"/>
          <ac:spMkLst>
            <pc:docMk/>
            <pc:sldMk cId="1394188876" sldId="306"/>
            <ac:spMk id="29" creationId="{EB25B965-F354-4A83-9112-E24651530176}"/>
          </ac:spMkLst>
        </pc:spChg>
        <pc:spChg chg="add del mod">
          <ac:chgData name="Есения Шамай" userId="38ffd1d2d36049ea" providerId="LiveId" clId="{42BA9A56-C7D7-4DA1-A0CD-FEBBB0A9866B}" dt="2022-02-01T20:29:55.835" v="5070" actId="478"/>
          <ac:spMkLst>
            <pc:docMk/>
            <pc:sldMk cId="1394188876" sldId="306"/>
            <ac:spMk id="30" creationId="{3CB84DDD-2082-47A5-A0A6-12E591EB6FD4}"/>
          </ac:spMkLst>
        </pc:spChg>
        <pc:picChg chg="add mod">
          <ac:chgData name="Есения Шамай" userId="38ffd1d2d36049ea" providerId="LiveId" clId="{42BA9A56-C7D7-4DA1-A0CD-FEBBB0A9866B}" dt="2022-02-01T20:29:30.825" v="5067"/>
          <ac:picMkLst>
            <pc:docMk/>
            <pc:sldMk cId="1394188876" sldId="306"/>
            <ac:picMk id="13" creationId="{B0C3034B-0A6D-4E4F-87BF-1C254B773717}"/>
          </ac:picMkLst>
        </pc:picChg>
        <pc:picChg chg="add mod">
          <ac:chgData name="Есения Шамай" userId="38ffd1d2d36049ea" providerId="LiveId" clId="{42BA9A56-C7D7-4DA1-A0CD-FEBBB0A9866B}" dt="2022-02-01T20:29:30.825" v="5067"/>
          <ac:picMkLst>
            <pc:docMk/>
            <pc:sldMk cId="1394188876" sldId="306"/>
            <ac:picMk id="21" creationId="{DAF29CE1-8211-4B1E-A948-8B9C27ACEEBF}"/>
          </ac:picMkLst>
        </pc:picChg>
        <pc:picChg chg="add mod">
          <ac:chgData name="Есения Шамай" userId="38ffd1d2d36049ea" providerId="LiveId" clId="{42BA9A56-C7D7-4DA1-A0CD-FEBBB0A9866B}" dt="2022-02-01T20:29:30.825" v="5067"/>
          <ac:picMkLst>
            <pc:docMk/>
            <pc:sldMk cId="1394188876" sldId="306"/>
            <ac:picMk id="26" creationId="{92ED6E4F-A4EC-43AE-BD29-39A12CA9816E}"/>
          </ac:picMkLst>
        </pc:picChg>
      </pc:sldChg>
      <pc:sldChg chg="addSp delSp modSp add mod">
        <pc:chgData name="Есения Шамай" userId="38ffd1d2d36049ea" providerId="LiveId" clId="{42BA9A56-C7D7-4DA1-A0CD-FEBBB0A9866B}" dt="2022-02-01T20:31:19.711" v="5085" actId="478"/>
        <pc:sldMkLst>
          <pc:docMk/>
          <pc:sldMk cId="1331570692" sldId="307"/>
        </pc:sldMkLst>
        <pc:spChg chg="mod">
          <ac:chgData name="Есения Шамай" userId="38ffd1d2d36049ea" providerId="LiveId" clId="{42BA9A56-C7D7-4DA1-A0CD-FEBBB0A9866B}" dt="2022-02-01T20:30:55.526" v="5078" actId="1076"/>
          <ac:spMkLst>
            <pc:docMk/>
            <pc:sldMk cId="1331570692" sldId="307"/>
            <ac:spMk id="11" creationId="{888D2DDB-1115-481B-B103-73BD670A7628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15" creationId="{C23F2758-6146-4BF6-8A7E-B7507CC70A03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17" creationId="{FB307880-23B7-4420-ACFA-F293D5EBE9D0}"/>
          </ac:spMkLst>
        </pc:spChg>
        <pc:spChg chg="add del mod">
          <ac:chgData name="Есения Шамай" userId="38ffd1d2d36049ea" providerId="LiveId" clId="{42BA9A56-C7D7-4DA1-A0CD-FEBBB0A9866B}" dt="2022-02-01T20:31:08.358" v="5081" actId="478"/>
          <ac:spMkLst>
            <pc:docMk/>
            <pc:sldMk cId="1331570692" sldId="307"/>
            <ac:spMk id="19" creationId="{34E12099-FDB8-4A0E-8931-23D5A2C19A25}"/>
          </ac:spMkLst>
        </pc:spChg>
        <pc:spChg chg="add del mod">
          <ac:chgData name="Есения Шамай" userId="38ffd1d2d36049ea" providerId="LiveId" clId="{42BA9A56-C7D7-4DA1-A0CD-FEBBB0A9866B}" dt="2022-02-01T20:31:05.443" v="5080" actId="478"/>
          <ac:spMkLst>
            <pc:docMk/>
            <pc:sldMk cId="1331570692" sldId="307"/>
            <ac:spMk id="20" creationId="{2B9399F4-23F0-4758-A92C-28E2A15F56DE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22" creationId="{50A99850-A462-4EAF-AA2B-0175D56730F8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23" creationId="{6DFE2D81-47D5-43B7-8382-EF82CDA4937E}"/>
          </ac:spMkLst>
        </pc:spChg>
        <pc:spChg chg="add del mod">
          <ac:chgData name="Есения Шамай" userId="38ffd1d2d36049ea" providerId="LiveId" clId="{42BA9A56-C7D7-4DA1-A0CD-FEBBB0A9866B}" dt="2022-02-01T20:31:14.684" v="5083" actId="478"/>
          <ac:spMkLst>
            <pc:docMk/>
            <pc:sldMk cId="1331570692" sldId="307"/>
            <ac:spMk id="24" creationId="{5167E44C-A23F-4CE5-87D0-2D8DB18E91C2}"/>
          </ac:spMkLst>
        </pc:spChg>
        <pc:spChg chg="add del mod">
          <ac:chgData name="Есения Шамай" userId="38ffd1d2d36049ea" providerId="LiveId" clId="{42BA9A56-C7D7-4DA1-A0CD-FEBBB0A9866B}" dt="2022-02-01T20:31:12.024" v="5082" actId="478"/>
          <ac:spMkLst>
            <pc:docMk/>
            <pc:sldMk cId="1331570692" sldId="307"/>
            <ac:spMk id="25" creationId="{21D4D8EC-1E97-4851-A887-EA5F4B043A69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27" creationId="{75C0543C-8F31-446E-ADC9-E1AE266A1F4F}"/>
          </ac:spMkLst>
        </pc:spChg>
        <pc:spChg chg="add mod">
          <ac:chgData name="Есения Шамай" userId="38ffd1d2d36049ea" providerId="LiveId" clId="{42BA9A56-C7D7-4DA1-A0CD-FEBBB0A9866B}" dt="2022-02-01T20:30:59.036" v="5079"/>
          <ac:spMkLst>
            <pc:docMk/>
            <pc:sldMk cId="1331570692" sldId="307"/>
            <ac:spMk id="28" creationId="{3E38227E-4DFB-427C-B1FA-68D09AED8FE8}"/>
          </ac:spMkLst>
        </pc:spChg>
        <pc:spChg chg="add del mod">
          <ac:chgData name="Есения Шамай" userId="38ffd1d2d36049ea" providerId="LiveId" clId="{42BA9A56-C7D7-4DA1-A0CD-FEBBB0A9866B}" dt="2022-02-01T20:31:19.711" v="5085" actId="478"/>
          <ac:spMkLst>
            <pc:docMk/>
            <pc:sldMk cId="1331570692" sldId="307"/>
            <ac:spMk id="29" creationId="{EAC666A0-158B-44F3-8EDC-4BC076B4D804}"/>
          </ac:spMkLst>
        </pc:spChg>
        <pc:spChg chg="add del mod">
          <ac:chgData name="Есения Шамай" userId="38ffd1d2d36049ea" providerId="LiveId" clId="{42BA9A56-C7D7-4DA1-A0CD-FEBBB0A9866B}" dt="2022-02-01T20:31:17.637" v="5084" actId="478"/>
          <ac:spMkLst>
            <pc:docMk/>
            <pc:sldMk cId="1331570692" sldId="307"/>
            <ac:spMk id="30" creationId="{CF616979-5051-4539-BB73-104EA1EE8C91}"/>
          </ac:spMkLst>
        </pc:spChg>
        <pc:picChg chg="add mod">
          <ac:chgData name="Есения Шамай" userId="38ffd1d2d36049ea" providerId="LiveId" clId="{42BA9A56-C7D7-4DA1-A0CD-FEBBB0A9866B}" dt="2022-02-01T20:30:59.036" v="5079"/>
          <ac:picMkLst>
            <pc:docMk/>
            <pc:sldMk cId="1331570692" sldId="307"/>
            <ac:picMk id="13" creationId="{581F3FE0-E95C-4A61-B230-752EF353EF43}"/>
          </ac:picMkLst>
        </pc:picChg>
        <pc:picChg chg="add mod">
          <ac:chgData name="Есения Шамай" userId="38ffd1d2d36049ea" providerId="LiveId" clId="{42BA9A56-C7D7-4DA1-A0CD-FEBBB0A9866B}" dt="2022-02-01T20:30:59.036" v="5079"/>
          <ac:picMkLst>
            <pc:docMk/>
            <pc:sldMk cId="1331570692" sldId="307"/>
            <ac:picMk id="21" creationId="{60D78032-CEC4-4A99-8844-8448E0D9F546}"/>
          </ac:picMkLst>
        </pc:picChg>
        <pc:picChg chg="add mod">
          <ac:chgData name="Есения Шамай" userId="38ffd1d2d36049ea" providerId="LiveId" clId="{42BA9A56-C7D7-4DA1-A0CD-FEBBB0A9866B}" dt="2022-02-01T20:30:59.036" v="5079"/>
          <ac:picMkLst>
            <pc:docMk/>
            <pc:sldMk cId="1331570692" sldId="307"/>
            <ac:picMk id="26" creationId="{EC69125A-E683-4593-B1ED-DF27C324C042}"/>
          </ac:picMkLst>
        </pc:picChg>
      </pc:sldChg>
    </pc:docChg>
  </pc:docChgLst>
  <pc:docChgLst>
    <pc:chgData name="Есения Шамай" userId="38ffd1d2d36049ea" providerId="LiveId" clId="{7D397AF3-A24F-45E3-A1F2-D0F67B2AC448}"/>
    <pc:docChg chg="custSel modSld">
      <pc:chgData name="Есения Шамай" userId="38ffd1d2d36049ea" providerId="LiveId" clId="{7D397AF3-A24F-45E3-A1F2-D0F67B2AC448}" dt="2022-02-22T09:10:47.968" v="11" actId="1036"/>
      <pc:docMkLst>
        <pc:docMk/>
      </pc:docMkLst>
      <pc:sldChg chg="modSp">
        <pc:chgData name="Есения Шамай" userId="38ffd1d2d36049ea" providerId="LiveId" clId="{7D397AF3-A24F-45E3-A1F2-D0F67B2AC448}" dt="2022-02-22T09:10:47.968" v="11" actId="1036"/>
        <pc:sldMkLst>
          <pc:docMk/>
          <pc:sldMk cId="3571793186" sldId="281"/>
        </pc:sldMkLst>
        <pc:picChg chg="mod">
          <ac:chgData name="Есения Шамай" userId="38ffd1d2d36049ea" providerId="LiveId" clId="{7D397AF3-A24F-45E3-A1F2-D0F67B2AC448}" dt="2022-02-22T09:10:47.968" v="11" actId="1036"/>
          <ac:picMkLst>
            <pc:docMk/>
            <pc:sldMk cId="3571793186" sldId="281"/>
            <ac:picMk id="2050" creationId="{0F270D10-FF75-4182-91C9-C9FC556DD49B}"/>
          </ac:picMkLst>
        </pc:picChg>
      </pc:sldChg>
      <pc:sldChg chg="modNotesTx">
        <pc:chgData name="Есения Шамай" userId="38ffd1d2d36049ea" providerId="LiveId" clId="{7D397AF3-A24F-45E3-A1F2-D0F67B2AC448}" dt="2022-02-14T18:14:00.949" v="7" actId="20577"/>
        <pc:sldMkLst>
          <pc:docMk/>
          <pc:sldMk cId="586560596" sldId="295"/>
        </pc:sldMkLst>
      </pc:sldChg>
      <pc:sldChg chg="modNotesTx">
        <pc:chgData name="Есения Шамай" userId="38ffd1d2d36049ea" providerId="LiveId" clId="{7D397AF3-A24F-45E3-A1F2-D0F67B2AC448}" dt="2022-02-14T18:13:56.324" v="6" actId="20577"/>
        <pc:sldMkLst>
          <pc:docMk/>
          <pc:sldMk cId="4223428279" sldId="296"/>
        </pc:sldMkLst>
      </pc:sldChg>
      <pc:sldChg chg="addSp delSp modSp mod">
        <pc:chgData name="Есения Шамай" userId="38ffd1d2d36049ea" providerId="LiveId" clId="{7D397AF3-A24F-45E3-A1F2-D0F67B2AC448}" dt="2022-02-14T18:13:34.620" v="5" actId="14100"/>
        <pc:sldMkLst>
          <pc:docMk/>
          <pc:sldMk cId="3770314708" sldId="298"/>
        </pc:sldMkLst>
        <pc:picChg chg="add mod">
          <ac:chgData name="Есения Шамай" userId="38ffd1d2d36049ea" providerId="LiveId" clId="{7D397AF3-A24F-45E3-A1F2-D0F67B2AC448}" dt="2022-02-14T18:13:34.620" v="5" actId="14100"/>
          <ac:picMkLst>
            <pc:docMk/>
            <pc:sldMk cId="3770314708" sldId="298"/>
            <ac:picMk id="5" creationId="{90CF2BB0-86D2-46FF-9A8F-23C6DDD1AFA1}"/>
          </ac:picMkLst>
        </pc:picChg>
        <pc:picChg chg="del">
          <ac:chgData name="Есения Шамай" userId="38ffd1d2d36049ea" providerId="LiveId" clId="{7D397AF3-A24F-45E3-A1F2-D0F67B2AC448}" dt="2022-02-14T18:13:19.784" v="0" actId="478"/>
          <ac:picMkLst>
            <pc:docMk/>
            <pc:sldMk cId="3770314708" sldId="298"/>
            <ac:picMk id="9" creationId="{1E47312E-9316-42F8-83DE-2E829675C65E}"/>
          </ac:picMkLst>
        </pc:picChg>
      </pc:sldChg>
      <pc:sldChg chg="modNotesTx">
        <pc:chgData name="Есения Шамай" userId="38ffd1d2d36049ea" providerId="LiveId" clId="{7D397AF3-A24F-45E3-A1F2-D0F67B2AC448}" dt="2022-02-14T18:14:30.523" v="9" actId="20577"/>
        <pc:sldMkLst>
          <pc:docMk/>
          <pc:sldMk cId="1051241337" sldId="348"/>
        </pc:sldMkLst>
      </pc:sldChg>
      <pc:sldChg chg="modNotesTx">
        <pc:chgData name="Есения Шамай" userId="38ffd1d2d36049ea" providerId="LiveId" clId="{7D397AF3-A24F-45E3-A1F2-D0F67B2AC448}" dt="2022-02-14T18:14:19.150" v="8" actId="20577"/>
        <pc:sldMkLst>
          <pc:docMk/>
          <pc:sldMk cId="1051241337" sldId="356"/>
        </pc:sldMkLst>
      </pc:sldChg>
    </pc:docChg>
  </pc:docChgLst>
  <pc:docChgLst>
    <pc:chgData name="Есения Шамай" userId="38ffd1d2d36049ea" providerId="LiveId" clId="{F621A8A0-9152-4DDF-B6F9-7FB35A147575}"/>
    <pc:docChg chg="undo custSel modSld">
      <pc:chgData name="Есения Шамай" userId="38ffd1d2d36049ea" providerId="LiveId" clId="{F621A8A0-9152-4DDF-B6F9-7FB35A147575}" dt="2022-03-12T07:09:04.907" v="382" actId="20577"/>
      <pc:docMkLst>
        <pc:docMk/>
      </pc:docMkLst>
      <pc:sldChg chg="modSp mod">
        <pc:chgData name="Есения Шамай" userId="38ffd1d2d36049ea" providerId="LiveId" clId="{F621A8A0-9152-4DDF-B6F9-7FB35A147575}" dt="2022-03-12T07:03:14.639" v="8" actId="20577"/>
        <pc:sldMkLst>
          <pc:docMk/>
          <pc:sldMk cId="2879551530" sldId="261"/>
        </pc:sldMkLst>
        <pc:spChg chg="mod">
          <ac:chgData name="Есения Шамай" userId="38ffd1d2d36049ea" providerId="LiveId" clId="{F621A8A0-9152-4DDF-B6F9-7FB35A147575}" dt="2022-03-12T07:03:14.639" v="8" actId="20577"/>
          <ac:spMkLst>
            <pc:docMk/>
            <pc:sldMk cId="2879551530" sldId="261"/>
            <ac:spMk id="3" creationId="{6CD5FFD9-9091-4DC1-B0E2-4FC5381BB06C}"/>
          </ac:spMkLst>
        </pc:spChg>
      </pc:sldChg>
      <pc:sldChg chg="modSp mod">
        <pc:chgData name="Есения Шамай" userId="38ffd1d2d36049ea" providerId="LiveId" clId="{F621A8A0-9152-4DDF-B6F9-7FB35A147575}" dt="2022-03-12T07:05:00.043" v="48" actId="20577"/>
        <pc:sldMkLst>
          <pc:docMk/>
          <pc:sldMk cId="3360139514" sldId="263"/>
        </pc:sldMkLst>
        <pc:spChg chg="mod">
          <ac:chgData name="Есения Шамай" userId="38ffd1d2d36049ea" providerId="LiveId" clId="{F621A8A0-9152-4DDF-B6F9-7FB35A147575}" dt="2022-03-12T07:05:00.043" v="48" actId="20577"/>
          <ac:spMkLst>
            <pc:docMk/>
            <pc:sldMk cId="3360139514" sldId="263"/>
            <ac:spMk id="11" creationId="{6CD5FFD9-9091-4DC1-B0E2-4FC5381BB06C}"/>
          </ac:spMkLst>
        </pc:spChg>
      </pc:sldChg>
      <pc:sldChg chg="modSp mod">
        <pc:chgData name="Есения Шамай" userId="38ffd1d2d36049ea" providerId="LiveId" clId="{F621A8A0-9152-4DDF-B6F9-7FB35A147575}" dt="2022-03-12T07:06:57.039" v="206" actId="20577"/>
        <pc:sldMkLst>
          <pc:docMk/>
          <pc:sldMk cId="3196257101" sldId="286"/>
        </pc:sldMkLst>
        <pc:spChg chg="mod">
          <ac:chgData name="Есения Шамай" userId="38ffd1d2d36049ea" providerId="LiveId" clId="{F621A8A0-9152-4DDF-B6F9-7FB35A147575}" dt="2022-03-12T07:06:57.039" v="206" actId="20577"/>
          <ac:spMkLst>
            <pc:docMk/>
            <pc:sldMk cId="3196257101" sldId="286"/>
            <ac:spMk id="11" creationId="{888D2DDB-1115-481B-B103-73BD670A7628}"/>
          </ac:spMkLst>
        </pc:spChg>
      </pc:sldChg>
      <pc:sldChg chg="modSp mod">
        <pc:chgData name="Есения Шамай" userId="38ffd1d2d36049ea" providerId="LiveId" clId="{F621A8A0-9152-4DDF-B6F9-7FB35A147575}" dt="2022-03-12T07:07:28.819" v="260" actId="1076"/>
        <pc:sldMkLst>
          <pc:docMk/>
          <pc:sldMk cId="1461372603" sldId="305"/>
        </pc:sldMkLst>
        <pc:spChg chg="mod">
          <ac:chgData name="Есения Шамай" userId="38ffd1d2d36049ea" providerId="LiveId" clId="{F621A8A0-9152-4DDF-B6F9-7FB35A147575}" dt="2022-03-12T07:07:28.819" v="260" actId="1076"/>
          <ac:spMkLst>
            <pc:docMk/>
            <pc:sldMk cId="1461372603" sldId="305"/>
            <ac:spMk id="11" creationId="{888D2DDB-1115-481B-B103-73BD670A7628}"/>
          </ac:spMkLst>
        </pc:spChg>
      </pc:sldChg>
      <pc:sldChg chg="modSp mod">
        <pc:chgData name="Есения Шамай" userId="38ffd1d2d36049ea" providerId="LiveId" clId="{F621A8A0-9152-4DDF-B6F9-7FB35A147575}" dt="2022-03-12T07:08:05.408" v="320" actId="1076"/>
        <pc:sldMkLst>
          <pc:docMk/>
          <pc:sldMk cId="1394188876" sldId="306"/>
        </pc:sldMkLst>
        <pc:spChg chg="mod">
          <ac:chgData name="Есения Шамай" userId="38ffd1d2d36049ea" providerId="LiveId" clId="{F621A8A0-9152-4DDF-B6F9-7FB35A147575}" dt="2022-03-12T07:08:05.408" v="320" actId="1076"/>
          <ac:spMkLst>
            <pc:docMk/>
            <pc:sldMk cId="1394188876" sldId="306"/>
            <ac:spMk id="11" creationId="{888D2DDB-1115-481B-B103-73BD670A7628}"/>
          </ac:spMkLst>
        </pc:spChg>
      </pc:sldChg>
      <pc:sldChg chg="modSp mod">
        <pc:chgData name="Есения Шамай" userId="38ffd1d2d36049ea" providerId="LiveId" clId="{F621A8A0-9152-4DDF-B6F9-7FB35A147575}" dt="2022-03-12T07:09:04.907" v="382" actId="20577"/>
        <pc:sldMkLst>
          <pc:docMk/>
          <pc:sldMk cId="1331570692" sldId="307"/>
        </pc:sldMkLst>
        <pc:spChg chg="mod">
          <ac:chgData name="Есения Шамай" userId="38ffd1d2d36049ea" providerId="LiveId" clId="{F621A8A0-9152-4DDF-B6F9-7FB35A147575}" dt="2022-03-12T07:09:04.907" v="382" actId="20577"/>
          <ac:spMkLst>
            <pc:docMk/>
            <pc:sldMk cId="1331570692" sldId="307"/>
            <ac:spMk id="11" creationId="{888D2DDB-1115-481B-B103-73BD670A76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A5B3-DBFF-40E0-ADCF-E64E0D359D59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AF1BC-8761-4AC9-951F-56E20678FF8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13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1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0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1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91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18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45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050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0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323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994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264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029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99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5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27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27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27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F1BC-8761-4AC9-951F-56E20678FF86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27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08.02.2024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3667" y="990944"/>
            <a:ext cx="2572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Рекурсия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2645" y="2431975"/>
            <a:ext cx="11002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ea typeface="Times New Roman" pitchFamily="18" charset="0"/>
                <a:cs typeface="Times New Roman" pitchFamily="18" charset="0"/>
              </a:rPr>
              <a:t>Рекурсивным</a:t>
            </a:r>
            <a:r>
              <a:rPr lang="ru-RU" i="1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ea typeface="Times New Roman" pitchFamily="18" charset="0"/>
                <a:cs typeface="Times New Roman" pitchFamily="18" charset="0"/>
              </a:rPr>
              <a:t>называется объект, частично состоящий или определяемый с помощью самого себя. 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ea typeface="Times New Roman" pitchFamily="18" charset="0"/>
                <a:cs typeface="Times New Roman" pitchFamily="18" charset="0"/>
              </a:rPr>
              <a:t>Рекурсия</a:t>
            </a:r>
            <a:r>
              <a:rPr lang="ru-RU" dirty="0">
                <a:ea typeface="Times New Roman" pitchFamily="18" charset="0"/>
                <a:cs typeface="Times New Roman" pitchFamily="18" charset="0"/>
              </a:rPr>
              <a:t> – это процесс повторения действий внутри этого элемента.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ea typeface="Times New Roman" pitchFamily="18" charset="0"/>
                <a:cs typeface="Times New Roman" pitchFamily="18" charset="0"/>
              </a:rPr>
              <a:t>Например, если два зеркала установить друг напротив друга, то возникающее в них изображение – есть бесконечная рекурсия.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cs typeface="Times New Roman" pitchFamily="18" charset="0"/>
              </a:rPr>
              <a:t>Алгоритм задан рекурсивно, если </a:t>
            </a:r>
            <a:r>
              <a:rPr lang="ru-RU" dirty="0" smtClean="0">
                <a:cs typeface="Times New Roman" pitchFamily="18" charset="0"/>
              </a:rPr>
              <a:t>он состоит из:</a:t>
            </a:r>
            <a:endParaRPr lang="ru-RU" dirty="0"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cs typeface="Times New Roman" pitchFamily="18" charset="0"/>
              </a:rPr>
              <a:t>одного или нескольких условий</a:t>
            </a:r>
            <a:r>
              <a:rPr lang="ru-RU" b="1" dirty="0">
                <a:cs typeface="Times New Roman" pitchFamily="18" charset="0"/>
              </a:rPr>
              <a:t> выхода </a:t>
            </a:r>
            <a:r>
              <a:rPr lang="ru-RU" dirty="0">
                <a:cs typeface="Times New Roman" pitchFamily="18" charset="0"/>
              </a:rPr>
              <a:t>из тела рекурсивной функции – </a:t>
            </a:r>
            <a:r>
              <a:rPr lang="ru-RU" b="1" dirty="0">
                <a:cs typeface="Times New Roman" pitchFamily="18" charset="0"/>
              </a:rPr>
              <a:t>базиса </a:t>
            </a:r>
            <a:r>
              <a:rPr lang="ru-RU" dirty="0">
                <a:cs typeface="Times New Roman" pitchFamily="18" charset="0"/>
              </a:rPr>
              <a:t>рекурсии;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b="1" dirty="0">
                <a:cs typeface="Arial" pitchFamily="34" charset="0"/>
              </a:rPr>
              <a:t>шага</a:t>
            </a:r>
            <a:r>
              <a:rPr lang="ru-RU" dirty="0">
                <a:cs typeface="Arial" pitchFamily="34" charset="0"/>
              </a:rPr>
              <a:t> рекурсии, который в конечном счёте должен приводить к выходу из рекурсии.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b="1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cs typeface="Arial" pitchFamily="34" charset="0"/>
              </a:rPr>
              <a:t>В рекурсивном определении существенен порядок следования условий. При определении порядка следования основным моментом является то, что сначала проверяются всевозможные условия окончания, а затем ситуации, требующие продолжения вычислений</a:t>
            </a:r>
            <a:r>
              <a:rPr lang="ru-RU" dirty="0" smtClean="0"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cs typeface="Arial" pitchFamily="34" charset="0"/>
              </a:rPr>
              <a:t>Ясно, что для завершения вычислений каждая рекурсивная функция должна содержать хотя бы одну нерекурсивную ветвь алгоритма, заканчивающуюся оператором возврата.</a:t>
            </a:r>
            <a:endParaRPr lang="ru-RU" dirty="0"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52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Числа Фибоначчи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1251777" y="3135616"/>
            <a:ext cx="50952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значение количества чисел Фибоначчи, которые нужно вывести.</a:t>
            </a:r>
          </a:p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введенное значение меньше 1, пользователь осуществляет ввод до тех пор, пока значение не удовлетворит заданному условию (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amount &gt;= 1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pic>
        <p:nvPicPr>
          <p:cNvPr id="13" name="Объект 8">
            <a:extLst>
              <a:ext uri="{FF2B5EF4-FFF2-40B4-BE49-F238E27FC236}">
                <a16:creationId xmlns:a16="http://schemas.microsoft.com/office/drawing/2014/main" id="{45A323A0-17BF-4D17-BAAB-DB1BF848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197" r="2710" b="18589"/>
          <a:stretch>
            <a:fillRect/>
          </a:stretch>
        </p:blipFill>
        <p:spPr>
          <a:xfrm>
            <a:off x="6372113" y="2840020"/>
            <a:ext cx="5583219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Числа Фибоначчи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1251777" y="3135616"/>
            <a:ext cx="5095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 помощи цикла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осуществляется вывод заданного количества чисел Фибоначчи.</a:t>
            </a:r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7612D-F391-4C5B-987E-45EF50F3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92" y="3373821"/>
            <a:ext cx="2914509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Числа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Фибоначчи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1BD370B-609F-4C53-8F9E-8DE80BBC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129" y="382355"/>
            <a:ext cx="5781822" cy="5882522"/>
          </a:xfrm>
        </p:spPr>
      </p:pic>
    </p:spTree>
    <p:extLst>
      <p:ext uri="{BB962C8B-B14F-4D97-AF65-F5344CB8AC3E}">
        <p14:creationId xmlns:p14="http://schemas.microsoft.com/office/powerpoint/2010/main" val="16329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Числа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Фибоначчи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C04067-3EFC-49AB-A679-D93955B5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E7D0DF-6192-4DD2-A004-D00A301A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31" y="140020"/>
            <a:ext cx="6206115" cy="64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Числа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Фибоначчи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C790FC-4137-4D88-ADF0-A65BE2CE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6234B14-77B0-42BD-ACC4-1B531780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14" y="831567"/>
            <a:ext cx="5539031" cy="27479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625F059-6AAD-4D3A-9217-2CD84A61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14" y="3789671"/>
            <a:ext cx="5386755" cy="20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ru-RU" sz="2000" b="0" i="0" dirty="0">
              <a:solidFill>
                <a:srgbClr val="25293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927AF-9B1F-4F4B-8FB4-E746588B9F30}"/>
              </a:ext>
            </a:extLst>
          </p:cNvPr>
          <p:cNvSpPr txBox="1"/>
          <p:nvPr/>
        </p:nvSpPr>
        <p:spPr>
          <a:xfrm>
            <a:off x="1529032" y="3026071"/>
            <a:ext cx="93435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Постановка задачи:</a:t>
            </a:r>
          </a:p>
          <a:p>
            <a:r>
              <a:rPr lang="ru-RU" sz="2000" dirty="0">
                <a:solidFill>
                  <a:srgbClr val="000000"/>
                </a:solidFill>
                <a:cs typeface="Calibri" panose="020F0502020204030204" pitchFamily="34" charset="0"/>
              </a:rPr>
              <a:t>Даны</a:t>
            </a:r>
            <a:r>
              <a:rPr lang="ru-RU" sz="20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1 </a:t>
            </a:r>
            <a:r>
              <a:rPr lang="ru-RU" sz="2000" dirty="0">
                <a:solidFill>
                  <a:srgbClr val="000000"/>
                </a:solidFill>
                <a:cs typeface="Calibri" panose="020F0502020204030204" pitchFamily="34" charset="0"/>
              </a:rPr>
              <a:t>стержень</a:t>
            </a:r>
            <a:r>
              <a:rPr lang="ru-RU" sz="20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с дисками разного размера и 2 пустых стержня. Нужно переместить диски с одного стержня на другой</a:t>
            </a:r>
            <a:r>
              <a:rPr lang="ru-RU" sz="2000" dirty="0">
                <a:solidFill>
                  <a:srgbClr val="000000"/>
                </a:solidFill>
                <a:cs typeface="Calibri" panose="020F0502020204030204" pitchFamily="34" charset="0"/>
              </a:rPr>
              <a:t>, п</a:t>
            </a:r>
            <a:r>
              <a:rPr lang="ru-RU" sz="20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ерекладывать можно только по одному диску за ход</a:t>
            </a:r>
            <a:r>
              <a:rPr lang="ru-RU" sz="2000" dirty="0">
                <a:solidFill>
                  <a:srgbClr val="000000"/>
                </a:solidFill>
                <a:cs typeface="Calibri" panose="020F0502020204030204" pitchFamily="34" charset="0"/>
              </a:rPr>
              <a:t>, с</a:t>
            </a:r>
            <a:r>
              <a:rPr lang="ru-RU" sz="20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кладывать диски можно только меньший на больший.</a:t>
            </a:r>
          </a:p>
          <a:p>
            <a:r>
              <a:rPr lang="ru-RU" sz="2000" dirty="0">
                <a:solidFill>
                  <a:srgbClr val="000000"/>
                </a:solidFill>
                <a:cs typeface="Calibri" panose="020F0502020204030204" pitchFamily="34" charset="0"/>
              </a:rPr>
              <a:t>Реализовать программу, которая определяет перестановки этих дисков с помощью наименьшего количества ходов.</a:t>
            </a:r>
            <a:endParaRPr lang="ru-RU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ru-RU" sz="2000" b="0" i="0" dirty="0">
              <a:solidFill>
                <a:srgbClr val="25293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1441526" y="2528047"/>
            <a:ext cx="1258644" cy="1613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2712722" y="2529840"/>
            <a:ext cx="1258644" cy="1613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3973159" y="2542390"/>
            <a:ext cx="1258644" cy="1613647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1645920" y="3636085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64254" y="339043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52108" y="313404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72236" y="2877659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6997851" y="2533425"/>
            <a:ext cx="1258644" cy="161364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8224222" y="2511911"/>
            <a:ext cx="1258644" cy="161364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9364533" y="2522668"/>
            <a:ext cx="1258644" cy="16136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161827" y="442139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660777" y="446980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Скругленный прямоугольник 28"/>
          <p:cNvSpPr/>
          <p:nvPr/>
        </p:nvSpPr>
        <p:spPr>
          <a:xfrm>
            <a:off x="7187901" y="3637878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306235" y="3392232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394089" y="3135842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307978" y="5622652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35567" y="5651351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853901" y="5405705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4383741" y="5601136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871934" y="5645960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990270" y="5409292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234518" y="5685417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7352852" y="5439771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8740589" y="3600214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1893345" y="2312894"/>
            <a:ext cx="1807285" cy="507877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7435326" y="2314687"/>
            <a:ext cx="3182472" cy="50787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3218329" y="4272579"/>
            <a:ext cx="1807285" cy="507877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7446084" y="4358640"/>
            <a:ext cx="1807285" cy="5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ru-RU" sz="2000" b="0" i="0" dirty="0">
              <a:solidFill>
                <a:srgbClr val="25293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1441526" y="2528047"/>
            <a:ext cx="1258644" cy="1613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2712722" y="2529840"/>
            <a:ext cx="1258644" cy="1613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3973159" y="2542390"/>
            <a:ext cx="1258644" cy="16136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6997851" y="2533425"/>
            <a:ext cx="1258644" cy="161364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8224222" y="2511911"/>
            <a:ext cx="1258644" cy="161364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9364533" y="2522668"/>
            <a:ext cx="1258644" cy="16136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161827" y="442139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660777" y="446980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Скругленный прямоугольник 39"/>
          <p:cNvSpPr/>
          <p:nvPr/>
        </p:nvSpPr>
        <p:spPr>
          <a:xfrm>
            <a:off x="1631577" y="3621742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019313" y="3612764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365811" y="3603800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484147" y="3367132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7205831" y="3634292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519597" y="3390440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8529021" y="3603800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778700" y="3584078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742740" y="5658522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056506" y="5414670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3130475" y="5628031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218328" y="5360882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8607910" y="5672855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8695763" y="5405706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8814102" y="5147522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7230932" y="5692588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 flipH="1">
            <a:off x="1635162" y="2302136"/>
            <a:ext cx="3485479" cy="50787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 flipH="1">
            <a:off x="8552330" y="2259106"/>
            <a:ext cx="1861072" cy="507877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1914860" y="4216998"/>
            <a:ext cx="1904105" cy="50787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7164591" y="4281545"/>
            <a:ext cx="3636087" cy="5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ru-RU" sz="2000" b="0" i="0" dirty="0">
              <a:solidFill>
                <a:srgbClr val="25293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1441526" y="2528047"/>
            <a:ext cx="1258644" cy="1613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2712722" y="2529840"/>
            <a:ext cx="1258644" cy="1613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3973159" y="2542390"/>
            <a:ext cx="1258644" cy="16136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6997851" y="2533425"/>
            <a:ext cx="1258644" cy="161364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8224222" y="2511911"/>
            <a:ext cx="1258644" cy="161364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9364533" y="2522668"/>
            <a:ext cx="1258644" cy="16136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161827" y="442139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660777" y="446980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Скругленный прямоугольник 34"/>
          <p:cNvSpPr/>
          <p:nvPr/>
        </p:nvSpPr>
        <p:spPr>
          <a:xfrm>
            <a:off x="4166795" y="3650428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026484" y="3619937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114337" y="3352788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232676" y="3105362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9579685" y="3630706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9871937" y="3386854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8536192" y="3600215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8624045" y="3333066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1945339" y="5604723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126888" y="5624445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4191897" y="5644179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4484149" y="5400327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7444290" y="5660304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7541114" y="5402120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8615081" y="566926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9680090" y="5667488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3130475" y="2280621"/>
            <a:ext cx="1807285" cy="50787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 flipH="1">
            <a:off x="7412018" y="2280621"/>
            <a:ext cx="1828799" cy="50787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 flipH="1">
            <a:off x="1592132" y="4227755"/>
            <a:ext cx="3614569" cy="507877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8724450" y="4313816"/>
            <a:ext cx="1807285" cy="5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ru-RU" sz="2000" b="0" i="0" dirty="0">
              <a:solidFill>
                <a:srgbClr val="25293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1441526" y="2528047"/>
            <a:ext cx="1258644" cy="1613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2712722" y="2529840"/>
            <a:ext cx="1258644" cy="1613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3973159" y="2542390"/>
            <a:ext cx="1258644" cy="16136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6997851" y="2533425"/>
            <a:ext cx="1258644" cy="161364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8224222" y="2511911"/>
            <a:ext cx="1258644" cy="161364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FF2A75-A12D-48CF-A357-483F0A1B7830}"/>
              </a:ext>
            </a:extLst>
          </p:cNvPr>
          <p:cNvPicPr/>
          <p:nvPr/>
        </p:nvPicPr>
        <p:blipFill>
          <a:blip r:embed="rId2"/>
          <a:srcRect l="69437" t="40862"/>
          <a:stretch>
            <a:fillRect/>
          </a:stretch>
        </p:blipFill>
        <p:spPr>
          <a:xfrm>
            <a:off x="9364533" y="2522668"/>
            <a:ext cx="1258644" cy="16136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161827" y="445464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660777" y="446980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Скругленный прямоугольник 39"/>
          <p:cNvSpPr/>
          <p:nvPr/>
        </p:nvSpPr>
        <p:spPr>
          <a:xfrm>
            <a:off x="4173967" y="3646843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281542" y="3411956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52106" y="3596628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948930" y="3338444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8760313" y="3598421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7415602" y="360917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576099" y="3616363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683674" y="3381476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4177553" y="5663086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285128" y="542819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4383738" y="5161050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307979" y="5645144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9676503" y="5674660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9784078" y="5439773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9882688" y="5172624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9990270" y="4925198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1893345" y="2312894"/>
            <a:ext cx="1807285" cy="50787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7155627" y="2293172"/>
            <a:ext cx="3408382" cy="507877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B40422DB-5D93-4F7A-93D5-3B268396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" t="2235" r="39211" b="46698"/>
          <a:stretch>
            <a:fillRect/>
          </a:stretch>
        </p:blipFill>
        <p:spPr>
          <a:xfrm>
            <a:off x="3186055" y="4240305"/>
            <a:ext cx="1807285" cy="5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66940" y="982573"/>
            <a:ext cx="1056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Простая (прямая) рекурсия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829" y="2354089"/>
            <a:ext cx="9833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0">
              <a:buNone/>
            </a:pPr>
            <a:r>
              <a:rPr lang="ru-RU" sz="2800" dirty="0" smtClean="0"/>
              <a:t>Рекурсивной называется функция, которая вызывает саму себя. Такая рекурсия называется прямой.</a:t>
            </a:r>
          </a:p>
          <a:p>
            <a:pPr marL="88900" indent="0">
              <a:buNone/>
            </a:pPr>
            <a:endParaRPr lang="ru-RU" sz="2800" dirty="0"/>
          </a:p>
          <a:p>
            <a:pPr marL="88900" indent="0">
              <a:buNone/>
            </a:pPr>
            <a:r>
              <a:rPr lang="ru-RU" sz="2800" dirty="0" smtClean="0"/>
              <a:t>Классическим примером рекурсивной функции является вычисление факториала. Для того, чтобы получить значение числа </a:t>
            </a:r>
            <a:r>
              <a:rPr lang="en-US" sz="2800" dirty="0" smtClean="0"/>
              <a:t>n, </a:t>
            </a:r>
            <a:r>
              <a:rPr lang="ru-RU" sz="2800" dirty="0" smtClean="0"/>
              <a:t>требуется умножить на </a:t>
            </a:r>
            <a:r>
              <a:rPr lang="en-US" sz="2800" dirty="0" smtClean="0"/>
              <a:t>n </a:t>
            </a:r>
            <a:r>
              <a:rPr lang="ru-RU" sz="2800" dirty="0" smtClean="0"/>
              <a:t>факториал числа </a:t>
            </a:r>
            <a:r>
              <a:rPr lang="en-US" sz="2800" dirty="0" smtClean="0"/>
              <a:t>(n – 1). </a:t>
            </a:r>
            <a:r>
              <a:rPr lang="ru-RU" sz="2800" dirty="0" smtClean="0"/>
              <a:t>Известно также, что 0! = 1 и 1! = 1.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902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624760"/>
            <a:ext cx="88032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Анализ задачи:</a:t>
            </a:r>
          </a:p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Нужно решать задачу не с начала, а с конца. Чтобы переложить пирамидку на нужный стержень, нужно переложить на нужный стержень нижний диск, а сделать это можно только тогда, когда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 – 1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дисков будут на свободном стержне.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ываем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 – 1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дисков на свободный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Перекладываем </a:t>
            </a:r>
            <a:r>
              <a:rPr lang="en-US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ый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 на нужный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ываем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 – 1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дисков на нужный стержень.</a:t>
            </a:r>
          </a:p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Чтобы переложить </a:t>
            </a:r>
            <a:r>
              <a:rPr lang="en-US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– 1 </a:t>
            </a:r>
            <a:r>
              <a:rPr lang="ru-RU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дисков, нужно: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ываем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 – 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дисков на свободный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Перекладываем </a:t>
            </a:r>
            <a:r>
              <a:rPr lang="en-US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1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 на нужный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Переклад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ываем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 – 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дисков на нужный стержень.</a:t>
            </a:r>
          </a:p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Рекурсивный алгоритм продолжается до тех пор, пока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не достигнет 0.</a:t>
            </a:r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5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27" y="784790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1460454" y="2186728"/>
            <a:ext cx="47048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Алгоритм решения задачи для 4 дисков: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Нужно переложить 3 диска на свободный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4-ый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 на нужный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3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диска на нужный стержень.</a:t>
            </a:r>
          </a:p>
          <a:p>
            <a:pPr algn="l" fontAlgn="base"/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07D84F2-0F8B-4639-9E33-7CF40795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13601" y="2220820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Скругленный прямоугольник 48">
            <a:extLst>
              <a:ext uri="{FF2B5EF4-FFF2-40B4-BE49-F238E27FC236}">
                <a16:creationId xmlns:a16="http://schemas.microsoft.com/office/drawing/2014/main" id="{C017FE89-E193-486E-88A0-6B9DA6C82A0D}"/>
              </a:ext>
            </a:extLst>
          </p:cNvPr>
          <p:cNvSpPr/>
          <p:nvPr/>
        </p:nvSpPr>
        <p:spPr>
          <a:xfrm>
            <a:off x="6890809" y="3425163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49">
            <a:extLst>
              <a:ext uri="{FF2B5EF4-FFF2-40B4-BE49-F238E27FC236}">
                <a16:creationId xmlns:a16="http://schemas.microsoft.com/office/drawing/2014/main" id="{0DF1872D-EE3F-44E3-BA6C-9DBE7D6FE91D}"/>
              </a:ext>
            </a:extLst>
          </p:cNvPr>
          <p:cNvSpPr/>
          <p:nvPr/>
        </p:nvSpPr>
        <p:spPr>
          <a:xfrm>
            <a:off x="8259563" y="3425163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50">
            <a:extLst>
              <a:ext uri="{FF2B5EF4-FFF2-40B4-BE49-F238E27FC236}">
                <a16:creationId xmlns:a16="http://schemas.microsoft.com/office/drawing/2014/main" id="{28291D71-50BB-4A48-BE9D-4043CCBAA098}"/>
              </a:ext>
            </a:extLst>
          </p:cNvPr>
          <p:cNvSpPr/>
          <p:nvPr/>
        </p:nvSpPr>
        <p:spPr>
          <a:xfrm>
            <a:off x="8358170" y="314872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51">
            <a:extLst>
              <a:ext uri="{FF2B5EF4-FFF2-40B4-BE49-F238E27FC236}">
                <a16:creationId xmlns:a16="http://schemas.microsoft.com/office/drawing/2014/main" id="{BC646370-F77A-4256-9379-07F6686F5164}"/>
              </a:ext>
            </a:extLst>
          </p:cNvPr>
          <p:cNvSpPr/>
          <p:nvPr/>
        </p:nvSpPr>
        <p:spPr>
          <a:xfrm>
            <a:off x="8466642" y="2906670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E6C72F-6EB4-4183-ADA1-9C2D74A6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652895" y="4359526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Скругленный прямоугольник 48">
            <a:extLst>
              <a:ext uri="{FF2B5EF4-FFF2-40B4-BE49-F238E27FC236}">
                <a16:creationId xmlns:a16="http://schemas.microsoft.com/office/drawing/2014/main" id="{74EFCA6F-245F-4A3E-B57A-714C06CA6592}"/>
              </a:ext>
            </a:extLst>
          </p:cNvPr>
          <p:cNvSpPr/>
          <p:nvPr/>
        </p:nvSpPr>
        <p:spPr>
          <a:xfrm>
            <a:off x="4671713" y="5563869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49">
            <a:extLst>
              <a:ext uri="{FF2B5EF4-FFF2-40B4-BE49-F238E27FC236}">
                <a16:creationId xmlns:a16="http://schemas.microsoft.com/office/drawing/2014/main" id="{D35C29EC-FA68-4035-8682-20D00ECBB2DD}"/>
              </a:ext>
            </a:extLst>
          </p:cNvPr>
          <p:cNvSpPr/>
          <p:nvPr/>
        </p:nvSpPr>
        <p:spPr>
          <a:xfrm>
            <a:off x="3598857" y="556386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50">
            <a:extLst>
              <a:ext uri="{FF2B5EF4-FFF2-40B4-BE49-F238E27FC236}">
                <a16:creationId xmlns:a16="http://schemas.microsoft.com/office/drawing/2014/main" id="{D5BDBFFE-281D-4004-B3A1-D4B1CA7C41E9}"/>
              </a:ext>
            </a:extLst>
          </p:cNvPr>
          <p:cNvSpPr/>
          <p:nvPr/>
        </p:nvSpPr>
        <p:spPr>
          <a:xfrm>
            <a:off x="3692913" y="530925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51">
            <a:extLst>
              <a:ext uri="{FF2B5EF4-FFF2-40B4-BE49-F238E27FC236}">
                <a16:creationId xmlns:a16="http://schemas.microsoft.com/office/drawing/2014/main" id="{3F474C6C-1247-4EF3-97CF-FE6808C52B5A}"/>
              </a:ext>
            </a:extLst>
          </p:cNvPr>
          <p:cNvSpPr/>
          <p:nvPr/>
        </p:nvSpPr>
        <p:spPr>
          <a:xfrm>
            <a:off x="3805936" y="5045376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ACA272A-E8A5-4DE1-BB11-2DF1A60A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65601" y="438351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Скругленный прямоугольник 48">
            <a:extLst>
              <a:ext uri="{FF2B5EF4-FFF2-40B4-BE49-F238E27FC236}">
                <a16:creationId xmlns:a16="http://schemas.microsoft.com/office/drawing/2014/main" id="{E5DBF22B-D6AA-4FD2-8EDE-1914EA7D973D}"/>
              </a:ext>
            </a:extLst>
          </p:cNvPr>
          <p:cNvSpPr/>
          <p:nvPr/>
        </p:nvSpPr>
        <p:spPr>
          <a:xfrm>
            <a:off x="9384419" y="5596834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49">
            <a:extLst>
              <a:ext uri="{FF2B5EF4-FFF2-40B4-BE49-F238E27FC236}">
                <a16:creationId xmlns:a16="http://schemas.microsoft.com/office/drawing/2014/main" id="{327E3AD3-421C-4550-9710-A1D05B65E34C}"/>
              </a:ext>
            </a:extLst>
          </p:cNvPr>
          <p:cNvSpPr/>
          <p:nvPr/>
        </p:nvSpPr>
        <p:spPr>
          <a:xfrm>
            <a:off x="9493270" y="5352501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50">
            <a:extLst>
              <a:ext uri="{FF2B5EF4-FFF2-40B4-BE49-F238E27FC236}">
                <a16:creationId xmlns:a16="http://schemas.microsoft.com/office/drawing/2014/main" id="{471FCE36-09A6-46FE-9DB1-C06327428445}"/>
              </a:ext>
            </a:extLst>
          </p:cNvPr>
          <p:cNvSpPr/>
          <p:nvPr/>
        </p:nvSpPr>
        <p:spPr>
          <a:xfrm>
            <a:off x="9591877" y="5076067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51">
            <a:extLst>
              <a:ext uri="{FF2B5EF4-FFF2-40B4-BE49-F238E27FC236}">
                <a16:creationId xmlns:a16="http://schemas.microsoft.com/office/drawing/2014/main" id="{BE99F756-856A-40B0-8FC5-642A44B5A28A}"/>
              </a:ext>
            </a:extLst>
          </p:cNvPr>
          <p:cNvSpPr/>
          <p:nvPr/>
        </p:nvSpPr>
        <p:spPr>
          <a:xfrm>
            <a:off x="9700349" y="4834008"/>
            <a:ext cx="340659" cy="242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7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1561645" y="2152649"/>
            <a:ext cx="46519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Чтобы переложить 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диска, нужно: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Переложить 2 диска на свободный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3-ий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 на нужный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2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диска на нужный стержень.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0C3034B-0A6D-4E4F-87BF-1C254B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13601" y="2220820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Скругленный прямоугольник 48">
            <a:extLst>
              <a:ext uri="{FF2B5EF4-FFF2-40B4-BE49-F238E27FC236}">
                <a16:creationId xmlns:a16="http://schemas.microsoft.com/office/drawing/2014/main" id="{C6BDB0A5-44AF-40D6-86D2-83C4DD7C16E9}"/>
              </a:ext>
            </a:extLst>
          </p:cNvPr>
          <p:cNvSpPr/>
          <p:nvPr/>
        </p:nvSpPr>
        <p:spPr>
          <a:xfrm>
            <a:off x="6890809" y="3425163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49">
            <a:extLst>
              <a:ext uri="{FF2B5EF4-FFF2-40B4-BE49-F238E27FC236}">
                <a16:creationId xmlns:a16="http://schemas.microsoft.com/office/drawing/2014/main" id="{1186B1F5-5086-4B9C-9A8D-E45ED4804AE7}"/>
              </a:ext>
            </a:extLst>
          </p:cNvPr>
          <p:cNvSpPr/>
          <p:nvPr/>
        </p:nvSpPr>
        <p:spPr>
          <a:xfrm>
            <a:off x="8259563" y="3425163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50">
            <a:extLst>
              <a:ext uri="{FF2B5EF4-FFF2-40B4-BE49-F238E27FC236}">
                <a16:creationId xmlns:a16="http://schemas.microsoft.com/office/drawing/2014/main" id="{F1103C8F-BFA9-49A0-BFA7-2AD0C8CECEB4}"/>
              </a:ext>
            </a:extLst>
          </p:cNvPr>
          <p:cNvSpPr/>
          <p:nvPr/>
        </p:nvSpPr>
        <p:spPr>
          <a:xfrm>
            <a:off x="8358170" y="314872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AF29CE1-8211-4B1E-A948-8B9C27AC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652895" y="4359526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Скругленный прямоугольник 48">
            <a:extLst>
              <a:ext uri="{FF2B5EF4-FFF2-40B4-BE49-F238E27FC236}">
                <a16:creationId xmlns:a16="http://schemas.microsoft.com/office/drawing/2014/main" id="{23D3E985-2608-4286-B507-3A36D1A08B9F}"/>
              </a:ext>
            </a:extLst>
          </p:cNvPr>
          <p:cNvSpPr/>
          <p:nvPr/>
        </p:nvSpPr>
        <p:spPr>
          <a:xfrm>
            <a:off x="4671713" y="5563869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49">
            <a:extLst>
              <a:ext uri="{FF2B5EF4-FFF2-40B4-BE49-F238E27FC236}">
                <a16:creationId xmlns:a16="http://schemas.microsoft.com/office/drawing/2014/main" id="{DD29B698-2CCD-409D-B5B2-2B0CAC66059F}"/>
              </a:ext>
            </a:extLst>
          </p:cNvPr>
          <p:cNvSpPr/>
          <p:nvPr/>
        </p:nvSpPr>
        <p:spPr>
          <a:xfrm>
            <a:off x="3598857" y="556386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50">
            <a:extLst>
              <a:ext uri="{FF2B5EF4-FFF2-40B4-BE49-F238E27FC236}">
                <a16:creationId xmlns:a16="http://schemas.microsoft.com/office/drawing/2014/main" id="{5268E1E0-F82B-4270-B553-F3BF98E06D5B}"/>
              </a:ext>
            </a:extLst>
          </p:cNvPr>
          <p:cNvSpPr/>
          <p:nvPr/>
        </p:nvSpPr>
        <p:spPr>
          <a:xfrm>
            <a:off x="3692913" y="5309259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2ED6E4F-A4EC-43AE-BD29-39A12CA9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65601" y="438351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Скругленный прямоугольник 48">
            <a:extLst>
              <a:ext uri="{FF2B5EF4-FFF2-40B4-BE49-F238E27FC236}">
                <a16:creationId xmlns:a16="http://schemas.microsoft.com/office/drawing/2014/main" id="{4853CE8E-1E4B-4BEC-BCE5-459BE5A0A245}"/>
              </a:ext>
            </a:extLst>
          </p:cNvPr>
          <p:cNvSpPr/>
          <p:nvPr/>
        </p:nvSpPr>
        <p:spPr>
          <a:xfrm>
            <a:off x="9384419" y="5596834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49">
            <a:extLst>
              <a:ext uri="{FF2B5EF4-FFF2-40B4-BE49-F238E27FC236}">
                <a16:creationId xmlns:a16="http://schemas.microsoft.com/office/drawing/2014/main" id="{3270A5BC-657B-448A-86ED-F75572ED074D}"/>
              </a:ext>
            </a:extLst>
          </p:cNvPr>
          <p:cNvSpPr/>
          <p:nvPr/>
        </p:nvSpPr>
        <p:spPr>
          <a:xfrm>
            <a:off x="9493270" y="5352501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50">
            <a:extLst>
              <a:ext uri="{FF2B5EF4-FFF2-40B4-BE49-F238E27FC236}">
                <a16:creationId xmlns:a16="http://schemas.microsoft.com/office/drawing/2014/main" id="{EB25B965-F354-4A83-9112-E24651530176}"/>
              </a:ext>
            </a:extLst>
          </p:cNvPr>
          <p:cNvSpPr/>
          <p:nvPr/>
        </p:nvSpPr>
        <p:spPr>
          <a:xfrm>
            <a:off x="9591877" y="5076067"/>
            <a:ext cx="557605" cy="254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8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Ханойская башня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1709344" y="2194726"/>
            <a:ext cx="49813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Чтобы переложить </a:t>
            </a:r>
            <a:r>
              <a:rPr lang="ru-RU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диска, нужно: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Переложить 1 диск на свободный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2-ой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диск на нужный стержень.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Переложить 1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диск на нужный стержень.</a:t>
            </a:r>
          </a:p>
          <a:p>
            <a:pPr algn="l" fontAlgn="base"/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81F3FE0-E95C-4A61-B230-752EF353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13601" y="2220820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Скругленный прямоугольник 48">
            <a:extLst>
              <a:ext uri="{FF2B5EF4-FFF2-40B4-BE49-F238E27FC236}">
                <a16:creationId xmlns:a16="http://schemas.microsoft.com/office/drawing/2014/main" id="{C23F2758-6146-4BF6-8A7E-B7507CC70A03}"/>
              </a:ext>
            </a:extLst>
          </p:cNvPr>
          <p:cNvSpPr/>
          <p:nvPr/>
        </p:nvSpPr>
        <p:spPr>
          <a:xfrm>
            <a:off x="6890809" y="3425163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49">
            <a:extLst>
              <a:ext uri="{FF2B5EF4-FFF2-40B4-BE49-F238E27FC236}">
                <a16:creationId xmlns:a16="http://schemas.microsoft.com/office/drawing/2014/main" id="{FB307880-23B7-4420-ACFA-F293D5EBE9D0}"/>
              </a:ext>
            </a:extLst>
          </p:cNvPr>
          <p:cNvSpPr/>
          <p:nvPr/>
        </p:nvSpPr>
        <p:spPr>
          <a:xfrm>
            <a:off x="8259563" y="3425163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0D78032-CEC4-4A99-8844-8448E0D9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1652895" y="4359526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Скругленный прямоугольник 48">
            <a:extLst>
              <a:ext uri="{FF2B5EF4-FFF2-40B4-BE49-F238E27FC236}">
                <a16:creationId xmlns:a16="http://schemas.microsoft.com/office/drawing/2014/main" id="{50A99850-A462-4EAF-AA2B-0175D56730F8}"/>
              </a:ext>
            </a:extLst>
          </p:cNvPr>
          <p:cNvSpPr/>
          <p:nvPr/>
        </p:nvSpPr>
        <p:spPr>
          <a:xfrm>
            <a:off x="4671713" y="5563869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49">
            <a:extLst>
              <a:ext uri="{FF2B5EF4-FFF2-40B4-BE49-F238E27FC236}">
                <a16:creationId xmlns:a16="http://schemas.microsoft.com/office/drawing/2014/main" id="{6DFE2D81-47D5-43B7-8382-EF82CDA4937E}"/>
              </a:ext>
            </a:extLst>
          </p:cNvPr>
          <p:cNvSpPr/>
          <p:nvPr/>
        </p:nvSpPr>
        <p:spPr>
          <a:xfrm>
            <a:off x="3598857" y="5563869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C69125A-E683-4593-B1ED-DF27C324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0974" t="41364" r="15635" b="39714"/>
          <a:stretch>
            <a:fillRect/>
          </a:stretch>
        </p:blipFill>
        <p:spPr bwMode="auto">
          <a:xfrm>
            <a:off x="6365601" y="4383513"/>
            <a:ext cx="4964780" cy="22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Скругленный прямоугольник 48">
            <a:extLst>
              <a:ext uri="{FF2B5EF4-FFF2-40B4-BE49-F238E27FC236}">
                <a16:creationId xmlns:a16="http://schemas.microsoft.com/office/drawing/2014/main" id="{75C0543C-8F31-446E-ADC9-E1AE266A1F4F}"/>
              </a:ext>
            </a:extLst>
          </p:cNvPr>
          <p:cNvSpPr/>
          <p:nvPr/>
        </p:nvSpPr>
        <p:spPr>
          <a:xfrm>
            <a:off x="9384419" y="5596834"/>
            <a:ext cx="968188" cy="2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49">
            <a:extLst>
              <a:ext uri="{FF2B5EF4-FFF2-40B4-BE49-F238E27FC236}">
                <a16:creationId xmlns:a16="http://schemas.microsoft.com/office/drawing/2014/main" id="{3E38227E-4DFB-427C-B1FA-68D09AED8FE8}"/>
              </a:ext>
            </a:extLst>
          </p:cNvPr>
          <p:cNvSpPr/>
          <p:nvPr/>
        </p:nvSpPr>
        <p:spPr>
          <a:xfrm>
            <a:off x="9493270" y="5352501"/>
            <a:ext cx="754820" cy="234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7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Ханойская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башня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24412A6-6794-4ED9-851F-620D08FAF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912" y="604085"/>
            <a:ext cx="5376051" cy="5024165"/>
          </a:xfrm>
        </p:spPr>
      </p:pic>
    </p:spTree>
    <p:extLst>
      <p:ext uri="{BB962C8B-B14F-4D97-AF65-F5344CB8AC3E}">
        <p14:creationId xmlns:p14="http://schemas.microsoft.com/office/powerpoint/2010/main" val="393989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Ханойская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башня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0A0E3-D3AA-4201-ADA1-04272DBC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00" y="358163"/>
            <a:ext cx="5609484" cy="61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65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Ханойская</a:t>
            </a:r>
            <a:br>
              <a:rPr lang="ru-RU" dirty="0">
                <a:solidFill>
                  <a:srgbClr val="FFFFFF"/>
                </a:solidFill>
                <a:cs typeface="Calibri Light"/>
              </a:rPr>
            </a:br>
            <a:r>
              <a:rPr lang="ru-RU" dirty="0">
                <a:solidFill>
                  <a:srgbClr val="FFFFFF"/>
                </a:solidFill>
                <a:cs typeface="Calibri Light"/>
              </a:rPr>
              <a:t>башня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E9F1D45-3A65-474C-B7E0-B62D562C1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662" y="2343426"/>
            <a:ext cx="2622340" cy="156355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33D6CF-8B40-4CB9-83BC-608B54B0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964" y="1556086"/>
            <a:ext cx="2707981" cy="34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B48C3A-412A-49ED-AA46-593BEE98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63" y="610810"/>
            <a:ext cx="2724530" cy="27150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64183E8-81DA-4391-B7F0-2562D633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97" y="1144588"/>
            <a:ext cx="2695951" cy="271500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650AE71-AE7A-4B74-92DD-499D4E29E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68" y="3532187"/>
            <a:ext cx="273405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6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295137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cs typeface="Calibri Light"/>
              </a:rPr>
              <a:t>Задача о восьми ферзях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515744" y="1876570"/>
            <a:ext cx="27520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200"/>
              </a:spcAft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Постановка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задачи:</a:t>
            </a:r>
            <a:endParaRPr lang="ru-RU" sz="2000" dirty="0"/>
          </a:p>
          <a:p>
            <a:pPr algn="l" fontAlgn="base"/>
            <a:r>
              <a:rPr lang="ru-RU" sz="2000" dirty="0" smtClean="0">
                <a:solidFill>
                  <a:srgbClr val="000000"/>
                </a:solidFill>
              </a:rPr>
              <a:t>Реализов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ать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программу, в которой реализуется алгоритм расстановки 8 ферзей на доске 8х8 так, чтобы ферзи были расставлены в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каждой строке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и не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могли срубить друг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друга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36618-16D4-4A43-AA36-8F552A2690DB}"/>
              </a:ext>
            </a:extLst>
          </p:cNvPr>
          <p:cNvSpPr txBox="1"/>
          <p:nvPr/>
        </p:nvSpPr>
        <p:spPr>
          <a:xfrm>
            <a:off x="3580598" y="1680494"/>
            <a:ext cx="841852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Анализ решения задачи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Ферзь может ходить в любом направлении по горизонтали, вертикали, диагонали и на любое количество клеток, рубит он так же, как ходит.</a:t>
            </a:r>
          </a:p>
          <a:p>
            <a:pPr>
              <a:spcAft>
                <a:spcPts val="1200"/>
              </a:spcAft>
            </a:pPr>
            <a:r>
              <a:rPr lang="ru-RU" dirty="0"/>
              <a:t>Чтобы ферзи друг друга не «били», на каждой строке, диагонали и каждом столбце должен находиться один ферзь.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Принцип расстановки ферзей таков:</a:t>
            </a:r>
            <a:endParaRPr lang="ru-RU" dirty="0"/>
          </a:p>
          <a:p>
            <a:r>
              <a:rPr lang="ru-RU" dirty="0" smtClean="0"/>
              <a:t>1. Поставить соответствующего по счёту ферзя на соответствующую ему строку в первую возможную клетку.</a:t>
            </a:r>
            <a:endParaRPr lang="ru-RU" dirty="0"/>
          </a:p>
          <a:p>
            <a:r>
              <a:rPr lang="ru-RU" dirty="0" smtClean="0"/>
              <a:t>2. Перейти </a:t>
            </a:r>
            <a:r>
              <a:rPr lang="ru-RU" dirty="0"/>
              <a:t>на следующую строку и </a:t>
            </a:r>
            <a:r>
              <a:rPr lang="ru-RU" dirty="0" smtClean="0"/>
              <a:t>поставить следующего </a:t>
            </a:r>
            <a:r>
              <a:rPr lang="ru-RU" dirty="0"/>
              <a:t>ферзя так, чтобы </a:t>
            </a:r>
            <a:r>
              <a:rPr lang="ru-RU" dirty="0" smtClean="0"/>
              <a:t>предыдущий </a:t>
            </a:r>
            <a:r>
              <a:rPr lang="ru-RU" dirty="0"/>
              <a:t>ферзь его не </a:t>
            </a:r>
            <a:r>
              <a:rPr lang="ru-RU" dirty="0" smtClean="0"/>
              <a:t>мог срубить.</a:t>
            </a:r>
            <a:endParaRPr lang="ru-RU" dirty="0"/>
          </a:p>
          <a:p>
            <a:pPr lvl="1"/>
            <a:r>
              <a:rPr lang="ru-RU" dirty="0" smtClean="0"/>
              <a:t>- Если </a:t>
            </a:r>
            <a:r>
              <a:rPr lang="ru-RU" dirty="0"/>
              <a:t>на какой-либо строке поставить ферзя </a:t>
            </a:r>
            <a:r>
              <a:rPr lang="ru-RU" dirty="0" smtClean="0"/>
              <a:t>невозможно (т.е. нет такой клетки в строке, чтобы другие ферзи не могли срубить текущего ферзя), </a:t>
            </a:r>
            <a:r>
              <a:rPr lang="ru-RU" dirty="0"/>
              <a:t>то возвращаемся на предыдущую строку и ставим </a:t>
            </a:r>
            <a:r>
              <a:rPr lang="ru-RU" dirty="0" smtClean="0"/>
              <a:t>ферзя на этой строке в </a:t>
            </a:r>
            <a:r>
              <a:rPr lang="ru-RU" dirty="0"/>
              <a:t>следующую </a:t>
            </a:r>
            <a:r>
              <a:rPr lang="ru-RU" dirty="0" smtClean="0"/>
              <a:t>возможную клетку </a:t>
            </a:r>
            <a:r>
              <a:rPr lang="ru-RU" dirty="0"/>
              <a:t>строки.</a:t>
            </a:r>
          </a:p>
          <a:p>
            <a:r>
              <a:rPr lang="ru-RU" dirty="0" smtClean="0"/>
              <a:t>3. В конечном счёте надо расставить все 8 ферзей на 8 соответствующих им строк.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8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pic>
        <p:nvPicPr>
          <p:cNvPr id="1029" name="Picture 5" descr="C:\Users\123\Desktop\Новый проект.jpg"/>
          <p:cNvPicPr>
            <a:picLocks noChangeAspect="1" noChangeArrowheads="1"/>
          </p:cNvPicPr>
          <p:nvPr/>
        </p:nvPicPr>
        <p:blipFill rotWithShape="1">
          <a:blip r:embed="rId3"/>
          <a:srcRect r="46175"/>
          <a:stretch/>
        </p:blipFill>
        <p:spPr bwMode="auto">
          <a:xfrm>
            <a:off x="1448435" y="2360295"/>
            <a:ext cx="4101465" cy="4000500"/>
          </a:xfrm>
          <a:prstGeom prst="rect">
            <a:avLst/>
          </a:prstGeom>
          <a:noFill/>
        </p:spPr>
      </p:pic>
      <p:pic>
        <p:nvPicPr>
          <p:cNvPr id="1030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207" y="2375945"/>
            <a:ext cx="501513" cy="4905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163103" y="3621881"/>
            <a:ext cx="4224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первого ферзя </a:t>
            </a:r>
            <a:r>
              <a:rPr lang="ru-RU" dirty="0" smtClean="0"/>
              <a:t>на первую позицию </a:t>
            </a:r>
            <a:r>
              <a:rPr lang="en-US" dirty="0" smtClean="0"/>
              <a:t>(</a:t>
            </a:r>
            <a:r>
              <a:rPr lang="ru-RU" dirty="0"/>
              <a:t>первая клетка первой строки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Отмечаем крестиками те позиции, которые этот ферзь «бьет» (вертикаль, горизонталь, диагональ)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947" y="1858961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7588" y="24365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Группа 114"/>
          <p:cNvGrpSpPr/>
          <p:nvPr/>
        </p:nvGrpSpPr>
        <p:grpSpPr>
          <a:xfrm>
            <a:off x="2112264" y="83739"/>
            <a:ext cx="5874364" cy="6682821"/>
            <a:chOff x="2776692" y="790203"/>
            <a:chExt cx="4214548" cy="4794574"/>
          </a:xfrm>
        </p:grpSpPr>
        <p:sp>
          <p:nvSpPr>
            <p:cNvPr id="6" name="Овал 5"/>
            <p:cNvSpPr/>
            <p:nvPr/>
          </p:nvSpPr>
          <p:spPr>
            <a:xfrm>
              <a:off x="4690660" y="790203"/>
              <a:ext cx="969046" cy="172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Начало</a:t>
              </a:r>
              <a:endParaRPr lang="ru-RU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5408074" y="1108600"/>
              <a:ext cx="1240337" cy="397480"/>
              <a:chOff x="4099021" y="3042920"/>
              <a:chExt cx="1240337" cy="39748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102802" y="3072383"/>
                <a:ext cx="1236556" cy="30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#include &lt;</a:t>
                </a:r>
                <a:r>
                  <a:rPr lang="en-US" sz="1100" dirty="0" err="1">
                    <a:latin typeface="Consolas" panose="020B0609020204030204" pitchFamily="49" charset="0"/>
                  </a:rPr>
                  <a:t>iostream</a:t>
                </a:r>
                <a:r>
                  <a:rPr lang="en-US" sz="1100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using namespace </a:t>
                </a:r>
                <a:r>
                  <a:rPr lang="en-US" sz="1100" dirty="0" err="1">
                    <a:latin typeface="Consolas" panose="020B0609020204030204" pitchFamily="49" charset="0"/>
                  </a:rPr>
                  <a:t>std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;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flipH="1">
                <a:off x="4099021" y="3042920"/>
                <a:ext cx="539" cy="3974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4099560" y="304292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4102802" y="3440400"/>
                <a:ext cx="76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единительная линия 39"/>
            <p:cNvCxnSpPr>
              <a:stCxn id="6" idx="4"/>
              <a:endCxn id="54" idx="0"/>
            </p:cNvCxnSpPr>
            <p:nvPr/>
          </p:nvCxnSpPr>
          <p:spPr>
            <a:xfrm>
              <a:off x="5175183" y="962923"/>
              <a:ext cx="3972" cy="6789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9" idx="1"/>
            </p:cNvCxnSpPr>
            <p:nvPr/>
          </p:nvCxnSpPr>
          <p:spPr>
            <a:xfrm flipH="1">
              <a:off x="5148110" y="1292632"/>
              <a:ext cx="263744" cy="14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4458539" y="1641852"/>
              <a:ext cx="1441231" cy="304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nt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fact(</a:t>
              </a:r>
              <a:r>
                <a:rPr lang="en-US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n)</a:t>
              </a:r>
              <a:endParaRPr lang="ru-RU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Блок-схема: решение 54"/>
            <p:cNvSpPr/>
            <p:nvPr/>
          </p:nvSpPr>
          <p:spPr>
            <a:xfrm>
              <a:off x="3573359" y="2380225"/>
              <a:ext cx="3203649" cy="38052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(n == 0 || n == 1)</a:t>
              </a:r>
              <a:endParaRPr lang="ru-RU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2776692" y="2749383"/>
              <a:ext cx="1077538" cy="1810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1;</a:t>
              </a:r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2" name="Соединительная линия уступом 61"/>
            <p:cNvCxnSpPr>
              <a:stCxn id="55" idx="1"/>
              <a:endCxn id="59" idx="0"/>
            </p:cNvCxnSpPr>
            <p:nvPr/>
          </p:nvCxnSpPr>
          <p:spPr>
            <a:xfrm rot="10800000" flipV="1">
              <a:off x="3315461" y="2570487"/>
              <a:ext cx="257898" cy="1788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>
              <a:stCxn id="55" idx="3"/>
            </p:cNvCxnSpPr>
            <p:nvPr/>
          </p:nvCxnSpPr>
          <p:spPr>
            <a:xfrm flipH="1">
              <a:off x="5175184" y="2570487"/>
              <a:ext cx="1601824" cy="409221"/>
            </a:xfrm>
            <a:prstGeom prst="bentConnector3">
              <a:avLst>
                <a:gd name="adj1" fmla="val -142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3445" y="2249458"/>
              <a:ext cx="187691" cy="187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Consolas" panose="020B0609020204030204" pitchFamily="49" charset="0"/>
                </a:rPr>
                <a:t>1</a:t>
              </a:r>
              <a:endParaRPr lang="ru-RU" sz="1100" dirty="0">
                <a:latin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03549" y="2249458"/>
              <a:ext cx="187691" cy="187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Consolas" panose="020B0609020204030204" pitchFamily="49" charset="0"/>
                </a:rPr>
                <a:t>0</a:t>
              </a:r>
              <a:endParaRPr lang="ru-RU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67" name="Прямая со стрелкой 66"/>
            <p:cNvCxnSpPr>
              <a:stCxn id="54" idx="4"/>
              <a:endCxn id="55" idx="0"/>
            </p:cNvCxnSpPr>
            <p:nvPr/>
          </p:nvCxnSpPr>
          <p:spPr>
            <a:xfrm flipH="1">
              <a:off x="5175184" y="1945933"/>
              <a:ext cx="3971" cy="434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/>
            <p:cNvCxnSpPr>
              <a:stCxn id="59" idx="4"/>
            </p:cNvCxnSpPr>
            <p:nvPr/>
          </p:nvCxnSpPr>
          <p:spPr>
            <a:xfrm rot="16200000" flipH="1">
              <a:off x="4218847" y="2027014"/>
              <a:ext cx="52951" cy="18597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955861" y="2058496"/>
              <a:ext cx="187691" cy="187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Consolas" panose="020B0609020204030204" pitchFamily="49" charset="0"/>
                </a:rPr>
                <a:t>{</a:t>
              </a:r>
              <a:endParaRPr lang="ru-RU" sz="1100" dirty="0">
                <a:latin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03679" y="3404273"/>
              <a:ext cx="177855" cy="1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onsolas" panose="020B0609020204030204" pitchFamily="49" charset="0"/>
                </a:rPr>
                <a:t>}</a:t>
              </a:r>
              <a:endParaRPr lang="ru-RU" sz="1100" dirty="0">
                <a:latin typeface="Consolas" panose="020B0609020204030204" pitchFamily="49" charset="0"/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539686" y="3638576"/>
              <a:ext cx="1270994" cy="304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nt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main()</a:t>
              </a:r>
              <a:endParaRPr lang="ru-RU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4013020" y="3169970"/>
              <a:ext cx="2324326" cy="2343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(n * fact(n – 1));</a:t>
              </a:r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3" name="Прямая соединительная линия 1032"/>
            <p:cNvCxnSpPr>
              <a:stCxn id="90" idx="4"/>
              <a:endCxn id="73" idx="0"/>
            </p:cNvCxnSpPr>
            <p:nvPr/>
          </p:nvCxnSpPr>
          <p:spPr>
            <a:xfrm>
              <a:off x="5175183" y="3404273"/>
              <a:ext cx="0" cy="2343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араллелограмм 129"/>
            <p:cNvSpPr/>
            <p:nvPr/>
          </p:nvSpPr>
          <p:spPr>
            <a:xfrm>
              <a:off x="4655369" y="4586182"/>
              <a:ext cx="1052330" cy="177864"/>
            </a:xfrm>
            <a:prstGeom prst="parallelogram">
              <a:avLst>
                <a:gd name="adj" fmla="val 7103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cin</a:t>
              </a:r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&gt;&gt; </a:t>
              </a:r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n;</a:t>
              </a:r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4929378" y="4254875"/>
              <a:ext cx="504313" cy="19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n;</a:t>
              </a:r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2" name="Прямая со стрелкой 131"/>
            <p:cNvCxnSpPr>
              <a:stCxn id="131" idx="2"/>
              <a:endCxn id="130" idx="0"/>
            </p:cNvCxnSpPr>
            <p:nvPr/>
          </p:nvCxnSpPr>
          <p:spPr>
            <a:xfrm flipH="1">
              <a:off x="5181534" y="4451827"/>
              <a:ext cx="1" cy="134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Прямая со стрелкой 1044"/>
            <p:cNvCxnSpPr>
              <a:stCxn id="73" idx="4"/>
              <a:endCxn id="131" idx="0"/>
            </p:cNvCxnSpPr>
            <p:nvPr/>
          </p:nvCxnSpPr>
          <p:spPr>
            <a:xfrm>
              <a:off x="5175183" y="3942657"/>
              <a:ext cx="6352" cy="3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Параллелограмм 136"/>
            <p:cNvSpPr/>
            <p:nvPr/>
          </p:nvSpPr>
          <p:spPr>
            <a:xfrm>
              <a:off x="4397219" y="4898400"/>
              <a:ext cx="1568630" cy="169727"/>
            </a:xfrm>
            <a:prstGeom prst="parallelogram">
              <a:avLst>
                <a:gd name="adj" fmla="val 7103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fact(n);</a:t>
              </a:r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0" name="Прямая со стрелкой 1049"/>
            <p:cNvCxnSpPr>
              <a:stCxn id="130" idx="4"/>
              <a:endCxn id="137" idx="0"/>
            </p:cNvCxnSpPr>
            <p:nvPr/>
          </p:nvCxnSpPr>
          <p:spPr>
            <a:xfrm>
              <a:off x="5181534" y="4764046"/>
              <a:ext cx="0" cy="134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endCxn id="90" idx="0"/>
            </p:cNvCxnSpPr>
            <p:nvPr/>
          </p:nvCxnSpPr>
          <p:spPr>
            <a:xfrm flipH="1">
              <a:off x="5175183" y="2977887"/>
              <a:ext cx="3972" cy="192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Овал 157"/>
            <p:cNvSpPr/>
            <p:nvPr/>
          </p:nvSpPr>
          <p:spPr>
            <a:xfrm>
              <a:off x="4594009" y="5210618"/>
              <a:ext cx="1166320" cy="1676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return 0</a:t>
              </a:r>
              <a:r>
                <a:rPr 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ru-RU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2" name="Прямая со стрелкой 111"/>
            <p:cNvCxnSpPr>
              <a:stCxn id="137" idx="4"/>
              <a:endCxn id="158" idx="0"/>
            </p:cNvCxnSpPr>
            <p:nvPr/>
          </p:nvCxnSpPr>
          <p:spPr>
            <a:xfrm flipH="1">
              <a:off x="5177169" y="5068127"/>
              <a:ext cx="4365" cy="142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5003679" y="3977426"/>
              <a:ext cx="177855" cy="1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onsolas" panose="020B0609020204030204" pitchFamily="49" charset="0"/>
                </a:rPr>
                <a:t>}</a:t>
              </a:r>
              <a:endParaRPr lang="ru-RU" sz="1100" dirty="0">
                <a:latin typeface="Consolas" panose="020B0609020204030204" pitchFamily="49" charset="0"/>
              </a:endParaRPr>
            </a:p>
          </p:txBody>
        </p:sp>
        <p:pic>
          <p:nvPicPr>
            <p:cNvPr id="114" name="Рисунок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851" y="5353109"/>
              <a:ext cx="237765" cy="23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06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2055" name="Picture 7" descr="C:\Users\123\Downloads\Новый проект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517" y="2190115"/>
            <a:ext cx="7620001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443786" y="3367208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второго ферзя на первую возможную клетку второй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3074" name="Picture 2" descr="C:\Users\123\Downloads\Новый проект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508" y="2194841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225052"/>
            <a:ext cx="501513" cy="49050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308480" y="3317256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третьего ферзя на первую возможную клетку третьей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4098" name="Picture 2" descr="C:\Users\123\Downloads\Новый проект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537" y="2191012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225052"/>
            <a:ext cx="501513" cy="490508"/>
          </a:xfrm>
          <a:prstGeom prst="rect">
            <a:avLst/>
          </a:prstGeom>
          <a:noFill/>
        </p:spPr>
      </p:pic>
      <p:pic>
        <p:nvPicPr>
          <p:cNvPr id="17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7067" y="3699285"/>
            <a:ext cx="501513" cy="49050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899600" y="3225052"/>
            <a:ext cx="367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четвертого ферзя на первую возможную клетку четвертой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5122" name="Picture 2" descr="C:\Users\123\Downloads\Новый проект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5280" y="2195195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225052"/>
            <a:ext cx="501513" cy="490508"/>
          </a:xfrm>
          <a:prstGeom prst="rect">
            <a:avLst/>
          </a:prstGeom>
          <a:noFill/>
        </p:spPr>
      </p:pic>
      <p:pic>
        <p:nvPicPr>
          <p:cNvPr id="17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7067" y="3699285"/>
            <a:ext cx="501513" cy="490508"/>
          </a:xfrm>
          <a:prstGeom prst="rect">
            <a:avLst/>
          </a:prstGeom>
          <a:noFill/>
        </p:spPr>
      </p:pic>
      <p:pic>
        <p:nvPicPr>
          <p:cNvPr id="20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2293" y="4200526"/>
            <a:ext cx="506885" cy="49593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421121" y="2438400"/>
            <a:ext cx="3677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пятого ферзя на первую возможную клетку пятой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  <a:p>
            <a:r>
              <a:rPr lang="ru-RU" dirty="0"/>
              <a:t>Так как шестого ферзя поставить некуда, возвращаемся на шаг назад (переставляем предыдущего ферзя на следующую возможную клетку своей строки).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1797" y="42676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6146" name="Picture 2" descr="C:\Users\123\Downloads\Новый проект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8088" y="2188612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17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7067" y="3699285"/>
            <a:ext cx="501513" cy="490508"/>
          </a:xfrm>
          <a:prstGeom prst="rect">
            <a:avLst/>
          </a:prstGeom>
          <a:noFill/>
        </p:spPr>
      </p:pic>
      <p:pic>
        <p:nvPicPr>
          <p:cNvPr id="20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2203" y="4190784"/>
            <a:ext cx="506885" cy="49593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421120" y="2438400"/>
            <a:ext cx="400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пятого ферзя на следующую возможную клетку пятой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  <a:p>
            <a:r>
              <a:rPr lang="ru-RU" dirty="0"/>
              <a:t>Так как шестого ферзя поставить некуда, возвращаемся на шаг назад (переставляем предыдущего ферзя на следующую возможную клетку своей строки). Но возможные позиции ферзя на пятой строке закончились, поэтому переходим к предыдущему ферзю (четвертому).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671797" y="42676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7170" name="Picture 2" descr="C:\Users\123\Downloads\Новый проект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912" y="2200623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21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8673" y="3702178"/>
            <a:ext cx="506885" cy="49593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21121" y="2438400"/>
            <a:ext cx="367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четвертого ферзя на следующую возможную клетку четвертой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8194" name="Picture 2" descr="C:\Users\123\Downloads\Новый проект (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7857" y="2203507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21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8673" y="3702178"/>
            <a:ext cx="506885" cy="495934"/>
          </a:xfrm>
          <a:prstGeom prst="rect">
            <a:avLst/>
          </a:prstGeom>
          <a:noFill/>
        </p:spPr>
      </p:pic>
      <p:pic>
        <p:nvPicPr>
          <p:cNvPr id="17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4207638"/>
            <a:ext cx="506885" cy="4959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421121" y="2438400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пятого ферзя на первую возможную клетку пятой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62788" y="42468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9218" name="Picture 2" descr="C:\Users\123\Downloads\Новый проект (7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7146" y="2207172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21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8673" y="3702178"/>
            <a:ext cx="506885" cy="495934"/>
          </a:xfrm>
          <a:prstGeom prst="rect">
            <a:avLst/>
          </a:prstGeom>
          <a:noFill/>
        </p:spPr>
      </p:pic>
      <p:pic>
        <p:nvPicPr>
          <p:cNvPr id="17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4207638"/>
            <a:ext cx="506885" cy="495934"/>
          </a:xfrm>
          <a:prstGeom prst="rect">
            <a:avLst/>
          </a:prstGeom>
          <a:noFill/>
        </p:spPr>
      </p:pic>
      <p:pic>
        <p:nvPicPr>
          <p:cNvPr id="20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0378" y="4707142"/>
            <a:ext cx="501513" cy="49050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1121" y="2438400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шестого ферзя на первую возможную клетку шестой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662788" y="42468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1797" y="47698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9218" name="Picture 2" descr="C:\Users\123\Downloads\Новый проект (7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7146" y="2207172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993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21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8673" y="3702178"/>
            <a:ext cx="506885" cy="495934"/>
          </a:xfrm>
          <a:prstGeom prst="rect">
            <a:avLst/>
          </a:prstGeom>
          <a:noFill/>
        </p:spPr>
      </p:pic>
      <p:pic>
        <p:nvPicPr>
          <p:cNvPr id="17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4207638"/>
            <a:ext cx="506885" cy="495934"/>
          </a:xfrm>
          <a:prstGeom prst="rect">
            <a:avLst/>
          </a:prstGeom>
          <a:noFill/>
        </p:spPr>
      </p:pic>
      <p:pic>
        <p:nvPicPr>
          <p:cNvPr id="20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0378" y="4707142"/>
            <a:ext cx="501513" cy="49050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1121" y="2438400"/>
            <a:ext cx="367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седьмого ферзя на первую возможную клетку седьмой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  <a:p>
            <a:r>
              <a:rPr lang="ru-RU" dirty="0"/>
              <a:t>Так как восьмого ферзя поставить некуда, возвращаемся на шаг назад (переставляем предыдущего ферзя на следующую возможную клетку своей строки).</a:t>
            </a:r>
          </a:p>
          <a:p>
            <a:r>
              <a:rPr lang="ru-RU" dirty="0"/>
              <a:t>Но 7 и 6 ферзей ставить некуда, поэтому переставляем 5 ферзя.</a:t>
            </a:r>
          </a:p>
        </p:txBody>
      </p:sp>
      <p:pic>
        <p:nvPicPr>
          <p:cNvPr id="23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833" y="5224146"/>
            <a:ext cx="506885" cy="495934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662788" y="42468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671797" y="47698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1797" y="52625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10242" name="Picture 2" descr="C:\Users\123\Downloads\Новый проект (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187" y="2198437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7751" y="268414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378" y="3194572"/>
            <a:ext cx="501513" cy="490508"/>
          </a:xfrm>
          <a:prstGeom prst="rect">
            <a:avLst/>
          </a:prstGeom>
          <a:noFill/>
        </p:spPr>
      </p:pic>
      <p:pic>
        <p:nvPicPr>
          <p:cNvPr id="21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9431" y="3702178"/>
            <a:ext cx="506885" cy="495934"/>
          </a:xfrm>
          <a:prstGeom prst="rect">
            <a:avLst/>
          </a:prstGeom>
          <a:noFill/>
        </p:spPr>
      </p:pic>
      <p:pic>
        <p:nvPicPr>
          <p:cNvPr id="17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693" y="4202558"/>
            <a:ext cx="506885" cy="4959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421121" y="2428240"/>
            <a:ext cx="3677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пятого ферзя на следующую возможную клетку пятой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  <a:p>
            <a:r>
              <a:rPr lang="ru-RU" dirty="0"/>
              <a:t>Так как шестого ферзя поставить некуда, возвращаемся на шаг назад (переставляем предыдущего ферзя на следующую возможную клетку своей строки).</a:t>
            </a:r>
          </a:p>
          <a:p>
            <a:r>
              <a:rPr lang="ru-RU" dirty="0"/>
              <a:t>Но возможные позиции четвертого ферзя закончились, поэтому возвращаемся еще на шаг назад (переставляем третьего ферзя)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62789" y="37517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662788" y="42468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Сигнатура функции</a:t>
            </a:r>
            <a:r>
              <a:rPr lang="ru-RU" dirty="0"/>
              <a:t> - это описание её заголовка, в которое обычно входят: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Имя функции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Число, тип и порядок следования передаваемых в неё параметров (в т.ч. и то как именно они передаются, по ссылке или по значению)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Тип возвращаемого значения</a:t>
            </a:r>
          </a:p>
          <a:p>
            <a:r>
              <a:rPr lang="ru-RU" dirty="0"/>
              <a:t>Функция А вызывает функцию В, а та, в свою очередь, вызывает А (сложная рекурсия). При этом оказывается, что описываемая первой процедура должна вызвать еще не описанную. Чтобы это было возможно, требуется использовать сигнатуру.</a:t>
            </a:r>
          </a:p>
          <a:p>
            <a:r>
              <a:rPr lang="ru-RU" dirty="0"/>
              <a:t>Таким образом, сигнатура - это </a:t>
            </a:r>
            <a:r>
              <a:rPr lang="ru-RU" i="1" dirty="0"/>
              <a:t>все что нужно знать</a:t>
            </a:r>
            <a:r>
              <a:rPr lang="ru-RU" dirty="0"/>
              <a:t> о функции вызывающему её коду.</a:t>
            </a:r>
          </a:p>
          <a:p>
            <a:endParaRPr lang="ru-RU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7" y="2210715"/>
            <a:ext cx="5278628" cy="3576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39688">
              <a:buNone/>
            </a:pPr>
            <a:endParaRPr lang="ru-RU" sz="2400" dirty="0"/>
          </a:p>
          <a:p>
            <a:pPr indent="39688"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032" y="1052500"/>
            <a:ext cx="866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Сложная </a:t>
            </a:r>
            <a:r>
              <a:rPr lang="ru-RU" sz="4000" dirty="0" smtClean="0">
                <a:solidFill>
                  <a:schemeClr val="bg1"/>
                </a:solidFill>
              </a:rPr>
              <a:t>рекурсия. Сигнатура функции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9322" y="2494850"/>
            <a:ext cx="1017531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lvl="0" indent="39688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000" b="1" dirty="0"/>
              <a:t>Сложная (косвенная) рекурсия </a:t>
            </a:r>
            <a:r>
              <a:rPr lang="ru-RU" sz="2000" dirty="0"/>
              <a:t>– это процесс, в котором одна функция вызывает вторую, а та, в свою очередь, вызывает первую. При этом функция, описываемая первой, должна вызывать ещё неописанную вторую функцию. Чтобы это было возможно, требуется описание сигнатуры функции.</a:t>
            </a:r>
          </a:p>
          <a:p>
            <a:pPr marL="82550" lvl="0" indent="39688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000" b="1" dirty="0"/>
              <a:t>Сигнатура функции</a:t>
            </a:r>
            <a:r>
              <a:rPr lang="ru-RU" sz="2000" dirty="0"/>
              <a:t>  – это часть общего объявления функции, которая позволяет понять компилятору, что эта функция существует.</a:t>
            </a:r>
          </a:p>
          <a:p>
            <a:pPr marL="82550" lvl="0" indent="39688">
              <a:lnSpc>
                <a:spcPct val="90000"/>
              </a:lnSpc>
              <a:spcBef>
                <a:spcPts val="1000"/>
              </a:spcBef>
              <a:defRPr/>
            </a:pPr>
            <a:endParaRPr lang="ru-RU" sz="2000" dirty="0"/>
          </a:p>
          <a:p>
            <a:pPr marL="82550" indent="39688"/>
            <a:r>
              <a:rPr lang="ru-RU" sz="2000" b="1" dirty="0"/>
              <a:t>Описание</a:t>
            </a:r>
            <a:r>
              <a:rPr lang="ru-RU" sz="2000" dirty="0"/>
              <a:t> сигнатуры функции содержит:</a:t>
            </a:r>
          </a:p>
          <a:p>
            <a:pPr marL="425450" indent="-342900">
              <a:buFont typeface="Arial" panose="020B0604020202020204" pitchFamily="34" charset="0"/>
              <a:buChar char="•"/>
            </a:pPr>
            <a:r>
              <a:rPr lang="ru-RU" sz="2000" dirty="0"/>
              <a:t>имя;</a:t>
            </a:r>
          </a:p>
          <a:p>
            <a:pPr marL="425450" indent="-342900">
              <a:buFont typeface="Arial" panose="020B0604020202020204" pitchFamily="34" charset="0"/>
              <a:buChar char="•"/>
            </a:pPr>
            <a:r>
              <a:rPr lang="ru-RU" sz="2000" dirty="0"/>
              <a:t>число, тип и порядок следования передаваемых в неё параметров (в </a:t>
            </a:r>
            <a:r>
              <a:rPr lang="ru-RU" sz="2000" dirty="0" err="1"/>
              <a:t>т.ч</a:t>
            </a:r>
            <a:r>
              <a:rPr lang="ru-RU" sz="2000" dirty="0"/>
              <a:t>. и то, как именно они передаются, по ссылке или по значению);</a:t>
            </a:r>
          </a:p>
          <a:p>
            <a:pPr marL="425450" indent="-342900">
              <a:buFont typeface="Arial" panose="020B0604020202020204" pitchFamily="34" charset="0"/>
              <a:buChar char="•"/>
            </a:pPr>
            <a:r>
              <a:rPr lang="ru-RU" sz="2000" dirty="0"/>
              <a:t>тип возвращаемого значения.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11266" name="Picture 2" descr="C:\Users\123\Downloads\Новый проект (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7439" y="2178050"/>
            <a:ext cx="7620000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7751" y="2684146"/>
            <a:ext cx="506885" cy="495934"/>
          </a:xfrm>
          <a:prstGeom prst="rect">
            <a:avLst/>
          </a:prstGeom>
          <a:noFill/>
        </p:spPr>
      </p:pic>
      <p:pic>
        <p:nvPicPr>
          <p:cNvPr id="20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3463" y="3171826"/>
            <a:ext cx="506885" cy="49593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421121" y="2438400"/>
            <a:ext cx="367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третьего ферзя на следующую возможную клетку третьей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pic>
        <p:nvPicPr>
          <p:cNvPr id="12290" name="Picture 2" descr="C:\Users\123\Downloads\Новый проект (1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0357" y="2179768"/>
            <a:ext cx="7620001" cy="4000500"/>
          </a:xfrm>
          <a:prstGeom prst="rect">
            <a:avLst/>
          </a:prstGeom>
          <a:noFill/>
        </p:spPr>
      </p:pic>
      <p:pic>
        <p:nvPicPr>
          <p:cNvPr id="19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147" y="2190525"/>
            <a:ext cx="501513" cy="490508"/>
          </a:xfrm>
          <a:prstGeom prst="rect">
            <a:avLst/>
          </a:prstGeom>
          <a:noFill/>
        </p:spPr>
      </p:pic>
      <p:pic>
        <p:nvPicPr>
          <p:cNvPr id="2056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7751" y="2684146"/>
            <a:ext cx="506885" cy="495934"/>
          </a:xfrm>
          <a:prstGeom prst="rect">
            <a:avLst/>
          </a:prstGeom>
          <a:noFill/>
        </p:spPr>
      </p:pic>
      <p:pic>
        <p:nvPicPr>
          <p:cNvPr id="20" name="Picture 8" descr="C:\Users\123\Desktop\f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3463" y="3171826"/>
            <a:ext cx="506885" cy="495934"/>
          </a:xfrm>
          <a:prstGeom prst="rect">
            <a:avLst/>
          </a:prstGeom>
          <a:noFill/>
        </p:spPr>
      </p:pic>
      <p:pic>
        <p:nvPicPr>
          <p:cNvPr id="15" name="Picture 6" descr="C:\Users\123\Desktop\f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6211" y="3677949"/>
            <a:ext cx="501513" cy="49050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21121" y="2438400"/>
            <a:ext cx="367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Ставим четвертого ферзя на первую возможную клетку четвертой строки.</a:t>
            </a:r>
          </a:p>
          <a:p>
            <a:r>
              <a:rPr lang="ru-RU" dirty="0"/>
              <a:t>Так же отмечаем крестиками позиции, которые он «бьет».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0365" y="1690459"/>
            <a:ext cx="31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№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2789" y="22410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71797" y="2679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71797" y="31954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47934" y="37385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65900" y="4813300"/>
            <a:ext cx="44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т.д., пока не будут расставлены все ферзи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638373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36618-16D4-4A43-AA36-8F552A2690DB}"/>
              </a:ext>
            </a:extLst>
          </p:cNvPr>
          <p:cNvSpPr txBox="1"/>
          <p:nvPr/>
        </p:nvSpPr>
        <p:spPr>
          <a:xfrm>
            <a:off x="1529032" y="2360931"/>
            <a:ext cx="92063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Алгоритм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решения:</a:t>
            </a:r>
            <a:endParaRPr lang="ru-RU" sz="2000" dirty="0"/>
          </a:p>
          <a:p>
            <a:r>
              <a:rPr lang="ru-RU" sz="2000" dirty="0" smtClean="0"/>
              <a:t>1</a:t>
            </a:r>
            <a:r>
              <a:rPr lang="ru-RU" sz="2000" dirty="0"/>
              <a:t>.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Необходимо реализовать две функции: поставить ферзя и убрать ферзя. Первая будет ставить в заданную клетку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ферзя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 отмечать все клетки, которые находятся под боем, т.е. те, в которые ставить следующего ферзя нельзя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Вторая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соответственно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будет убирать ферзя и клетки шахматной доски, находящиеся под боем. </a:t>
            </a:r>
          </a:p>
          <a:p>
            <a:r>
              <a:rPr lang="ru-RU" sz="2000" dirty="0">
                <a:solidFill>
                  <a:srgbClr val="000000"/>
                </a:solidFill>
              </a:rPr>
              <a:t>2.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Помимо этого должна быть функция, которая выбирает, куда поставить ферзей, </a:t>
            </a:r>
            <a:r>
              <a:rPr lang="ru-RU" sz="2000" dirty="0">
                <a:solidFill>
                  <a:srgbClr val="000000"/>
                </a:solidFill>
              </a:rPr>
              <a:t>она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поочередно проходит строки и ставит ферзей так, чтобы они находились не под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боем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(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ферзи не должны находиться в одной строке, в одном столбце и на одной диагонали).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Но если на какой-то строке функция уже не может поставить ферзя, то она возвращается на шаг назад, убирает предыдущего ферзя и пытается поставить его на другое место. И так до тех пор, пока все ферзи не займут свои места.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1241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5065637" cy="6248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30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cs typeface="Calibri"/>
              </a:rPr>
              <a:t>Изначально </a:t>
            </a:r>
            <a:r>
              <a:rPr lang="ru-RU" sz="2400" dirty="0">
                <a:cs typeface="Calibri"/>
              </a:rPr>
              <a:t>определен двумерный массив </a:t>
            </a:r>
            <a:r>
              <a:rPr lang="en-US" sz="2400" dirty="0">
                <a:cs typeface="Calibri"/>
              </a:rPr>
              <a:t>board</a:t>
            </a:r>
            <a:r>
              <a:rPr lang="ru-RU" sz="2400" dirty="0">
                <a:cs typeface="Calibri"/>
              </a:rPr>
              <a:t>, который обозначает шахматную доску 8 на 8.</a:t>
            </a:r>
          </a:p>
          <a:p>
            <a:pPr indent="230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cs typeface="Calibri"/>
              </a:rPr>
              <a:t>В главной функции значение всех элементов двумерного массива приравнивается к 0. Вызывается функция </a:t>
            </a:r>
            <a:r>
              <a:rPr lang="en-US" sz="2400" dirty="0" err="1">
                <a:solidFill>
                  <a:srgbClr val="000000"/>
                </a:solidFill>
              </a:rPr>
              <a:t>tryQueen</a:t>
            </a:r>
            <a:r>
              <a:rPr lang="ru-RU" sz="2400" dirty="0">
                <a:solidFill>
                  <a:srgbClr val="000000"/>
                </a:solidFill>
              </a:rPr>
              <a:t>, в качестве параметра передается значение 0 </a:t>
            </a:r>
            <a:r>
              <a:rPr lang="ru-RU" sz="2400" dirty="0" smtClean="0">
                <a:solidFill>
                  <a:srgbClr val="000000"/>
                </a:solidFill>
              </a:rPr>
              <a:t>т.е.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первая строка шахматной </a:t>
            </a:r>
            <a:r>
              <a:rPr lang="ru-RU" sz="2400" dirty="0" smtClean="0">
                <a:solidFill>
                  <a:srgbClr val="000000"/>
                </a:solidFill>
              </a:rPr>
              <a:t>доски.</a:t>
            </a:r>
          </a:p>
          <a:p>
            <a:pPr indent="230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Для дальнейших функций также можно применить способ отображения состояния на доске </a:t>
            </a:r>
            <a:r>
              <a:rPr lang="en-US" sz="2400" dirty="0" err="1" smtClean="0">
                <a:solidFill>
                  <a:srgbClr val="000000"/>
                </a:solidFill>
              </a:rPr>
              <a:t>showBoard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ru-RU" sz="2400" dirty="0" smtClean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83" y="292100"/>
            <a:ext cx="7208617" cy="5994400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065637" y="3810000"/>
            <a:ext cx="6961263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410200" y="4000500"/>
            <a:ext cx="1041400" cy="203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14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0" y="1958976"/>
            <a:ext cx="5065637" cy="40651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228600">
              <a:buNone/>
            </a:pPr>
            <a:r>
              <a:rPr lang="ru-RU" sz="2400" dirty="0">
                <a:cs typeface="Calibri"/>
              </a:rPr>
              <a:t>Функция </a:t>
            </a:r>
            <a:r>
              <a:rPr lang="en-US" sz="2400" dirty="0">
                <a:cs typeface="Calibri"/>
              </a:rPr>
              <a:t>try</a:t>
            </a:r>
            <a:r>
              <a:rPr lang="sv-SE" sz="2400" dirty="0"/>
              <a:t>Queen </a:t>
            </a:r>
            <a:r>
              <a:rPr lang="ru-RU" sz="2400" dirty="0"/>
              <a:t>проверяет, можно ли поставить ферзя на данную позицию.</a:t>
            </a:r>
          </a:p>
          <a:p>
            <a:pPr indent="228600">
              <a:buNone/>
            </a:pPr>
            <a:r>
              <a:rPr lang="ru-RU" sz="2400" dirty="0">
                <a:cs typeface="Calibri"/>
              </a:rPr>
              <a:t>В цикле </a:t>
            </a:r>
            <a:r>
              <a:rPr lang="en-US" sz="2400" dirty="0">
                <a:cs typeface="Calibri"/>
              </a:rPr>
              <a:t>for</a:t>
            </a:r>
            <a:r>
              <a:rPr lang="ru-RU" sz="2400" dirty="0">
                <a:cs typeface="Calibri"/>
              </a:rPr>
              <a:t> проверяются все элементы строки; если очередной элемент равен 0, на данную позицию ставится ферзь. Далее осуществляется переход на следующую строчку. Если в какой-либо из последующих строк ни в один столбец нельзя поставить ферзя, осуществляется переход на предыдущий шаг, и ферзь ставится уже на следующую допустимую позицию.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34" y="295845"/>
            <a:ext cx="6972300" cy="62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98" y="491203"/>
            <a:ext cx="476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Функция проверки возможности постановки ферзя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84318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52600"/>
            <a:ext cx="53594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 indent="228600">
              <a:buNone/>
            </a:pPr>
            <a:r>
              <a:rPr lang="ru-RU" sz="2400" dirty="0" smtClean="0">
                <a:cs typeface="Calibri"/>
              </a:rPr>
              <a:t>Функция </a:t>
            </a:r>
            <a:r>
              <a:rPr lang="sv-SE" sz="2400" dirty="0"/>
              <a:t>setQueen</a:t>
            </a:r>
            <a:r>
              <a:rPr lang="ru-RU" sz="2400" dirty="0"/>
              <a:t> ставит на позицию 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][</a:t>
            </a:r>
            <a:r>
              <a:rPr lang="en-US" sz="2400" dirty="0"/>
              <a:t>j</a:t>
            </a:r>
            <a:r>
              <a:rPr lang="en-US" sz="2400" dirty="0">
                <a:solidFill>
                  <a:srgbClr val="000000"/>
                </a:solidFill>
              </a:rPr>
              <a:t>]</a:t>
            </a:r>
            <a:r>
              <a:rPr lang="ru-RU" sz="2400" dirty="0">
                <a:solidFill>
                  <a:srgbClr val="000000"/>
                </a:solidFill>
              </a:rPr>
              <a:t> ферзя и отмечает те позиции, которые данный ферзь «бьет».</a:t>
            </a:r>
          </a:p>
          <a:p>
            <a:pPr indent="228600">
              <a:buNone/>
            </a:pPr>
            <a:r>
              <a:rPr lang="ru-RU" sz="2400" dirty="0" smtClean="0">
                <a:solidFill>
                  <a:srgbClr val="000000"/>
                </a:solidFill>
                <a:cs typeface="Calibri"/>
              </a:rPr>
              <a:t>Чтобы поставить ферзя надо сначала отме</a:t>
            </a:r>
            <a:r>
              <a:rPr lang="ru-RU" sz="2400" dirty="0" smtClean="0">
                <a:solidFill>
                  <a:srgbClr val="000000"/>
                </a:solidFill>
                <a:cs typeface="Calibri"/>
              </a:rPr>
              <a:t>тить 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позиции, которые данный ферзь «</a:t>
            </a:r>
            <a:r>
              <a:rPr lang="ru-RU" sz="2400" dirty="0" smtClean="0">
                <a:solidFill>
                  <a:srgbClr val="000000"/>
                </a:solidFill>
                <a:cs typeface="Calibri"/>
              </a:rPr>
              <a:t>бьёт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» - значит прибавить 1 к значениям элементов, которые находятся под «боем</a:t>
            </a:r>
            <a:r>
              <a:rPr lang="ru-RU" sz="2400" dirty="0" smtClean="0">
                <a:solidFill>
                  <a:srgbClr val="000000"/>
                </a:solidFill>
                <a:cs typeface="Calibri"/>
              </a:rPr>
              <a:t>», а затем значение в клетке с ферзём заменить на -1.</a:t>
            </a:r>
            <a:endParaRPr lang="ru-RU" sz="2400" dirty="0">
              <a:cs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9198"/>
          <a:stretch/>
        </p:blipFill>
        <p:spPr>
          <a:xfrm>
            <a:off x="5359400" y="314325"/>
            <a:ext cx="6832600" cy="6229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1702" y="431225"/>
            <a:ext cx="3581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установки ферзя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428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44800"/>
            <a:ext cx="5438775" cy="4013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sz="2400" dirty="0">
                <a:cs typeface="Calibri"/>
              </a:rPr>
              <a:t>Функция </a:t>
            </a:r>
            <a:r>
              <a:rPr lang="en-US" sz="2400" dirty="0">
                <a:cs typeface="Calibri"/>
              </a:rPr>
              <a:t>re</a:t>
            </a:r>
            <a:r>
              <a:rPr lang="sv-SE" sz="2400" dirty="0"/>
              <a:t>setQueen</a:t>
            </a:r>
            <a:r>
              <a:rPr lang="ru-RU" sz="2400" dirty="0"/>
              <a:t> убирает с позиции 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][</a:t>
            </a:r>
            <a:r>
              <a:rPr lang="en-US" sz="2400" dirty="0"/>
              <a:t>j</a:t>
            </a:r>
            <a:r>
              <a:rPr lang="en-US" sz="2400" dirty="0">
                <a:solidFill>
                  <a:srgbClr val="000000"/>
                </a:solidFill>
              </a:rPr>
              <a:t>]</a:t>
            </a:r>
            <a:r>
              <a:rPr lang="ru-RU" sz="2400" dirty="0">
                <a:solidFill>
                  <a:srgbClr val="000000"/>
                </a:solidFill>
              </a:rPr>
              <a:t> ферзя и убирает отметки с тех позиций, которые данный ферзь «бил</a:t>
            </a:r>
            <a:r>
              <a:rPr lang="ru-RU" sz="2400" dirty="0" smtClean="0">
                <a:solidFill>
                  <a:srgbClr val="000000"/>
                </a:solidFill>
              </a:rPr>
              <a:t>».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90537"/>
            <a:ext cx="6753225" cy="6029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587" y="490537"/>
            <a:ext cx="416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Функция отмены постановки ферзя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6560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97" y="2276476"/>
            <a:ext cx="5065637" cy="4065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sz="2400" dirty="0">
                <a:cs typeface="Calibri"/>
              </a:rPr>
              <a:t>На </a:t>
            </a:r>
            <a:r>
              <a:rPr lang="ru-RU" sz="2400" dirty="0" err="1">
                <a:cs typeface="Calibri"/>
              </a:rPr>
              <a:t>скриншоте</a:t>
            </a:r>
            <a:r>
              <a:rPr lang="ru-RU" sz="2400" dirty="0">
                <a:cs typeface="Calibri"/>
              </a:rPr>
              <a:t> представлены результаты постановки первых двух ферзей</a:t>
            </a:r>
          </a:p>
          <a:p>
            <a:pPr indent="228600">
              <a:buNone/>
            </a:pPr>
            <a:r>
              <a:rPr lang="ru-RU" sz="2400" dirty="0">
                <a:cs typeface="Calibri"/>
              </a:rPr>
              <a:t>-1 отмечены позиции ферзей;</a:t>
            </a:r>
          </a:p>
          <a:p>
            <a:pPr indent="228600">
              <a:buNone/>
            </a:pPr>
            <a:r>
              <a:rPr lang="ru-RU" sz="2400" dirty="0">
                <a:cs typeface="Calibri"/>
              </a:rPr>
              <a:t>Положительные числа – позиции, которые ферзи «бьют».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5640" y="2338070"/>
            <a:ext cx="2606040" cy="422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431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81B6B94E-4DA3-4973-A80F-BE561C54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0" y="958850"/>
            <a:ext cx="6076950" cy="879475"/>
          </a:xfrm>
        </p:spPr>
        <p:txBody>
          <a:bodyPr/>
          <a:lstStyle/>
          <a:p>
            <a:pPr>
              <a:buNone/>
            </a:pPr>
            <a:r>
              <a:rPr lang="ru-RU" dirty="0"/>
              <a:t>Результат работы программы: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7323" y="1570038"/>
            <a:ext cx="2149157" cy="474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115" y="2557462"/>
            <a:ext cx="3019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270D10-FF75-4182-91C9-C9FC556D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68" y="250633"/>
            <a:ext cx="6579130" cy="66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9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08" y="1119453"/>
            <a:ext cx="6861470" cy="554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lvl="0" indent="39688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/>
              <a:t>Постановка задачи:</a:t>
            </a:r>
          </a:p>
          <a:p>
            <a:pPr marL="92075" lvl="0" indent="39688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/>
              <a:t>Даны две функции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G. </a:t>
            </a:r>
            <a:r>
              <a:rPr lang="ru-RU" dirty="0"/>
              <a:t>Определить, чему равно значение</a:t>
            </a:r>
            <a:r>
              <a:rPr lang="en-US" dirty="0"/>
              <a:t> F(</a:t>
            </a:r>
            <a:r>
              <a:rPr lang="ru-RU" dirty="0"/>
              <a:t>4</a:t>
            </a:r>
            <a:r>
              <a:rPr lang="en-US" dirty="0"/>
              <a:t>)</a:t>
            </a:r>
            <a:r>
              <a:rPr lang="ru-RU" dirty="0"/>
              <a:t> по формулам </a:t>
            </a:r>
            <a:r>
              <a:rPr lang="en-US" dirty="0"/>
              <a:t>F(n) = F(n - 1) + G(n - 2), G(n) = G(n - 1) + F(n - 2). </a:t>
            </a:r>
            <a:r>
              <a:rPr lang="ru-RU" dirty="0"/>
              <a:t>Если </a:t>
            </a:r>
            <a:r>
              <a:rPr lang="en-US" dirty="0"/>
              <a:t>n </a:t>
            </a:r>
            <a:r>
              <a:rPr lang="en-US" dirty="0" smtClean="0"/>
              <a:t>&lt;= </a:t>
            </a:r>
            <a:r>
              <a:rPr lang="en-US" dirty="0"/>
              <a:t>2, </a:t>
            </a:r>
            <a:r>
              <a:rPr lang="ru-RU" dirty="0"/>
              <a:t>то функция возвращает 1</a:t>
            </a:r>
            <a:r>
              <a:rPr lang="ru-RU" dirty="0" smtClean="0"/>
              <a:t>.</a:t>
            </a:r>
            <a:endParaRPr lang="en-US" dirty="0" smtClean="0"/>
          </a:p>
          <a:p>
            <a:pPr marL="92075" lvl="0" indent="39688">
              <a:lnSpc>
                <a:spcPct val="90000"/>
              </a:lnSpc>
              <a:spcBef>
                <a:spcPts val="1000"/>
              </a:spcBef>
              <a:defRPr/>
            </a:pPr>
            <a:endParaRPr lang="en-US" dirty="0"/>
          </a:p>
          <a:p>
            <a:pPr marL="92075" lvl="0" indent="39688">
              <a:lnSpc>
                <a:spcPct val="90000"/>
              </a:lnSpc>
              <a:spcBef>
                <a:spcPts val="1000"/>
              </a:spcBef>
              <a:defRPr/>
            </a:pPr>
            <a:endParaRPr lang="en-US" dirty="0" smtClean="0"/>
          </a:p>
          <a:p>
            <a:pPr marL="92075" lvl="0" indent="39688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 smtClean="0"/>
              <a:t>Пример </a:t>
            </a:r>
            <a:r>
              <a:rPr lang="ru-RU" dirty="0"/>
              <a:t>работы программы: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F(4) = F(3) + G(2);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G(2) = 1;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F(3) = F(2) + G(1);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F(2) = 1;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G(1) = 1;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F(3) = 1 + 1 = 2;</a:t>
            </a:r>
          </a:p>
          <a:p>
            <a:pPr marL="434975" lvl="0" indent="-3429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dirty="0"/>
              <a:t>F(4) = 2 + 1 = 3.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884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Сложная </a:t>
            </a:r>
            <a:r>
              <a:rPr lang="ru-RU" sz="4000" dirty="0" smtClean="0"/>
              <a:t>рекурсия. Пример программы</a:t>
            </a:r>
            <a:endParaRPr lang="ru-RU" sz="4000" dirty="0"/>
          </a:p>
        </p:txBody>
      </p:sp>
      <p:sp>
        <p:nvSpPr>
          <p:cNvPr id="19" name="Параллелограмм 18"/>
          <p:cNvSpPr/>
          <p:nvPr/>
        </p:nvSpPr>
        <p:spPr>
          <a:xfrm>
            <a:off x="9544389" y="5530822"/>
            <a:ext cx="1052330" cy="227988"/>
          </a:xfrm>
          <a:prstGeom prst="parallelogram">
            <a:avLst>
              <a:gd name="adj" fmla="val 710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n;</a:t>
            </a:r>
          </a:p>
        </p:txBody>
      </p:sp>
      <p:sp>
        <p:nvSpPr>
          <p:cNvPr id="20" name="Овал 19"/>
          <p:cNvSpPr/>
          <p:nvPr/>
        </p:nvSpPr>
        <p:spPr>
          <a:xfrm>
            <a:off x="9413526" y="6286092"/>
            <a:ext cx="1166320" cy="247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461554" y="341969"/>
            <a:ext cx="981002" cy="228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Начало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10536027" y="490649"/>
            <a:ext cx="1467068" cy="369332"/>
            <a:chOff x="4049897" y="2978735"/>
            <a:chExt cx="1986424" cy="500079"/>
          </a:xfrm>
        </p:grpSpPr>
        <p:sp>
          <p:nvSpPr>
            <p:cNvPr id="63" name="TextBox 62"/>
            <p:cNvSpPr txBox="1"/>
            <p:nvPr/>
          </p:nvSpPr>
          <p:spPr>
            <a:xfrm>
              <a:off x="4049897" y="2978735"/>
              <a:ext cx="1986424" cy="50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#include &lt;</a:t>
              </a:r>
              <a:r>
                <a:rPr lang="en-US" sz="900" dirty="0" err="1">
                  <a:latin typeface="Consolas" panose="020B0609020204030204" pitchFamily="49" charset="0"/>
                </a:rPr>
                <a:t>iostream</a:t>
              </a:r>
              <a:r>
                <a:rPr lang="en-US" sz="9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using namespace </a:t>
              </a:r>
              <a:r>
                <a:rPr lang="en-US" sz="900" dirty="0" err="1">
                  <a:latin typeface="Consolas" panose="020B0609020204030204" pitchFamily="49" charset="0"/>
                </a:rPr>
                <a:t>std</a:t>
              </a:r>
              <a:r>
                <a:rPr lang="en-US" sz="900" dirty="0" smtClean="0">
                  <a:latin typeface="Consolas" panose="020B0609020204030204" pitchFamily="49" charset="0"/>
                </a:rPr>
                <a:t>;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64" name="Прямая соединительная линия 63"/>
            <p:cNvCxnSpPr/>
            <p:nvPr/>
          </p:nvCxnSpPr>
          <p:spPr>
            <a:xfrm>
              <a:off x="4099559" y="3042920"/>
              <a:ext cx="0" cy="3892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4099560" y="3042920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 flipH="1">
              <a:off x="4089303" y="3416297"/>
              <a:ext cx="80470" cy="33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Прямоугольник 22"/>
          <p:cNvSpPr/>
          <p:nvPr/>
        </p:nvSpPr>
        <p:spPr>
          <a:xfrm>
            <a:off x="9486817" y="825530"/>
            <a:ext cx="909717" cy="23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G(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Прямая соединительная линия 23"/>
          <p:cNvCxnSpPr>
            <a:stCxn id="21" idx="4"/>
            <a:endCxn id="23" idx="0"/>
          </p:cNvCxnSpPr>
          <p:nvPr/>
        </p:nvCxnSpPr>
        <p:spPr>
          <a:xfrm flipH="1">
            <a:off x="9941676" y="569990"/>
            <a:ext cx="10379" cy="255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63" idx="1"/>
          </p:cNvCxnSpPr>
          <p:nvPr/>
        </p:nvCxnSpPr>
        <p:spPr>
          <a:xfrm flipH="1" flipV="1">
            <a:off x="9964444" y="667012"/>
            <a:ext cx="571583" cy="83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9208476" y="1220046"/>
            <a:ext cx="1484572" cy="283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F(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n)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Блок-схема: решение 26"/>
          <p:cNvSpPr/>
          <p:nvPr/>
        </p:nvSpPr>
        <p:spPr>
          <a:xfrm>
            <a:off x="9230373" y="1726252"/>
            <a:ext cx="1422606" cy="3805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(n &gt; 2)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408397" y="2175133"/>
            <a:ext cx="2699404" cy="253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F(n - 1) + G(n - 2);</a:t>
            </a:r>
          </a:p>
        </p:txBody>
      </p:sp>
      <p:sp>
        <p:nvSpPr>
          <p:cNvPr id="29" name="Овал 28"/>
          <p:cNvSpPr/>
          <p:nvPr/>
        </p:nvSpPr>
        <p:spPr>
          <a:xfrm>
            <a:off x="10549669" y="2176745"/>
            <a:ext cx="1140975" cy="25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1;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Соединительная линия уступом 29"/>
          <p:cNvCxnSpPr>
            <a:stCxn id="27" idx="1"/>
            <a:endCxn id="28" idx="0"/>
          </p:cNvCxnSpPr>
          <p:nvPr/>
        </p:nvCxnSpPr>
        <p:spPr>
          <a:xfrm rot="10800000" flipV="1">
            <a:off x="8758100" y="1916514"/>
            <a:ext cx="472274" cy="258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7" idx="3"/>
            <a:endCxn id="29" idx="0"/>
          </p:cNvCxnSpPr>
          <p:nvPr/>
        </p:nvCxnSpPr>
        <p:spPr>
          <a:xfrm>
            <a:off x="10652979" y="1916514"/>
            <a:ext cx="467178" cy="260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13287" y="17055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1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307" y="169697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0</a:t>
            </a:r>
            <a:endParaRPr lang="ru-RU" sz="900" dirty="0">
              <a:latin typeface="Consolas" panose="020B0609020204030204" pitchFamily="49" charset="0"/>
            </a:endParaRPr>
          </a:p>
        </p:txBody>
      </p:sp>
      <p:cxnSp>
        <p:nvCxnSpPr>
          <p:cNvPr id="34" name="Прямая со стрелкой 33"/>
          <p:cNvCxnSpPr>
            <a:stCxn id="26" idx="4"/>
            <a:endCxn id="27" idx="0"/>
          </p:cNvCxnSpPr>
          <p:nvPr/>
        </p:nvCxnSpPr>
        <p:spPr>
          <a:xfrm flipH="1">
            <a:off x="9941676" y="1503584"/>
            <a:ext cx="9086" cy="22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4"/>
          </p:cNvCxnSpPr>
          <p:nvPr/>
        </p:nvCxnSpPr>
        <p:spPr>
          <a:xfrm rot="16200000" flipH="1">
            <a:off x="9273256" y="1913799"/>
            <a:ext cx="182711" cy="12130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29" idx="4"/>
          </p:cNvCxnSpPr>
          <p:nvPr/>
        </p:nvCxnSpPr>
        <p:spPr>
          <a:xfrm rot="5400000">
            <a:off x="10453480" y="1944990"/>
            <a:ext cx="184322" cy="1149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734645" y="147323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{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46451" y="2452693"/>
            <a:ext cx="177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}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282183" y="2850898"/>
            <a:ext cx="1420507" cy="282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G(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n)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9044996" y="3360295"/>
            <a:ext cx="1894880" cy="3805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(n &gt; 2)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141025" y="3814962"/>
            <a:ext cx="2699404" cy="253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G(n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- 1) +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F(n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- 2);</a:t>
            </a:r>
          </a:p>
        </p:txBody>
      </p:sp>
      <p:sp>
        <p:nvSpPr>
          <p:cNvPr id="42" name="Овал 41"/>
          <p:cNvSpPr/>
          <p:nvPr/>
        </p:nvSpPr>
        <p:spPr>
          <a:xfrm>
            <a:off x="10601480" y="3803762"/>
            <a:ext cx="1140975" cy="25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1;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Соединительная линия уступом 42"/>
          <p:cNvCxnSpPr>
            <a:stCxn id="40" idx="1"/>
            <a:endCxn id="41" idx="0"/>
          </p:cNvCxnSpPr>
          <p:nvPr/>
        </p:nvCxnSpPr>
        <p:spPr>
          <a:xfrm rot="10800000" flipV="1">
            <a:off x="8490728" y="3550556"/>
            <a:ext cx="554269" cy="26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0" idx="3"/>
            <a:endCxn id="42" idx="0"/>
          </p:cNvCxnSpPr>
          <p:nvPr/>
        </p:nvCxnSpPr>
        <p:spPr>
          <a:xfrm>
            <a:off x="10939876" y="3550557"/>
            <a:ext cx="232092" cy="253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25925" y="32897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1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75075" y="33504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0</a:t>
            </a:r>
            <a:endParaRPr lang="ru-RU" sz="900" dirty="0">
              <a:latin typeface="Consolas" panose="020B0609020204030204" pitchFamily="49" charset="0"/>
            </a:endParaRPr>
          </a:p>
        </p:txBody>
      </p:sp>
      <p:cxnSp>
        <p:nvCxnSpPr>
          <p:cNvPr id="47" name="Прямая со стрелкой 46"/>
          <p:cNvCxnSpPr>
            <a:stCxn id="39" idx="4"/>
            <a:endCxn id="40" idx="0"/>
          </p:cNvCxnSpPr>
          <p:nvPr/>
        </p:nvCxnSpPr>
        <p:spPr>
          <a:xfrm flipH="1">
            <a:off x="9992436" y="3133664"/>
            <a:ext cx="1" cy="22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41" idx="4"/>
          </p:cNvCxnSpPr>
          <p:nvPr/>
        </p:nvCxnSpPr>
        <p:spPr>
          <a:xfrm rot="16200000" flipH="1">
            <a:off x="9166388" y="3393125"/>
            <a:ext cx="179453" cy="1530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42" idx="4"/>
          </p:cNvCxnSpPr>
          <p:nvPr/>
        </p:nvCxnSpPr>
        <p:spPr>
          <a:xfrm rot="5400000">
            <a:off x="10505290" y="3572007"/>
            <a:ext cx="184322" cy="1149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86456" y="31002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{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70110" y="4200347"/>
            <a:ext cx="177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}</a:t>
            </a:r>
            <a:endParaRPr lang="ru-RU" sz="900" dirty="0">
              <a:latin typeface="Consolas" panose="020B0609020204030204" pitchFamily="49" charset="0"/>
            </a:endParaRPr>
          </a:p>
        </p:txBody>
      </p:sp>
      <p:cxnSp>
        <p:nvCxnSpPr>
          <p:cNvPr id="52" name="Прямая соединительная линия 51"/>
          <p:cNvCxnSpPr>
            <a:endCxn id="39" idx="0"/>
          </p:cNvCxnSpPr>
          <p:nvPr/>
        </p:nvCxnSpPr>
        <p:spPr>
          <a:xfrm>
            <a:off x="9992437" y="2620356"/>
            <a:ext cx="0" cy="2305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23" idx="2"/>
            <a:endCxn id="26" idx="0"/>
          </p:cNvCxnSpPr>
          <p:nvPr/>
        </p:nvCxnSpPr>
        <p:spPr>
          <a:xfrm>
            <a:off x="9941676" y="1057734"/>
            <a:ext cx="9086" cy="1623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9433622" y="4424164"/>
            <a:ext cx="1270994" cy="304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nt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endParaRPr lang="ru-RU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Параллелограмм 54"/>
          <p:cNvSpPr/>
          <p:nvPr/>
        </p:nvSpPr>
        <p:spPr>
          <a:xfrm>
            <a:off x="9282183" y="5909025"/>
            <a:ext cx="1431242" cy="206626"/>
          </a:xfrm>
          <a:prstGeom prst="parallelogram">
            <a:avLst>
              <a:gd name="adj" fmla="val 710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F(n);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9818398" y="5068549"/>
            <a:ext cx="504313" cy="312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n;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Прямая со стрелкой 56"/>
          <p:cNvCxnSpPr>
            <a:stCxn id="56" idx="2"/>
            <a:endCxn id="19" idx="0"/>
          </p:cNvCxnSpPr>
          <p:nvPr/>
        </p:nvCxnSpPr>
        <p:spPr>
          <a:xfrm flipH="1">
            <a:off x="10070554" y="5380607"/>
            <a:ext cx="1" cy="150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9" idx="4"/>
            <a:endCxn id="55" idx="1"/>
          </p:cNvCxnSpPr>
          <p:nvPr/>
        </p:nvCxnSpPr>
        <p:spPr>
          <a:xfrm>
            <a:off x="10070554" y="5758810"/>
            <a:ext cx="635" cy="150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5" idx="4"/>
            <a:endCxn id="20" idx="0"/>
          </p:cNvCxnSpPr>
          <p:nvPr/>
        </p:nvCxnSpPr>
        <p:spPr>
          <a:xfrm flipH="1">
            <a:off x="9996686" y="6115651"/>
            <a:ext cx="1118" cy="17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4" idx="4"/>
            <a:endCxn id="56" idx="0"/>
          </p:cNvCxnSpPr>
          <p:nvPr/>
        </p:nvCxnSpPr>
        <p:spPr>
          <a:xfrm>
            <a:off x="10069119" y="4728245"/>
            <a:ext cx="1436" cy="34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854360" y="4774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{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5880" y="6533674"/>
            <a:ext cx="177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nsolas" panose="020B0609020204030204" pitchFamily="49" charset="0"/>
              </a:rPr>
              <a:t>}</a:t>
            </a:r>
            <a:endParaRPr lang="ru-RU" sz="900" dirty="0">
              <a:latin typeface="Consolas" panose="020B0609020204030204" pitchFamily="49" charset="0"/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>
            <a:off x="10015353" y="4200637"/>
            <a:ext cx="0" cy="2305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B03FD2-60BF-4168-B6D4-20F73196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63" y="84778"/>
            <a:ext cx="4381183" cy="67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69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Задача о восьми ферзях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81B6B94E-4DA3-4973-A80F-BE561C54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CCA78A-4AAF-4206-917F-39366BB9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68" y="178986"/>
            <a:ext cx="5541108" cy="66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8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Префиксная </a:t>
            </a:r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форма </a:t>
            </a:r>
            <a:r>
              <a:rPr lang="ru-RU" sz="4000" dirty="0">
                <a:solidFill>
                  <a:srgbClr val="FFFFFF"/>
                </a:solidFill>
                <a:cs typeface="Calibri Light"/>
              </a:rPr>
              <a:t>записи рекурсивной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05" y="2270293"/>
            <a:ext cx="4643787" cy="1212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Префиксная форма</a:t>
            </a:r>
            <a:r>
              <a:rPr lang="en-US" sz="2400" dirty="0"/>
              <a:t> – c</a:t>
            </a:r>
            <a:r>
              <a:rPr lang="ru-RU" sz="2400" dirty="0"/>
              <a:t>начала</a:t>
            </a:r>
            <a:r>
              <a:rPr lang="en-US" sz="2400" dirty="0"/>
              <a:t> </a:t>
            </a:r>
            <a:r>
              <a:rPr lang="ru-RU" sz="2400" dirty="0"/>
              <a:t>происходит рекурсивный вызов, потом – действия.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CD5FFD9-9091-4DC1-B0E2-4FC5381BB06C}"/>
              </a:ext>
            </a:extLst>
          </p:cNvPr>
          <p:cNvSpPr txBox="1">
            <a:spLocks/>
          </p:cNvSpPr>
          <p:nvPr/>
        </p:nvSpPr>
        <p:spPr>
          <a:xfrm>
            <a:off x="1175548" y="2434971"/>
            <a:ext cx="5253828" cy="4127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A18BA88-70DA-451D-AB99-BF0F67C9A452}"/>
              </a:ext>
            </a:extLst>
          </p:cNvPr>
          <p:cNvSpPr txBox="1">
            <a:spLocks/>
          </p:cNvSpPr>
          <p:nvPr/>
        </p:nvSpPr>
        <p:spPr>
          <a:xfrm>
            <a:off x="4978010" y="2160025"/>
            <a:ext cx="5253828" cy="4127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448523A-1D0B-4ED2-AF39-8F1CF8AB64E8}"/>
              </a:ext>
            </a:extLst>
          </p:cNvPr>
          <p:cNvSpPr txBox="1">
            <a:spLocks/>
          </p:cNvSpPr>
          <p:nvPr/>
        </p:nvSpPr>
        <p:spPr>
          <a:xfrm>
            <a:off x="6083733" y="2147218"/>
            <a:ext cx="4643787" cy="1756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9688">
              <a:buFont typeface="Arial" panose="020B0604020202020204" pitchFamily="34" charset="0"/>
              <a:buNone/>
            </a:pPr>
            <a:endParaRPr lang="ru-RU" sz="2400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71AC1FA0-1096-4EB7-9FEC-9FA1D0921FCE}"/>
              </a:ext>
            </a:extLst>
          </p:cNvPr>
          <p:cNvSpPr txBox="1">
            <a:spLocks/>
          </p:cNvSpPr>
          <p:nvPr/>
        </p:nvSpPr>
        <p:spPr>
          <a:xfrm>
            <a:off x="928261" y="5155639"/>
            <a:ext cx="3615903" cy="917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9688">
              <a:buFont typeface="Arial" panose="020B0604020202020204" pitchFamily="34" charset="0"/>
              <a:buNone/>
            </a:pPr>
            <a:r>
              <a:rPr lang="ru-RU" sz="2400" dirty="0"/>
              <a:t>Результат выполнения программы</a:t>
            </a:r>
            <a:r>
              <a:rPr lang="en-US" sz="2400" dirty="0"/>
              <a:t> </a:t>
            </a:r>
            <a:r>
              <a:rPr lang="ru-RU" sz="2400" dirty="0"/>
              <a:t>при </a:t>
            </a:r>
            <a:r>
              <a:rPr lang="en-US" sz="2400" dirty="0" smtClean="0"/>
              <a:t>n </a:t>
            </a:r>
            <a:r>
              <a:rPr lang="en-US" sz="2400" dirty="0"/>
              <a:t>= 7</a:t>
            </a:r>
            <a:r>
              <a:rPr lang="ru-RU" sz="2400" dirty="0"/>
              <a:t>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F8F21AA-7288-4551-8C6F-5F908419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07" y="5961240"/>
            <a:ext cx="2722085" cy="5532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4F0F12-9BDC-4295-9BDC-A11684DE6934}"/>
              </a:ext>
            </a:extLst>
          </p:cNvPr>
          <p:cNvSpPr txBox="1"/>
          <p:nvPr/>
        </p:nvSpPr>
        <p:spPr>
          <a:xfrm>
            <a:off x="1225818" y="3318765"/>
            <a:ext cx="51660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Постановка задачи:</a:t>
            </a:r>
            <a:endParaRPr lang="en-US" sz="2200" dirty="0"/>
          </a:p>
          <a:p>
            <a:r>
              <a:rPr lang="ru-RU" sz="2200" dirty="0" smtClean="0"/>
              <a:t>Дано</a:t>
            </a:r>
            <a:r>
              <a:rPr lang="en-US" sz="2200" dirty="0" smtClean="0"/>
              <a:t> </a:t>
            </a:r>
            <a:r>
              <a:rPr lang="ru-RU" sz="2200" dirty="0" smtClean="0"/>
              <a:t>натуральное число </a:t>
            </a:r>
            <a:r>
              <a:rPr lang="en-US" sz="2200" dirty="0" smtClean="0"/>
              <a:t>N.</a:t>
            </a:r>
            <a:r>
              <a:rPr lang="en-US" sz="2200" dirty="0"/>
              <a:t> </a:t>
            </a:r>
            <a:r>
              <a:rPr lang="ru-RU" sz="2200" dirty="0" smtClean="0"/>
              <a:t>Реализовать </a:t>
            </a:r>
            <a:r>
              <a:rPr lang="ru-RU" sz="2200" dirty="0"/>
              <a:t>программу, в результате выполнения которой будут выведены числа от 0 до </a:t>
            </a:r>
            <a:r>
              <a:rPr lang="en-US" sz="2200" dirty="0"/>
              <a:t>N</a:t>
            </a:r>
            <a:r>
              <a:rPr lang="ru-RU" sz="2200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454" y="2189979"/>
            <a:ext cx="2901975" cy="46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Постфиксная форма </a:t>
            </a:r>
            <a:r>
              <a:rPr lang="ru-RU" sz="4000" dirty="0">
                <a:solidFill>
                  <a:srgbClr val="FFFFFF"/>
                </a:solidFill>
                <a:cs typeface="Calibri Light"/>
              </a:rPr>
              <a:t>записи рекурсивной функции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CD5FFD9-9091-4DC1-B0E2-4FC5381BB06C}"/>
              </a:ext>
            </a:extLst>
          </p:cNvPr>
          <p:cNvSpPr txBox="1">
            <a:spLocks/>
          </p:cNvSpPr>
          <p:nvPr/>
        </p:nvSpPr>
        <p:spPr>
          <a:xfrm>
            <a:off x="1333994" y="3337385"/>
            <a:ext cx="5253828" cy="13971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/>
              <a:t>Постановка задачи:</a:t>
            </a:r>
            <a:endParaRPr lang="en-US" sz="2200" dirty="0"/>
          </a:p>
          <a:p>
            <a:r>
              <a:rPr lang="ru-RU" sz="2200" dirty="0"/>
              <a:t>Дано натуральное число </a:t>
            </a:r>
            <a:r>
              <a:rPr lang="en-US" sz="2200" dirty="0"/>
              <a:t>N.</a:t>
            </a:r>
            <a:endParaRPr lang="ru-RU" sz="2200" dirty="0"/>
          </a:p>
          <a:p>
            <a:r>
              <a:rPr lang="ru-RU" sz="2200" dirty="0"/>
              <a:t>Реализовать программу, в результате выполнения которой будут выведены числа от </a:t>
            </a:r>
            <a:r>
              <a:rPr lang="en-US" sz="2200" dirty="0"/>
              <a:t>N</a:t>
            </a:r>
            <a:r>
              <a:rPr lang="ru-RU" sz="2200" dirty="0"/>
              <a:t> до </a:t>
            </a:r>
            <a:r>
              <a:rPr lang="en-US" sz="2200" dirty="0"/>
              <a:t>0</a:t>
            </a:r>
            <a:r>
              <a:rPr lang="ru-RU" sz="2200" dirty="0"/>
              <a:t>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A18BA88-70DA-451D-AB99-BF0F67C9A452}"/>
              </a:ext>
            </a:extLst>
          </p:cNvPr>
          <p:cNvSpPr txBox="1">
            <a:spLocks/>
          </p:cNvSpPr>
          <p:nvPr/>
        </p:nvSpPr>
        <p:spPr>
          <a:xfrm>
            <a:off x="4978010" y="2160025"/>
            <a:ext cx="5253828" cy="4127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448523A-1D0B-4ED2-AF39-8F1CF8AB64E8}"/>
              </a:ext>
            </a:extLst>
          </p:cNvPr>
          <p:cNvSpPr txBox="1">
            <a:spLocks/>
          </p:cNvSpPr>
          <p:nvPr/>
        </p:nvSpPr>
        <p:spPr>
          <a:xfrm>
            <a:off x="1176094" y="2177170"/>
            <a:ext cx="4643787" cy="1397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0">
              <a:buFont typeface="Arial" panose="020B0604020202020204" pitchFamily="34" charset="0"/>
              <a:buNone/>
            </a:pPr>
            <a:r>
              <a:rPr lang="ru-RU" sz="2400" dirty="0"/>
              <a:t>Постфиксная (хвостовая) форма:</a:t>
            </a:r>
          </a:p>
          <a:p>
            <a:pPr marL="182563" indent="0">
              <a:buFont typeface="Arial" panose="020B0604020202020204" pitchFamily="34" charset="0"/>
              <a:buNone/>
            </a:pPr>
            <a:r>
              <a:rPr lang="ru-RU" sz="2400" dirty="0"/>
              <a:t>Сначала выполняются действия, потом – рекурсивный вызов.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1AC1FA0-1096-4EB7-9FEC-9FA1D0921FCE}"/>
              </a:ext>
            </a:extLst>
          </p:cNvPr>
          <p:cNvSpPr txBox="1">
            <a:spLocks/>
          </p:cNvSpPr>
          <p:nvPr/>
        </p:nvSpPr>
        <p:spPr>
          <a:xfrm>
            <a:off x="1119322" y="5174004"/>
            <a:ext cx="3615903" cy="917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0">
              <a:buFont typeface="Arial" panose="020B0604020202020204" pitchFamily="34" charset="0"/>
              <a:buNone/>
            </a:pPr>
            <a:r>
              <a:rPr lang="ru-RU" sz="2400" dirty="0"/>
              <a:t>Результат выполнения программы</a:t>
            </a:r>
            <a:r>
              <a:rPr lang="en-US" sz="2400" dirty="0"/>
              <a:t> </a:t>
            </a:r>
            <a:r>
              <a:rPr lang="ru-RU" sz="2400" dirty="0"/>
              <a:t>при </a:t>
            </a:r>
            <a:r>
              <a:rPr lang="en-US" sz="2400" dirty="0" smtClean="0"/>
              <a:t>n </a:t>
            </a:r>
            <a:r>
              <a:rPr lang="en-US" sz="2400" dirty="0"/>
              <a:t>= </a:t>
            </a:r>
            <a:r>
              <a:rPr lang="ru-RU" sz="2400" dirty="0"/>
              <a:t>7.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9139C-44F0-4C34-9F38-4A91F693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35" y="5952726"/>
            <a:ext cx="3101583" cy="5650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792" y="2324703"/>
            <a:ext cx="2955819" cy="43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Числа Фибоначчи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7" y="2812887"/>
            <a:ext cx="88032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Числа Фибоначчи — это ряд, состоящий из целых чисел. Их особенность заключается в том, что каждый элемент представляет собой сумму двух предыдущих чисел (кроме первого и второго числа).</a:t>
            </a:r>
          </a:p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Последовательность Фибоначчи начинается с 0 и 1. Продолжить ряд легко: 0, 1, 1, 2, 3, 5, 8, 13, 21, 34, 55, 89, 144 и так до бесконечности.</a:t>
            </a:r>
          </a:p>
          <a:p>
            <a:pPr algn="l" fontAlgn="base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Задача на вычисление чисел Фибоначчи является примером простой рекурсии.</a:t>
            </a:r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0639D-237E-4910-8758-65225477AE45}"/>
              </a:ext>
            </a:extLst>
          </p:cNvPr>
          <p:cNvSpPr txBox="1"/>
          <p:nvPr/>
        </p:nvSpPr>
        <p:spPr>
          <a:xfrm>
            <a:off x="2069357" y="4962272"/>
            <a:ext cx="8667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</a:rPr>
              <a:t>Постановка задачи:</a:t>
            </a:r>
          </a:p>
          <a:p>
            <a:r>
              <a:rPr lang="ru-RU" sz="2000" b="0" i="0" dirty="0">
                <a:solidFill>
                  <a:srgbClr val="000000"/>
                </a:solidFill>
                <a:effectLst/>
              </a:rPr>
              <a:t>Реализовать рекурсивную функцию для вычисления n-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го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числа Фибоначчи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095B-9F66-41BD-AE49-D122A5EC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/>
              </a:rPr>
              <a:t>Числа Фибоначчи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8C22-483A-4D64-AB5D-D9E481D6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96" y="2210715"/>
            <a:ext cx="9758911" cy="3820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2DDB-1115-481B-B103-73BD670A7628}"/>
              </a:ext>
            </a:extLst>
          </p:cNvPr>
          <p:cNvSpPr txBox="1"/>
          <p:nvPr/>
        </p:nvSpPr>
        <p:spPr>
          <a:xfrm>
            <a:off x="2069358" y="2812887"/>
            <a:ext cx="50952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fibonacci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вычисляет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ru-RU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ое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ибоначчи. Если  в функцию передано значение 0, возвращается 0; если передано 1 – возвращается 1. Иначе возвращается сумма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двух предыдущих чисел.</a:t>
            </a:r>
            <a:endParaRPr lang="ru-RU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Объект 8">
            <a:extLst>
              <a:ext uri="{FF2B5EF4-FFF2-40B4-BE49-F238E27FC236}">
                <a16:creationId xmlns:a16="http://schemas.microsoft.com/office/drawing/2014/main" id="{45A323A0-17BF-4D17-BAAB-DB1BF848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0" r="34785" b="53018"/>
          <a:stretch>
            <a:fillRect/>
          </a:stretch>
        </p:blipFill>
        <p:spPr>
          <a:xfrm>
            <a:off x="7477682" y="2818503"/>
            <a:ext cx="3742545" cy="24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2392</Words>
  <Application>Microsoft Office PowerPoint</Application>
  <PresentationFormat>Широкоэкранный</PresentationFormat>
  <Paragraphs>442</Paragraphs>
  <Slides>51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Open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Префиксная форма записи рекурсивной функции</vt:lpstr>
      <vt:lpstr>Постфиксная форма записи рекурсивной функции</vt:lpstr>
      <vt:lpstr>Числа Фибоначчи</vt:lpstr>
      <vt:lpstr>Числа Фибоначчи</vt:lpstr>
      <vt:lpstr>Числа Фибоначчи</vt:lpstr>
      <vt:lpstr>Числа Фибоначчи</vt:lpstr>
      <vt:lpstr>Числа Фибоначчи</vt:lpstr>
      <vt:lpstr>Числа Фибоначчи</vt:lpstr>
      <vt:lpstr>Числа Фибоначчи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Ханойская башня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  <vt:lpstr>Задача о восьми ферзях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creator>Exateym</dc:creator>
  <cp:lastModifiedBy>Exateym</cp:lastModifiedBy>
  <cp:revision>210</cp:revision>
  <dcterms:modified xsi:type="dcterms:W3CDTF">2024-02-08T04:30:44Z</dcterms:modified>
</cp:coreProperties>
</file>